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6" r:id="rId2"/>
    <p:sldId id="286" r:id="rId3"/>
    <p:sldId id="321" r:id="rId4"/>
    <p:sldId id="290" r:id="rId5"/>
    <p:sldId id="292" r:id="rId6"/>
    <p:sldId id="295" r:id="rId7"/>
    <p:sldId id="291" r:id="rId8"/>
    <p:sldId id="257" r:id="rId9"/>
    <p:sldId id="272" r:id="rId10"/>
    <p:sldId id="312" r:id="rId11"/>
    <p:sldId id="304" r:id="rId12"/>
    <p:sldId id="319" r:id="rId13"/>
    <p:sldId id="307" r:id="rId14"/>
    <p:sldId id="305" r:id="rId15"/>
    <p:sldId id="317" r:id="rId16"/>
    <p:sldId id="308" r:id="rId17"/>
    <p:sldId id="281" r:id="rId18"/>
    <p:sldId id="316" r:id="rId19"/>
    <p:sldId id="311" r:id="rId20"/>
    <p:sldId id="313" r:id="rId21"/>
    <p:sldId id="275" r:id="rId22"/>
    <p:sldId id="274" r:id="rId23"/>
    <p:sldId id="315" r:id="rId24"/>
    <p:sldId id="284" r:id="rId25"/>
    <p:sldId id="285" r:id="rId26"/>
    <p:sldId id="271" r:id="rId27"/>
    <p:sldId id="309" r:id="rId28"/>
    <p:sldId id="310" r:id="rId29"/>
    <p:sldId id="320" r:id="rId30"/>
    <p:sldId id="269" r:id="rId31"/>
    <p:sldId id="289" r:id="rId32"/>
    <p:sldId id="299" r:id="rId33"/>
    <p:sldId id="300" r:id="rId34"/>
    <p:sldId id="301" r:id="rId35"/>
    <p:sldId id="303" r:id="rId36"/>
    <p:sldId id="278" r:id="rId37"/>
    <p:sldId id="276" r:id="rId38"/>
    <p:sldId id="283"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29" autoAdjust="0"/>
    <p:restoredTop sz="94660"/>
  </p:normalViewPr>
  <p:slideViewPr>
    <p:cSldViewPr snapToGrid="0">
      <p:cViewPr varScale="1">
        <p:scale>
          <a:sx n="69" d="100"/>
          <a:sy n="69" d="100"/>
        </p:scale>
        <p:origin x="67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9BF255-29E3-4EDC-80DC-F0E1F635BD7E}"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B50D5E62-5A1F-4DB8-8E3B-7D3C192AF277}">
      <dgm:prSet phldrT="[Text]" custT="1">
        <dgm:style>
          <a:lnRef idx="1">
            <a:schemeClr val="accent2"/>
          </a:lnRef>
          <a:fillRef idx="2">
            <a:schemeClr val="accent2"/>
          </a:fillRef>
          <a:effectRef idx="1">
            <a:schemeClr val="accent2"/>
          </a:effectRef>
          <a:fontRef idx="minor">
            <a:schemeClr val="dk1"/>
          </a:fontRef>
        </dgm:style>
      </dgm:prSet>
      <dgm:spPr>
        <a:solidFill>
          <a:schemeClr val="accent4">
            <a:lumMod val="20000"/>
            <a:lumOff val="80000"/>
          </a:schemeClr>
        </a:solidFill>
      </dgm:spPr>
      <dgm:t>
        <a:bodyPr/>
        <a:lstStyle/>
        <a:p>
          <a:r>
            <a:rPr lang="en-US" sz="3600" b="1" dirty="0" err="1" smtClean="0">
              <a:latin typeface="Times New Roman" panose="02020603050405020304" pitchFamily="18" charset="0"/>
              <a:cs typeface="Times New Roman" panose="02020603050405020304" pitchFamily="18" charset="0"/>
            </a:rPr>
            <a:t>Kiến</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thức</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Ngữ</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văn</a:t>
          </a:r>
          <a:endParaRPr lang="en-US" sz="3600" dirty="0">
            <a:latin typeface="Times New Roman" panose="02020603050405020304" pitchFamily="18" charset="0"/>
            <a:cs typeface="Times New Roman" panose="02020603050405020304" pitchFamily="18" charset="0"/>
          </a:endParaRPr>
        </a:p>
      </dgm:t>
    </dgm:pt>
    <dgm:pt modelId="{E873B000-4827-4FC9-AB82-B06B7E8C41C6}" type="parTrans" cxnId="{A09F1991-7735-4C59-8B7E-8BA3FD6E4B07}">
      <dgm:prSet/>
      <dgm:spPr/>
      <dgm:t>
        <a:bodyPr/>
        <a:lstStyle/>
        <a:p>
          <a:endParaRPr lang="en-US"/>
        </a:p>
      </dgm:t>
    </dgm:pt>
    <dgm:pt modelId="{6DDAB772-FF8A-40C0-A32D-81CC65BDEF37}" type="sibTrans" cxnId="{A09F1991-7735-4C59-8B7E-8BA3FD6E4B07}">
      <dgm:prSet/>
      <dgm:spPr/>
      <dgm:t>
        <a:bodyPr/>
        <a:lstStyle/>
        <a:p>
          <a:endParaRPr lang="en-US"/>
        </a:p>
      </dgm:t>
    </dgm:pt>
    <dgm:pt modelId="{4C62F726-B007-4919-AE27-3F85568E8F06}">
      <dgm:prSet phldrT="[Text]" custT="1">
        <dgm:style>
          <a:lnRef idx="1">
            <a:schemeClr val="accent6"/>
          </a:lnRef>
          <a:fillRef idx="2">
            <a:schemeClr val="accent6"/>
          </a:fillRef>
          <a:effectRef idx="1">
            <a:schemeClr val="accent6"/>
          </a:effectRef>
          <a:fontRef idx="minor">
            <a:schemeClr val="dk1"/>
          </a:fontRef>
        </dgm:style>
      </dgm:prSet>
      <dgm:spPr>
        <a:solidFill>
          <a:schemeClr val="accent4">
            <a:lumMod val="40000"/>
            <a:lumOff val="60000"/>
          </a:schemeClr>
        </a:solidFill>
      </dgm:spPr>
      <dgm:t>
        <a:bodyPr/>
        <a:lstStyle/>
        <a:p>
          <a:r>
            <a:rPr lang="en-US" sz="3600" b="1" dirty="0" err="1" smtClean="0">
              <a:latin typeface="Times New Roman" panose="02020603050405020304" pitchFamily="18" charset="0"/>
              <a:cs typeface="Times New Roman" panose="02020603050405020304" pitchFamily="18" charset="0"/>
            </a:rPr>
            <a:t>Thực</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hành</a:t>
          </a:r>
          <a:r>
            <a:rPr lang="en-US" sz="3600" b="1" dirty="0" smtClean="0">
              <a:latin typeface="Times New Roman" panose="02020603050405020304" pitchFamily="18" charset="0"/>
              <a:cs typeface="Times New Roman" panose="02020603050405020304" pitchFamily="18" charset="0"/>
            </a:rPr>
            <a:t> – </a:t>
          </a:r>
          <a:r>
            <a:rPr lang="en-US" sz="3600" b="1" dirty="0" err="1" smtClean="0">
              <a:latin typeface="Times New Roman" panose="02020603050405020304" pitchFamily="18" charset="0"/>
              <a:cs typeface="Times New Roman" panose="02020603050405020304" pitchFamily="18" charset="0"/>
            </a:rPr>
            <a:t>Luyện</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tập</a:t>
          </a:r>
          <a:endParaRPr lang="en-US" sz="3600" dirty="0">
            <a:latin typeface="Times New Roman" panose="02020603050405020304" pitchFamily="18" charset="0"/>
            <a:cs typeface="Times New Roman" panose="02020603050405020304" pitchFamily="18" charset="0"/>
          </a:endParaRPr>
        </a:p>
      </dgm:t>
    </dgm:pt>
    <dgm:pt modelId="{A1F573FF-7C35-4F94-9F06-67C0E43800B6}" type="parTrans" cxnId="{8F04CA8D-6C30-4BCF-A44A-BE6DF8675CBD}">
      <dgm:prSet/>
      <dgm:spPr/>
      <dgm:t>
        <a:bodyPr/>
        <a:lstStyle/>
        <a:p>
          <a:endParaRPr lang="en-US"/>
        </a:p>
      </dgm:t>
    </dgm:pt>
    <dgm:pt modelId="{27A09C3E-A61E-41E7-BC79-4F9E8635BF5C}" type="sibTrans" cxnId="{8F04CA8D-6C30-4BCF-A44A-BE6DF8675CBD}">
      <dgm:prSet/>
      <dgm:spPr/>
      <dgm:t>
        <a:bodyPr/>
        <a:lstStyle/>
        <a:p>
          <a:endParaRPr lang="en-US"/>
        </a:p>
      </dgm:t>
    </dgm:pt>
    <dgm:pt modelId="{AE21B0C9-0205-4DC3-83A1-78AA3D5D0767}" type="pres">
      <dgm:prSet presAssocID="{979BF255-29E3-4EDC-80DC-F0E1F635BD7E}" presName="Name0" presStyleCnt="0">
        <dgm:presLayoutVars>
          <dgm:chMax val="7"/>
          <dgm:chPref val="7"/>
          <dgm:dir/>
        </dgm:presLayoutVars>
      </dgm:prSet>
      <dgm:spPr/>
      <dgm:t>
        <a:bodyPr/>
        <a:lstStyle/>
        <a:p>
          <a:endParaRPr lang="en-US"/>
        </a:p>
      </dgm:t>
    </dgm:pt>
    <dgm:pt modelId="{F15CFA44-44EE-4849-98BA-B11E5D1FE8D9}" type="pres">
      <dgm:prSet presAssocID="{979BF255-29E3-4EDC-80DC-F0E1F635BD7E}" presName="Name1" presStyleCnt="0"/>
      <dgm:spPr/>
    </dgm:pt>
    <dgm:pt modelId="{D05FE3EB-3C93-4E6C-BBB1-35F08813A750}" type="pres">
      <dgm:prSet presAssocID="{979BF255-29E3-4EDC-80DC-F0E1F635BD7E}" presName="cycle" presStyleCnt="0"/>
      <dgm:spPr/>
    </dgm:pt>
    <dgm:pt modelId="{1CFA0A8A-104D-4A02-A4DF-FA51EC712684}" type="pres">
      <dgm:prSet presAssocID="{979BF255-29E3-4EDC-80DC-F0E1F635BD7E}" presName="srcNode" presStyleLbl="node1" presStyleIdx="0" presStyleCnt="2"/>
      <dgm:spPr/>
    </dgm:pt>
    <dgm:pt modelId="{761B0B62-1EFD-4DD3-BFBB-79A4DE191C4F}" type="pres">
      <dgm:prSet presAssocID="{979BF255-29E3-4EDC-80DC-F0E1F635BD7E}" presName="conn" presStyleLbl="parChTrans1D2" presStyleIdx="0" presStyleCnt="1"/>
      <dgm:spPr/>
      <dgm:t>
        <a:bodyPr/>
        <a:lstStyle/>
        <a:p>
          <a:endParaRPr lang="en-US"/>
        </a:p>
      </dgm:t>
    </dgm:pt>
    <dgm:pt modelId="{AA105AFD-81B6-43A1-A8ED-CC2EE330F452}" type="pres">
      <dgm:prSet presAssocID="{979BF255-29E3-4EDC-80DC-F0E1F635BD7E}" presName="extraNode" presStyleLbl="node1" presStyleIdx="0" presStyleCnt="2"/>
      <dgm:spPr/>
    </dgm:pt>
    <dgm:pt modelId="{67820F0B-32A0-4C1F-A583-D924F56EAC21}" type="pres">
      <dgm:prSet presAssocID="{979BF255-29E3-4EDC-80DC-F0E1F635BD7E}" presName="dstNode" presStyleLbl="node1" presStyleIdx="0" presStyleCnt="2"/>
      <dgm:spPr/>
    </dgm:pt>
    <dgm:pt modelId="{343C28F4-C610-49BB-A8CF-DCDD61E78DA4}" type="pres">
      <dgm:prSet presAssocID="{B50D5E62-5A1F-4DB8-8E3B-7D3C192AF277}" presName="text_1" presStyleLbl="node1" presStyleIdx="0" presStyleCnt="2" custLinFactNeighborX="1279" custLinFactNeighborY="-522">
        <dgm:presLayoutVars>
          <dgm:bulletEnabled val="1"/>
        </dgm:presLayoutVars>
      </dgm:prSet>
      <dgm:spPr/>
      <dgm:t>
        <a:bodyPr/>
        <a:lstStyle/>
        <a:p>
          <a:endParaRPr lang="en-US"/>
        </a:p>
      </dgm:t>
    </dgm:pt>
    <dgm:pt modelId="{171A1A63-67F1-435B-9735-9DDA3BD7C44C}" type="pres">
      <dgm:prSet presAssocID="{B50D5E62-5A1F-4DB8-8E3B-7D3C192AF277}" presName="accent_1" presStyleCnt="0"/>
      <dgm:spPr/>
    </dgm:pt>
    <dgm:pt modelId="{2D9A93EC-4832-407D-ACD1-B7004D6174D3}" type="pres">
      <dgm:prSet presAssocID="{B50D5E62-5A1F-4DB8-8E3B-7D3C192AF277}" presName="accentRepeatNode" presStyleLbl="solidFgAcc1" presStyleIdx="0" presStyleCnt="2"/>
      <dgm:spPr/>
    </dgm:pt>
    <dgm:pt modelId="{D9BD3801-69F2-48AD-BB82-AAB7B3CC62ED}" type="pres">
      <dgm:prSet presAssocID="{4C62F726-B007-4919-AE27-3F85568E8F06}" presName="text_2" presStyleLbl="node1" presStyleIdx="1" presStyleCnt="2" custLinFactNeighborX="626">
        <dgm:presLayoutVars>
          <dgm:bulletEnabled val="1"/>
        </dgm:presLayoutVars>
      </dgm:prSet>
      <dgm:spPr/>
      <dgm:t>
        <a:bodyPr/>
        <a:lstStyle/>
        <a:p>
          <a:endParaRPr lang="en-US"/>
        </a:p>
      </dgm:t>
    </dgm:pt>
    <dgm:pt modelId="{D75BCF91-5524-4A5F-A0EF-D7C230861F29}" type="pres">
      <dgm:prSet presAssocID="{4C62F726-B007-4919-AE27-3F85568E8F06}" presName="accent_2" presStyleCnt="0"/>
      <dgm:spPr/>
    </dgm:pt>
    <dgm:pt modelId="{5AB4D797-DE51-475E-BD6C-B84D14BD0BFA}" type="pres">
      <dgm:prSet presAssocID="{4C62F726-B007-4919-AE27-3F85568E8F06}" presName="accentRepeatNode" presStyleLbl="solidFgAcc1" presStyleIdx="1" presStyleCnt="2" custLinFactNeighborX="-8527" custLinFactNeighborY="-2609"/>
      <dgm:spPr/>
      <dgm:t>
        <a:bodyPr/>
        <a:lstStyle/>
        <a:p>
          <a:endParaRPr lang="en-US"/>
        </a:p>
      </dgm:t>
    </dgm:pt>
  </dgm:ptLst>
  <dgm:cxnLst>
    <dgm:cxn modelId="{F8895A19-CC31-4A2D-B331-4495391CB8D1}" type="presOf" srcId="{B50D5E62-5A1F-4DB8-8E3B-7D3C192AF277}" destId="{343C28F4-C610-49BB-A8CF-DCDD61E78DA4}" srcOrd="0" destOrd="0" presId="urn:microsoft.com/office/officeart/2008/layout/VerticalCurvedList"/>
    <dgm:cxn modelId="{DBEE3764-06C6-43D9-BD28-60DF4EF3163B}" type="presOf" srcId="{6DDAB772-FF8A-40C0-A32D-81CC65BDEF37}" destId="{761B0B62-1EFD-4DD3-BFBB-79A4DE191C4F}" srcOrd="0" destOrd="0" presId="urn:microsoft.com/office/officeart/2008/layout/VerticalCurvedList"/>
    <dgm:cxn modelId="{A09F1991-7735-4C59-8B7E-8BA3FD6E4B07}" srcId="{979BF255-29E3-4EDC-80DC-F0E1F635BD7E}" destId="{B50D5E62-5A1F-4DB8-8E3B-7D3C192AF277}" srcOrd="0" destOrd="0" parTransId="{E873B000-4827-4FC9-AB82-B06B7E8C41C6}" sibTransId="{6DDAB772-FF8A-40C0-A32D-81CC65BDEF37}"/>
    <dgm:cxn modelId="{99545E18-FA62-4896-94C3-7CF84684CA2F}" type="presOf" srcId="{4C62F726-B007-4919-AE27-3F85568E8F06}" destId="{D9BD3801-69F2-48AD-BB82-AAB7B3CC62ED}" srcOrd="0" destOrd="0" presId="urn:microsoft.com/office/officeart/2008/layout/VerticalCurvedList"/>
    <dgm:cxn modelId="{15E0A6E5-FC82-4190-8193-AD59D467342E}" type="presOf" srcId="{979BF255-29E3-4EDC-80DC-F0E1F635BD7E}" destId="{AE21B0C9-0205-4DC3-83A1-78AA3D5D0767}" srcOrd="0" destOrd="0" presId="urn:microsoft.com/office/officeart/2008/layout/VerticalCurvedList"/>
    <dgm:cxn modelId="{8F04CA8D-6C30-4BCF-A44A-BE6DF8675CBD}" srcId="{979BF255-29E3-4EDC-80DC-F0E1F635BD7E}" destId="{4C62F726-B007-4919-AE27-3F85568E8F06}" srcOrd="1" destOrd="0" parTransId="{A1F573FF-7C35-4F94-9F06-67C0E43800B6}" sibTransId="{27A09C3E-A61E-41E7-BC79-4F9E8635BF5C}"/>
    <dgm:cxn modelId="{3FFBB277-23BC-40D2-A51C-5AFBAADF9A08}" type="presParOf" srcId="{AE21B0C9-0205-4DC3-83A1-78AA3D5D0767}" destId="{F15CFA44-44EE-4849-98BA-B11E5D1FE8D9}" srcOrd="0" destOrd="0" presId="urn:microsoft.com/office/officeart/2008/layout/VerticalCurvedList"/>
    <dgm:cxn modelId="{68423040-392C-4D05-85A3-B37384B4DAC8}" type="presParOf" srcId="{F15CFA44-44EE-4849-98BA-B11E5D1FE8D9}" destId="{D05FE3EB-3C93-4E6C-BBB1-35F08813A750}" srcOrd="0" destOrd="0" presId="urn:microsoft.com/office/officeart/2008/layout/VerticalCurvedList"/>
    <dgm:cxn modelId="{E17764F5-E1CD-463D-9AE1-4BCCD729F63E}" type="presParOf" srcId="{D05FE3EB-3C93-4E6C-BBB1-35F08813A750}" destId="{1CFA0A8A-104D-4A02-A4DF-FA51EC712684}" srcOrd="0" destOrd="0" presId="urn:microsoft.com/office/officeart/2008/layout/VerticalCurvedList"/>
    <dgm:cxn modelId="{B384BCC2-F8B2-4765-8958-7D29E24751EB}" type="presParOf" srcId="{D05FE3EB-3C93-4E6C-BBB1-35F08813A750}" destId="{761B0B62-1EFD-4DD3-BFBB-79A4DE191C4F}" srcOrd="1" destOrd="0" presId="urn:microsoft.com/office/officeart/2008/layout/VerticalCurvedList"/>
    <dgm:cxn modelId="{CB06CF01-2666-4C44-ABC5-5DE1D00B3E39}" type="presParOf" srcId="{D05FE3EB-3C93-4E6C-BBB1-35F08813A750}" destId="{AA105AFD-81B6-43A1-A8ED-CC2EE330F452}" srcOrd="2" destOrd="0" presId="urn:microsoft.com/office/officeart/2008/layout/VerticalCurvedList"/>
    <dgm:cxn modelId="{C19121A8-A315-464A-B312-E748CAC9A9B9}" type="presParOf" srcId="{D05FE3EB-3C93-4E6C-BBB1-35F08813A750}" destId="{67820F0B-32A0-4C1F-A583-D924F56EAC21}" srcOrd="3" destOrd="0" presId="urn:microsoft.com/office/officeart/2008/layout/VerticalCurvedList"/>
    <dgm:cxn modelId="{2C46A2AE-A1E2-4AA6-87A9-943A20380B92}" type="presParOf" srcId="{F15CFA44-44EE-4849-98BA-B11E5D1FE8D9}" destId="{343C28F4-C610-49BB-A8CF-DCDD61E78DA4}" srcOrd="1" destOrd="0" presId="urn:microsoft.com/office/officeart/2008/layout/VerticalCurvedList"/>
    <dgm:cxn modelId="{9FD8AAF9-2841-454B-A54B-BF4CECE4B7CC}" type="presParOf" srcId="{F15CFA44-44EE-4849-98BA-B11E5D1FE8D9}" destId="{171A1A63-67F1-435B-9735-9DDA3BD7C44C}" srcOrd="2" destOrd="0" presId="urn:microsoft.com/office/officeart/2008/layout/VerticalCurvedList"/>
    <dgm:cxn modelId="{F62C2FB5-9B04-4555-B7FE-59334E46A9D2}" type="presParOf" srcId="{171A1A63-67F1-435B-9735-9DDA3BD7C44C}" destId="{2D9A93EC-4832-407D-ACD1-B7004D6174D3}" srcOrd="0" destOrd="0" presId="urn:microsoft.com/office/officeart/2008/layout/VerticalCurvedList"/>
    <dgm:cxn modelId="{0AF09691-3B3E-41A5-94A9-48B304E11938}" type="presParOf" srcId="{F15CFA44-44EE-4849-98BA-B11E5D1FE8D9}" destId="{D9BD3801-69F2-48AD-BB82-AAB7B3CC62ED}" srcOrd="3" destOrd="0" presId="urn:microsoft.com/office/officeart/2008/layout/VerticalCurvedList"/>
    <dgm:cxn modelId="{1B7821C5-4623-4D43-B3CD-6448D8DEEBEE}" type="presParOf" srcId="{F15CFA44-44EE-4849-98BA-B11E5D1FE8D9}" destId="{D75BCF91-5524-4A5F-A0EF-D7C230861F29}" srcOrd="4" destOrd="0" presId="urn:microsoft.com/office/officeart/2008/layout/VerticalCurvedList"/>
    <dgm:cxn modelId="{FCBEC5C1-F161-4ECF-BA56-52A5D561A400}" type="presParOf" srcId="{D75BCF91-5524-4A5F-A0EF-D7C230861F29}" destId="{5AB4D797-DE51-475E-BD6C-B84D14BD0BFA}"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136977B-2ADA-455A-BC9A-80E0A808098C}" type="doc">
      <dgm:prSet loTypeId="urn:microsoft.com/office/officeart/2009/3/layout/HorizontalOrganizationChart" loCatId="hierarchy" qsTypeId="urn:microsoft.com/office/officeart/2005/8/quickstyle/simple5" qsCatId="simple" csTypeId="urn:microsoft.com/office/officeart/2005/8/colors/accent3_2" csCatId="accent3" phldr="1"/>
      <dgm:spPr/>
      <dgm:t>
        <a:bodyPr/>
        <a:lstStyle/>
        <a:p>
          <a:endParaRPr lang="en-US"/>
        </a:p>
      </dgm:t>
    </dgm:pt>
    <dgm:pt modelId="{E12213C6-7336-41C0-88DD-3563BBF48117}">
      <dgm:prSet phldrT="[Văn bản]" custT="1"/>
      <dgm:spPr>
        <a:xfrm>
          <a:off x="6285781" y="1595330"/>
          <a:ext cx="3285253" cy="1024837"/>
        </a:xfrm>
        <a:solidFill>
          <a:schemeClr val="accent2">
            <a:lumMod val="20000"/>
            <a:lumOff val="80000"/>
            <a:alpha val="90000"/>
          </a:schemeClr>
        </a:solidFill>
        <a:ln w="9525" cap="flat" cmpd="sng" algn="ctr">
          <a:solidFill>
            <a:srgbClr val="9BBB59">
              <a:hueOff val="0"/>
              <a:satOff val="0"/>
              <a:lumOff val="0"/>
              <a:alphaOff val="0"/>
            </a:srgbClr>
          </a:solidFill>
          <a:prstDash val="solid"/>
        </a:ln>
        <a:effectLst>
          <a:outerShdw blurRad="40000" dist="23000" dir="5400000" rotWithShape="0">
            <a:srgbClr val="000000">
              <a:alpha val="35000"/>
            </a:srgbClr>
          </a:outerShdw>
        </a:effectLst>
      </dgm:spPr>
      <dgm:t>
        <a:bodyPr/>
        <a:lstStyle/>
        <a:p>
          <a:pPr>
            <a:buNone/>
          </a:pPr>
          <a:r>
            <a:rPr lang="en-US" sz="3600" b="1" dirty="0" err="1"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Tên</a:t>
          </a:r>
          <a:r>
            <a:rPr lang="en-US" sz="3600" b="1" dirty="0"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600" b="1" dirty="0" err="1"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viết</a:t>
          </a:r>
          <a:r>
            <a:rPr lang="en-US" sz="3600" b="1" dirty="0"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600" b="1" dirty="0" err="1"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tắt</a:t>
          </a:r>
          <a:r>
            <a:rPr lang="en-US" sz="3600" b="1" dirty="0"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600" b="1" dirty="0" err="1"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của</a:t>
          </a:r>
          <a:r>
            <a:rPr lang="en-US" sz="3600" b="1" dirty="0"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600" b="1" dirty="0" err="1"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các</a:t>
          </a:r>
          <a:r>
            <a:rPr lang="en-US" sz="3600" b="1" dirty="0"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600" b="1" dirty="0" err="1"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tổ</a:t>
          </a:r>
          <a:r>
            <a:rPr lang="en-US" sz="3600" b="1" dirty="0"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600" b="1" dirty="0" err="1"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chức</a:t>
          </a:r>
          <a:r>
            <a:rPr lang="en-US" sz="3600" b="1" dirty="0"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600" b="1" dirty="0" err="1"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quốc</a:t>
          </a:r>
          <a:r>
            <a:rPr lang="en-US" sz="3600" b="1" dirty="0"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600" b="1" dirty="0" err="1"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tế</a:t>
          </a:r>
          <a:endParaRPr lang="en-US" sz="3600" b="1" dirty="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endParaRPr>
        </a:p>
      </dgm:t>
    </dgm:pt>
    <dgm:pt modelId="{C18A7AC1-43EC-42E1-A511-C94D3D4739DF}" type="parTrans" cxnId="{D3DE4E93-1E37-4979-BCCB-97E3415702A8}">
      <dgm:prSet/>
      <dgm:spPr>
        <a:xfrm>
          <a:off x="7723071" y="1025899"/>
          <a:ext cx="91440" cy="417795"/>
        </a:xfrm>
        <a:noFill/>
        <a:ln w="25400" cap="flat" cmpd="sng" algn="ctr">
          <a:solidFill>
            <a:srgbClr val="9BBB59">
              <a:shade val="60000"/>
              <a:hueOff val="0"/>
              <a:satOff val="0"/>
              <a:lumOff val="0"/>
              <a:alphaOff val="0"/>
            </a:srgbClr>
          </a:solidFill>
          <a:prstDash val="solid"/>
        </a:ln>
        <a:effectLst/>
      </dgm:spPr>
      <dgm:t>
        <a:bodyPr/>
        <a:lstStyle/>
        <a:p>
          <a:endParaRPr lang="en-US" sz="2800">
            <a:latin typeface="Roboto Condensed" panose="02000000000000000000" pitchFamily="2" charset="0"/>
            <a:ea typeface="Roboto Condensed" panose="02000000000000000000" pitchFamily="2" charset="0"/>
            <a:cs typeface="Times New Roman" panose="02020603050405020304" pitchFamily="18" charset="0"/>
          </a:endParaRPr>
        </a:p>
      </dgm:t>
    </dgm:pt>
    <dgm:pt modelId="{357FC684-4043-484A-A3BB-8C072C79A375}" type="sibTrans" cxnId="{D3DE4E93-1E37-4979-BCCB-97E3415702A8}">
      <dgm:prSet/>
      <dgm:spPr/>
      <dgm:t>
        <a:bodyPr/>
        <a:lstStyle/>
        <a:p>
          <a:endParaRPr lang="en-US" sz="1000">
            <a:latin typeface="Times New Roman" panose="02020603050405020304" pitchFamily="18" charset="0"/>
            <a:cs typeface="Times New Roman" panose="02020603050405020304" pitchFamily="18" charset="0"/>
          </a:endParaRPr>
        </a:p>
      </dgm:t>
    </dgm:pt>
    <dgm:pt modelId="{E354F113-740A-4CF8-B72C-04B083FCA549}">
      <dgm:prSet phldrT="[Văn bản]" custT="1"/>
      <dgm:spPr>
        <a:xfrm>
          <a:off x="4652706" y="3037963"/>
          <a:ext cx="3116085" cy="3331389"/>
        </a:xfrm>
        <a:solidFill>
          <a:schemeClr val="accent3">
            <a:lumMod val="20000"/>
            <a:lumOff val="80000"/>
            <a:alpha val="90000"/>
          </a:schemeClr>
        </a:solidFill>
        <a:ln w="9525" cap="flat" cmpd="sng" algn="ctr">
          <a:solidFill>
            <a:srgbClr val="9BBB59">
              <a:hueOff val="0"/>
              <a:satOff val="0"/>
              <a:lumOff val="0"/>
              <a:alphaOff val="0"/>
            </a:srgbClr>
          </a:solidFill>
          <a:prstDash val="solid"/>
        </a:ln>
        <a:effectLst>
          <a:outerShdw blurRad="40000" dist="23000" dir="5400000" rotWithShape="0">
            <a:srgbClr val="000000">
              <a:alpha val="35000"/>
            </a:srgbClr>
          </a:outerShdw>
        </a:effectLst>
      </dgm:spPr>
      <dgm:t>
        <a:bodyPr/>
        <a:lstStyle/>
        <a:p>
          <a:pPr>
            <a:buNone/>
          </a:pPr>
          <a:r>
            <a:rPr lang="en-US" sz="3200" b="1" dirty="0" err="1"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Cách</a:t>
          </a:r>
          <a:r>
            <a:rPr lang="en-US" sz="3200" b="1" dirty="0"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200" b="1" dirty="0" err="1"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viết</a:t>
          </a:r>
          <a:endParaRPr lang="en-US" sz="3200" b="1" dirty="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endParaRPr>
        </a:p>
      </dgm:t>
    </dgm:pt>
    <dgm:pt modelId="{A7526365-8DFA-4F3F-9A71-390B76D7CD31}" type="parTrans" cxnId="{F91BC386-E075-40A3-948E-42780EF2FB84}">
      <dgm:prSet/>
      <dgm:spPr>
        <a:xfrm>
          <a:off x="6051132" y="2468532"/>
          <a:ext cx="1717658" cy="417795"/>
        </a:xfrm>
        <a:noFill/>
        <a:ln w="25400" cap="flat" cmpd="sng" algn="ctr">
          <a:solidFill>
            <a:srgbClr val="9BBB59">
              <a:shade val="80000"/>
              <a:hueOff val="0"/>
              <a:satOff val="0"/>
              <a:lumOff val="0"/>
              <a:alphaOff val="0"/>
            </a:srgbClr>
          </a:solidFill>
          <a:prstDash val="solid"/>
        </a:ln>
        <a:effectLst/>
      </dgm:spPr>
      <dgm:t>
        <a:bodyPr/>
        <a:lstStyle/>
        <a:p>
          <a:endParaRPr lang="en-US" sz="2800">
            <a:latin typeface="Roboto Condensed" panose="02000000000000000000" pitchFamily="2" charset="0"/>
            <a:ea typeface="Roboto Condensed" panose="02000000000000000000" pitchFamily="2" charset="0"/>
            <a:cs typeface="Times New Roman" panose="02020603050405020304" pitchFamily="18" charset="0"/>
          </a:endParaRPr>
        </a:p>
      </dgm:t>
    </dgm:pt>
    <dgm:pt modelId="{8C2515D4-2CB5-4714-964E-24A05BE8440B}" type="sibTrans" cxnId="{F91BC386-E075-40A3-948E-42780EF2FB84}">
      <dgm:prSet/>
      <dgm:spPr/>
      <dgm:t>
        <a:bodyPr/>
        <a:lstStyle/>
        <a:p>
          <a:endParaRPr lang="en-US" sz="1000">
            <a:latin typeface="Times New Roman" panose="02020603050405020304" pitchFamily="18" charset="0"/>
            <a:cs typeface="Times New Roman" panose="02020603050405020304" pitchFamily="18" charset="0"/>
          </a:endParaRPr>
        </a:p>
      </dgm:t>
    </dgm:pt>
    <dgm:pt modelId="{27032C26-FD06-48D7-8749-6F6E577DFD7B}">
      <dgm:prSet phldrT="[Văn bản]" custT="1"/>
      <dgm:spPr>
        <a:xfrm>
          <a:off x="8088024" y="3037963"/>
          <a:ext cx="3116085" cy="3331389"/>
        </a:xfrm>
        <a:solidFill>
          <a:schemeClr val="accent4">
            <a:lumMod val="40000"/>
            <a:lumOff val="60000"/>
            <a:alpha val="90000"/>
          </a:schemeClr>
        </a:solidFill>
        <a:ln w="9525" cap="flat" cmpd="sng" algn="ctr">
          <a:solidFill>
            <a:srgbClr val="9BBB59">
              <a:hueOff val="0"/>
              <a:satOff val="0"/>
              <a:lumOff val="0"/>
              <a:alphaOff val="0"/>
            </a:srgbClr>
          </a:solidFill>
          <a:prstDash val="solid"/>
        </a:ln>
        <a:effectLst>
          <a:outerShdw blurRad="40000" dist="23000" dir="5400000" rotWithShape="0">
            <a:srgbClr val="000000">
              <a:alpha val="35000"/>
            </a:srgbClr>
          </a:outerShdw>
        </a:effectLst>
      </dgm:spPr>
      <dgm:t>
        <a:bodyPr/>
        <a:lstStyle/>
        <a:p>
          <a:pPr>
            <a:buNone/>
          </a:pPr>
          <a:r>
            <a:rPr lang="en-US" sz="3200" b="1" dirty="0" err="1"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Cách</a:t>
          </a:r>
          <a:r>
            <a:rPr lang="en-US" sz="3200" b="1" dirty="0"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200" b="1" dirty="0" err="1"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đọc</a:t>
          </a:r>
          <a:endParaRPr lang="en-US" sz="3200" b="1" dirty="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endParaRPr>
        </a:p>
      </dgm:t>
    </dgm:pt>
    <dgm:pt modelId="{FBCA5F9D-7579-40F5-9488-E7B38ED5726B}" type="parTrans" cxnId="{FBA83B60-4023-4321-A429-7F416C89B2D8}">
      <dgm:prSet/>
      <dgm:spPr>
        <a:xfrm>
          <a:off x="7768791" y="2468532"/>
          <a:ext cx="1717658" cy="417795"/>
        </a:xfrm>
        <a:noFill/>
        <a:ln w="25400" cap="flat" cmpd="sng" algn="ctr">
          <a:solidFill>
            <a:srgbClr val="9BBB59">
              <a:shade val="80000"/>
              <a:hueOff val="0"/>
              <a:satOff val="0"/>
              <a:lumOff val="0"/>
              <a:alphaOff val="0"/>
            </a:srgbClr>
          </a:solidFill>
          <a:prstDash val="solid"/>
        </a:ln>
        <a:effectLst/>
      </dgm:spPr>
      <dgm:t>
        <a:bodyPr/>
        <a:lstStyle/>
        <a:p>
          <a:endParaRPr lang="en-US" sz="2800">
            <a:latin typeface="Roboto Condensed" panose="02000000000000000000" pitchFamily="2" charset="0"/>
            <a:ea typeface="Roboto Condensed" panose="02000000000000000000" pitchFamily="2" charset="0"/>
          </a:endParaRPr>
        </a:p>
      </dgm:t>
    </dgm:pt>
    <dgm:pt modelId="{02D1DF03-3AA1-44C3-B5E3-1EF407C76919}" type="sibTrans" cxnId="{FBA83B60-4023-4321-A429-7F416C89B2D8}">
      <dgm:prSet/>
      <dgm:spPr/>
      <dgm:t>
        <a:bodyPr/>
        <a:lstStyle/>
        <a:p>
          <a:endParaRPr lang="en-US" sz="1000"/>
        </a:p>
      </dgm:t>
    </dgm:pt>
    <dgm:pt modelId="{4C831A33-A510-4B6F-B6EC-22D0C4770F5C}">
      <dgm:prSet phldrT="[Văn bản]" custT="1"/>
      <dgm:spPr>
        <a:xfrm>
          <a:off x="4652706" y="3037963"/>
          <a:ext cx="3116085" cy="3331389"/>
        </a:xfrm>
        <a:solidFill>
          <a:schemeClr val="accent2">
            <a:lumMod val="40000"/>
            <a:lumOff val="60000"/>
            <a:alpha val="90000"/>
          </a:schemeClr>
        </a:solidFill>
        <a:ln w="9525" cap="flat" cmpd="sng" algn="ctr">
          <a:solidFill>
            <a:srgbClr val="9BBB59">
              <a:hueOff val="0"/>
              <a:satOff val="0"/>
              <a:lumOff val="0"/>
              <a:alphaOff val="0"/>
            </a:srgbClr>
          </a:solidFill>
          <a:prstDash val="solid"/>
        </a:ln>
        <a:effectLst>
          <a:outerShdw blurRad="40000" dist="23000" dir="5400000" rotWithShape="0">
            <a:srgbClr val="000000">
              <a:alpha val="35000"/>
            </a:srgbClr>
          </a:outerShdw>
        </a:effectLst>
      </dgm:spPr>
      <dgm:t>
        <a:bodyPr/>
        <a:lstStyle/>
        <a:p>
          <a:r>
            <a:rPr lang="en-US" sz="3200" b="1" dirty="0" err="1"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Mục</a:t>
          </a:r>
          <a:r>
            <a:rPr lang="en-US" sz="3200" b="1" dirty="0"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200" b="1" dirty="0" err="1"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đích</a:t>
          </a:r>
          <a:endParaRPr lang="en-US" sz="3200" b="1" dirty="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endParaRPr>
        </a:p>
      </dgm:t>
    </dgm:pt>
    <dgm:pt modelId="{AB2C4602-72A4-4670-87E1-A965ECBF0CFE}" type="parTrans" cxnId="{DEDA8E75-1C48-4F3A-8462-87E319F2B6D9}">
      <dgm:prSet/>
      <dgm:spPr/>
      <dgm:t>
        <a:bodyPr/>
        <a:lstStyle/>
        <a:p>
          <a:endParaRPr lang="en-US"/>
        </a:p>
      </dgm:t>
    </dgm:pt>
    <dgm:pt modelId="{08B6277E-C66A-4013-AD70-18A498F0433B}" type="sibTrans" cxnId="{DEDA8E75-1C48-4F3A-8462-87E319F2B6D9}">
      <dgm:prSet/>
      <dgm:spPr/>
      <dgm:t>
        <a:bodyPr/>
        <a:lstStyle/>
        <a:p>
          <a:endParaRPr lang="en-US"/>
        </a:p>
      </dgm:t>
    </dgm:pt>
    <dgm:pt modelId="{C0FEE812-56B5-4273-8D2A-EB4275432C04}">
      <dgm:prSet phldrT="[Văn bản]" custT="1"/>
      <dgm:spPr>
        <a:xfrm>
          <a:off x="8088024" y="3037963"/>
          <a:ext cx="3116085" cy="3331389"/>
        </a:xfrm>
        <a:solidFill>
          <a:schemeClr val="accent6">
            <a:lumMod val="40000"/>
            <a:lumOff val="60000"/>
            <a:alpha val="90000"/>
          </a:schemeClr>
        </a:solidFill>
        <a:ln w="9525" cap="flat" cmpd="sng" algn="ctr">
          <a:solidFill>
            <a:srgbClr val="9BBB59">
              <a:hueOff val="0"/>
              <a:satOff val="0"/>
              <a:lumOff val="0"/>
              <a:alphaOff val="0"/>
            </a:srgbClr>
          </a:solidFill>
          <a:prstDash val="solid"/>
        </a:ln>
        <a:effectLst>
          <a:outerShdw blurRad="40000" dist="23000" dir="5400000" rotWithShape="0">
            <a:srgbClr val="000000">
              <a:alpha val="35000"/>
            </a:srgbClr>
          </a:outerShdw>
        </a:effectLst>
      </dgm:spPr>
      <dgm:t>
        <a:bodyPr/>
        <a:lstStyle/>
        <a:p>
          <a:r>
            <a:rPr lang="en-US" sz="3200" b="1" dirty="0" err="1"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Cách</a:t>
          </a:r>
          <a:r>
            <a:rPr lang="en-US" sz="3200" b="1" dirty="0"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200" b="1" dirty="0" err="1"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sử</a:t>
          </a:r>
          <a:r>
            <a:rPr lang="en-US" sz="3200" b="1" dirty="0"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200" b="1" dirty="0" err="1"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dụng</a:t>
          </a:r>
          <a:endParaRPr lang="en-US" sz="3200" b="1" dirty="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endParaRPr>
        </a:p>
      </dgm:t>
    </dgm:pt>
    <dgm:pt modelId="{497904D9-30DB-4946-A98F-DE1AA9D07075}" type="parTrans" cxnId="{AD5C1E95-ADEC-4B05-B47F-BC9FB2E4E720}">
      <dgm:prSet/>
      <dgm:spPr/>
      <dgm:t>
        <a:bodyPr/>
        <a:lstStyle/>
        <a:p>
          <a:endParaRPr lang="en-US"/>
        </a:p>
      </dgm:t>
    </dgm:pt>
    <dgm:pt modelId="{31A10E79-9768-493F-B8E2-85DF494E28DB}" type="sibTrans" cxnId="{AD5C1E95-ADEC-4B05-B47F-BC9FB2E4E720}">
      <dgm:prSet/>
      <dgm:spPr/>
      <dgm:t>
        <a:bodyPr/>
        <a:lstStyle/>
        <a:p>
          <a:endParaRPr lang="en-US"/>
        </a:p>
      </dgm:t>
    </dgm:pt>
    <dgm:pt modelId="{1E179084-AA64-4AA6-85C6-6C277CF1A098}" type="pres">
      <dgm:prSet presAssocID="{8136977B-2ADA-455A-BC9A-80E0A808098C}" presName="hierChild1" presStyleCnt="0">
        <dgm:presLayoutVars>
          <dgm:orgChart val="1"/>
          <dgm:chPref val="1"/>
          <dgm:dir/>
          <dgm:animOne val="branch"/>
          <dgm:animLvl val="lvl"/>
          <dgm:resizeHandles/>
        </dgm:presLayoutVars>
      </dgm:prSet>
      <dgm:spPr/>
      <dgm:t>
        <a:bodyPr/>
        <a:lstStyle/>
        <a:p>
          <a:endParaRPr lang="en-US"/>
        </a:p>
      </dgm:t>
    </dgm:pt>
    <dgm:pt modelId="{A50E4065-8549-46BD-BFE7-DB7ABD4015F3}" type="pres">
      <dgm:prSet presAssocID="{E12213C6-7336-41C0-88DD-3563BBF48117}" presName="hierRoot1" presStyleCnt="0">
        <dgm:presLayoutVars>
          <dgm:hierBranch val="init"/>
        </dgm:presLayoutVars>
      </dgm:prSet>
      <dgm:spPr/>
    </dgm:pt>
    <dgm:pt modelId="{8D9FED98-572B-4278-A84A-27560F9419A9}" type="pres">
      <dgm:prSet presAssocID="{E12213C6-7336-41C0-88DD-3563BBF48117}" presName="rootComposite1" presStyleCnt="0"/>
      <dgm:spPr/>
    </dgm:pt>
    <dgm:pt modelId="{84C1CE1C-8A3D-42C8-9695-8065F304D45B}" type="pres">
      <dgm:prSet presAssocID="{E12213C6-7336-41C0-88DD-3563BBF48117}" presName="rootText1" presStyleLbl="node0" presStyleIdx="0" presStyleCnt="1" custScaleY="193713">
        <dgm:presLayoutVars>
          <dgm:chPref val="3"/>
        </dgm:presLayoutVars>
      </dgm:prSet>
      <dgm:spPr/>
      <dgm:t>
        <a:bodyPr/>
        <a:lstStyle/>
        <a:p>
          <a:endParaRPr lang="en-US"/>
        </a:p>
      </dgm:t>
    </dgm:pt>
    <dgm:pt modelId="{3A741F3D-78D6-45A5-AA1E-0C660DFBF954}" type="pres">
      <dgm:prSet presAssocID="{E12213C6-7336-41C0-88DD-3563BBF48117}" presName="rootConnector1" presStyleLbl="node1" presStyleIdx="0" presStyleCnt="0"/>
      <dgm:spPr/>
      <dgm:t>
        <a:bodyPr/>
        <a:lstStyle/>
        <a:p>
          <a:endParaRPr lang="en-US"/>
        </a:p>
      </dgm:t>
    </dgm:pt>
    <dgm:pt modelId="{C5317995-7BB5-4BB6-A60D-C386CBB6370F}" type="pres">
      <dgm:prSet presAssocID="{E12213C6-7336-41C0-88DD-3563BBF48117}" presName="hierChild2" presStyleCnt="0"/>
      <dgm:spPr/>
    </dgm:pt>
    <dgm:pt modelId="{872860C4-0D35-4D12-8FDA-49B74DFC801D}" type="pres">
      <dgm:prSet presAssocID="{A7526365-8DFA-4F3F-9A71-390B76D7CD31}" presName="Name64" presStyleLbl="parChTrans1D2" presStyleIdx="0" presStyleCnt="4"/>
      <dgm:spPr/>
      <dgm:t>
        <a:bodyPr/>
        <a:lstStyle/>
        <a:p>
          <a:endParaRPr lang="en-US"/>
        </a:p>
      </dgm:t>
    </dgm:pt>
    <dgm:pt modelId="{049682CD-0B57-445E-B73E-9F4869367BC9}" type="pres">
      <dgm:prSet presAssocID="{E354F113-740A-4CF8-B72C-04B083FCA549}" presName="hierRoot2" presStyleCnt="0">
        <dgm:presLayoutVars>
          <dgm:hierBranch val="init"/>
        </dgm:presLayoutVars>
      </dgm:prSet>
      <dgm:spPr/>
    </dgm:pt>
    <dgm:pt modelId="{452607E9-D0D0-4566-B8AC-07D379035939}" type="pres">
      <dgm:prSet presAssocID="{E354F113-740A-4CF8-B72C-04B083FCA549}" presName="rootComposite" presStyleCnt="0"/>
      <dgm:spPr/>
    </dgm:pt>
    <dgm:pt modelId="{949A72FB-272D-49C6-BB77-1D7AE3452480}" type="pres">
      <dgm:prSet presAssocID="{E354F113-740A-4CF8-B72C-04B083FCA549}" presName="rootText" presStyleLbl="node2" presStyleIdx="0" presStyleCnt="4">
        <dgm:presLayoutVars>
          <dgm:chPref val="3"/>
        </dgm:presLayoutVars>
      </dgm:prSet>
      <dgm:spPr/>
      <dgm:t>
        <a:bodyPr/>
        <a:lstStyle/>
        <a:p>
          <a:endParaRPr lang="en-US"/>
        </a:p>
      </dgm:t>
    </dgm:pt>
    <dgm:pt modelId="{19C65B96-54F7-4D5A-89BE-609E9A92A3E3}" type="pres">
      <dgm:prSet presAssocID="{E354F113-740A-4CF8-B72C-04B083FCA549}" presName="rootConnector" presStyleLbl="node2" presStyleIdx="0" presStyleCnt="4"/>
      <dgm:spPr/>
      <dgm:t>
        <a:bodyPr/>
        <a:lstStyle/>
        <a:p>
          <a:endParaRPr lang="en-US"/>
        </a:p>
      </dgm:t>
    </dgm:pt>
    <dgm:pt modelId="{19458CFA-2E91-4871-A124-ACCEF57AF2AF}" type="pres">
      <dgm:prSet presAssocID="{E354F113-740A-4CF8-B72C-04B083FCA549}" presName="hierChild4" presStyleCnt="0"/>
      <dgm:spPr/>
    </dgm:pt>
    <dgm:pt modelId="{9C7E1BBE-FE43-4E08-8C9D-CCBEDDFAAFF2}" type="pres">
      <dgm:prSet presAssocID="{E354F113-740A-4CF8-B72C-04B083FCA549}" presName="hierChild5" presStyleCnt="0"/>
      <dgm:spPr/>
    </dgm:pt>
    <dgm:pt modelId="{DAA7781F-DE80-4325-A58A-76BA31928E9B}" type="pres">
      <dgm:prSet presAssocID="{AB2C4602-72A4-4670-87E1-A965ECBF0CFE}" presName="Name64" presStyleLbl="parChTrans1D2" presStyleIdx="1" presStyleCnt="4"/>
      <dgm:spPr/>
      <dgm:t>
        <a:bodyPr/>
        <a:lstStyle/>
        <a:p>
          <a:endParaRPr lang="en-US"/>
        </a:p>
      </dgm:t>
    </dgm:pt>
    <dgm:pt modelId="{FBCB2602-D681-4D1E-A08C-6975BA48742B}" type="pres">
      <dgm:prSet presAssocID="{4C831A33-A510-4B6F-B6EC-22D0C4770F5C}" presName="hierRoot2" presStyleCnt="0">
        <dgm:presLayoutVars>
          <dgm:hierBranch val="init"/>
        </dgm:presLayoutVars>
      </dgm:prSet>
      <dgm:spPr/>
    </dgm:pt>
    <dgm:pt modelId="{9A4929A8-FED1-4E3D-B451-6A25E840280A}" type="pres">
      <dgm:prSet presAssocID="{4C831A33-A510-4B6F-B6EC-22D0C4770F5C}" presName="rootComposite" presStyleCnt="0"/>
      <dgm:spPr/>
    </dgm:pt>
    <dgm:pt modelId="{8CC23BB4-5387-4A60-932B-74277DCCDD85}" type="pres">
      <dgm:prSet presAssocID="{4C831A33-A510-4B6F-B6EC-22D0C4770F5C}" presName="rootText" presStyleLbl="node2" presStyleIdx="1" presStyleCnt="4">
        <dgm:presLayoutVars>
          <dgm:chPref val="3"/>
        </dgm:presLayoutVars>
      </dgm:prSet>
      <dgm:spPr/>
      <dgm:t>
        <a:bodyPr/>
        <a:lstStyle/>
        <a:p>
          <a:endParaRPr lang="en-US"/>
        </a:p>
      </dgm:t>
    </dgm:pt>
    <dgm:pt modelId="{02FB0189-E68E-42E2-877D-36DE478ACFFA}" type="pres">
      <dgm:prSet presAssocID="{4C831A33-A510-4B6F-B6EC-22D0C4770F5C}" presName="rootConnector" presStyleLbl="node2" presStyleIdx="1" presStyleCnt="4"/>
      <dgm:spPr/>
      <dgm:t>
        <a:bodyPr/>
        <a:lstStyle/>
        <a:p>
          <a:endParaRPr lang="en-US"/>
        </a:p>
      </dgm:t>
    </dgm:pt>
    <dgm:pt modelId="{43631358-8E65-4D91-8540-1ECE56A1F622}" type="pres">
      <dgm:prSet presAssocID="{4C831A33-A510-4B6F-B6EC-22D0C4770F5C}" presName="hierChild4" presStyleCnt="0"/>
      <dgm:spPr/>
    </dgm:pt>
    <dgm:pt modelId="{0B1AAE73-FC0C-4F9F-A4C4-1AE5B915D7CB}" type="pres">
      <dgm:prSet presAssocID="{4C831A33-A510-4B6F-B6EC-22D0C4770F5C}" presName="hierChild5" presStyleCnt="0"/>
      <dgm:spPr/>
    </dgm:pt>
    <dgm:pt modelId="{77D4583E-F6BE-4972-825F-56F298F72BBD}" type="pres">
      <dgm:prSet presAssocID="{FBCA5F9D-7579-40F5-9488-E7B38ED5726B}" presName="Name64" presStyleLbl="parChTrans1D2" presStyleIdx="2" presStyleCnt="4"/>
      <dgm:spPr/>
      <dgm:t>
        <a:bodyPr/>
        <a:lstStyle/>
        <a:p>
          <a:endParaRPr lang="en-US"/>
        </a:p>
      </dgm:t>
    </dgm:pt>
    <dgm:pt modelId="{BA333655-3623-4E86-BB95-DFDE63CB58A8}" type="pres">
      <dgm:prSet presAssocID="{27032C26-FD06-48D7-8749-6F6E577DFD7B}" presName="hierRoot2" presStyleCnt="0">
        <dgm:presLayoutVars>
          <dgm:hierBranch val="init"/>
        </dgm:presLayoutVars>
      </dgm:prSet>
      <dgm:spPr/>
    </dgm:pt>
    <dgm:pt modelId="{C6547013-C109-464A-8EB8-2B227D31F658}" type="pres">
      <dgm:prSet presAssocID="{27032C26-FD06-48D7-8749-6F6E577DFD7B}" presName="rootComposite" presStyleCnt="0"/>
      <dgm:spPr/>
    </dgm:pt>
    <dgm:pt modelId="{D0D2BF78-F847-4B7D-8A86-5D5170A55BCC}" type="pres">
      <dgm:prSet presAssocID="{27032C26-FD06-48D7-8749-6F6E577DFD7B}" presName="rootText" presStyleLbl="node2" presStyleIdx="2" presStyleCnt="4">
        <dgm:presLayoutVars>
          <dgm:chPref val="3"/>
        </dgm:presLayoutVars>
      </dgm:prSet>
      <dgm:spPr/>
      <dgm:t>
        <a:bodyPr/>
        <a:lstStyle/>
        <a:p>
          <a:endParaRPr lang="en-US"/>
        </a:p>
      </dgm:t>
    </dgm:pt>
    <dgm:pt modelId="{D34F186B-320A-472C-9ECC-8E17858692D1}" type="pres">
      <dgm:prSet presAssocID="{27032C26-FD06-48D7-8749-6F6E577DFD7B}" presName="rootConnector" presStyleLbl="node2" presStyleIdx="2" presStyleCnt="4"/>
      <dgm:spPr/>
      <dgm:t>
        <a:bodyPr/>
        <a:lstStyle/>
        <a:p>
          <a:endParaRPr lang="en-US"/>
        </a:p>
      </dgm:t>
    </dgm:pt>
    <dgm:pt modelId="{17CE2AAA-F385-40E2-AAA1-00396BAD0552}" type="pres">
      <dgm:prSet presAssocID="{27032C26-FD06-48D7-8749-6F6E577DFD7B}" presName="hierChild4" presStyleCnt="0"/>
      <dgm:spPr/>
    </dgm:pt>
    <dgm:pt modelId="{7F8762EC-A843-4810-B5D2-32A80742B9E6}" type="pres">
      <dgm:prSet presAssocID="{27032C26-FD06-48D7-8749-6F6E577DFD7B}" presName="hierChild5" presStyleCnt="0"/>
      <dgm:spPr/>
    </dgm:pt>
    <dgm:pt modelId="{3796E216-4CBA-4F79-A4D4-A1A6088870C9}" type="pres">
      <dgm:prSet presAssocID="{497904D9-30DB-4946-A98F-DE1AA9D07075}" presName="Name64" presStyleLbl="parChTrans1D2" presStyleIdx="3" presStyleCnt="4"/>
      <dgm:spPr/>
      <dgm:t>
        <a:bodyPr/>
        <a:lstStyle/>
        <a:p>
          <a:endParaRPr lang="en-US"/>
        </a:p>
      </dgm:t>
    </dgm:pt>
    <dgm:pt modelId="{89893DBF-4ADD-43D5-B29E-F4B0713162CF}" type="pres">
      <dgm:prSet presAssocID="{C0FEE812-56B5-4273-8D2A-EB4275432C04}" presName="hierRoot2" presStyleCnt="0">
        <dgm:presLayoutVars>
          <dgm:hierBranch val="init"/>
        </dgm:presLayoutVars>
      </dgm:prSet>
      <dgm:spPr/>
    </dgm:pt>
    <dgm:pt modelId="{12592A39-87DA-45DB-95F5-ABEDDA6167FD}" type="pres">
      <dgm:prSet presAssocID="{C0FEE812-56B5-4273-8D2A-EB4275432C04}" presName="rootComposite" presStyleCnt="0"/>
      <dgm:spPr/>
    </dgm:pt>
    <dgm:pt modelId="{2B60F414-CE83-4230-8341-8813FDE2BDF1}" type="pres">
      <dgm:prSet presAssocID="{C0FEE812-56B5-4273-8D2A-EB4275432C04}" presName="rootText" presStyleLbl="node2" presStyleIdx="3" presStyleCnt="4">
        <dgm:presLayoutVars>
          <dgm:chPref val="3"/>
        </dgm:presLayoutVars>
      </dgm:prSet>
      <dgm:spPr/>
      <dgm:t>
        <a:bodyPr/>
        <a:lstStyle/>
        <a:p>
          <a:endParaRPr lang="en-US"/>
        </a:p>
      </dgm:t>
    </dgm:pt>
    <dgm:pt modelId="{4FE7079C-1C8C-4598-9903-B8E7F83A93F0}" type="pres">
      <dgm:prSet presAssocID="{C0FEE812-56B5-4273-8D2A-EB4275432C04}" presName="rootConnector" presStyleLbl="node2" presStyleIdx="3" presStyleCnt="4"/>
      <dgm:spPr/>
      <dgm:t>
        <a:bodyPr/>
        <a:lstStyle/>
        <a:p>
          <a:endParaRPr lang="en-US"/>
        </a:p>
      </dgm:t>
    </dgm:pt>
    <dgm:pt modelId="{6B7D4010-544F-430A-A404-5E629BE52DF3}" type="pres">
      <dgm:prSet presAssocID="{C0FEE812-56B5-4273-8D2A-EB4275432C04}" presName="hierChild4" presStyleCnt="0"/>
      <dgm:spPr/>
    </dgm:pt>
    <dgm:pt modelId="{D21A5EE0-CD5D-488F-86E5-D11DBD42C348}" type="pres">
      <dgm:prSet presAssocID="{C0FEE812-56B5-4273-8D2A-EB4275432C04}" presName="hierChild5" presStyleCnt="0"/>
      <dgm:spPr/>
    </dgm:pt>
    <dgm:pt modelId="{B674C855-4093-4720-B1DD-DF3A5A5D9E0B}" type="pres">
      <dgm:prSet presAssocID="{E12213C6-7336-41C0-88DD-3563BBF48117}" presName="hierChild3" presStyleCnt="0"/>
      <dgm:spPr/>
    </dgm:pt>
  </dgm:ptLst>
  <dgm:cxnLst>
    <dgm:cxn modelId="{C26E4CC1-14BE-4F56-8871-939D904C5F32}" type="presOf" srcId="{8136977B-2ADA-455A-BC9A-80E0A808098C}" destId="{1E179084-AA64-4AA6-85C6-6C277CF1A098}" srcOrd="0" destOrd="0" presId="urn:microsoft.com/office/officeart/2009/3/layout/HorizontalOrganizationChart"/>
    <dgm:cxn modelId="{6C5FFD11-38DD-4BED-968F-7F28BB18F87F}" type="presOf" srcId="{C0FEE812-56B5-4273-8D2A-EB4275432C04}" destId="{2B60F414-CE83-4230-8341-8813FDE2BDF1}" srcOrd="0" destOrd="0" presId="urn:microsoft.com/office/officeart/2009/3/layout/HorizontalOrganizationChart"/>
    <dgm:cxn modelId="{8A766D5E-9EBA-43DA-B06D-0502A918A104}" type="presOf" srcId="{E354F113-740A-4CF8-B72C-04B083FCA549}" destId="{949A72FB-272D-49C6-BB77-1D7AE3452480}" srcOrd="0" destOrd="0" presId="urn:microsoft.com/office/officeart/2009/3/layout/HorizontalOrganizationChart"/>
    <dgm:cxn modelId="{08DE26EF-BDA7-4E70-908F-1B484C7B8CDE}" type="presOf" srcId="{E354F113-740A-4CF8-B72C-04B083FCA549}" destId="{19C65B96-54F7-4D5A-89BE-609E9A92A3E3}" srcOrd="1" destOrd="0" presId="urn:microsoft.com/office/officeart/2009/3/layout/HorizontalOrganizationChart"/>
    <dgm:cxn modelId="{720A83B0-C760-452C-9DEA-86196915F17F}" type="presOf" srcId="{E12213C6-7336-41C0-88DD-3563BBF48117}" destId="{3A741F3D-78D6-45A5-AA1E-0C660DFBF954}" srcOrd="1" destOrd="0" presId="urn:microsoft.com/office/officeart/2009/3/layout/HorizontalOrganizationChart"/>
    <dgm:cxn modelId="{59DC7441-30F8-44D3-999B-5DD923C05CD6}" type="presOf" srcId="{27032C26-FD06-48D7-8749-6F6E577DFD7B}" destId="{D0D2BF78-F847-4B7D-8A86-5D5170A55BCC}" srcOrd="0" destOrd="0" presId="urn:microsoft.com/office/officeart/2009/3/layout/HorizontalOrganizationChart"/>
    <dgm:cxn modelId="{0A358A36-D335-438A-B505-F071AEB2B103}" type="presOf" srcId="{4C831A33-A510-4B6F-B6EC-22D0C4770F5C}" destId="{8CC23BB4-5387-4A60-932B-74277DCCDD85}" srcOrd="0" destOrd="0" presId="urn:microsoft.com/office/officeart/2009/3/layout/HorizontalOrganizationChart"/>
    <dgm:cxn modelId="{084D19E1-A8DB-496E-BAF4-8B0BC66A38D3}" type="presOf" srcId="{27032C26-FD06-48D7-8749-6F6E577DFD7B}" destId="{D34F186B-320A-472C-9ECC-8E17858692D1}" srcOrd="1" destOrd="0" presId="urn:microsoft.com/office/officeart/2009/3/layout/HorizontalOrganizationChart"/>
    <dgm:cxn modelId="{4B710064-47CF-4D85-BA6C-2757307F7F1E}" type="presOf" srcId="{C0FEE812-56B5-4273-8D2A-EB4275432C04}" destId="{4FE7079C-1C8C-4598-9903-B8E7F83A93F0}" srcOrd="1" destOrd="0" presId="urn:microsoft.com/office/officeart/2009/3/layout/HorizontalOrganizationChart"/>
    <dgm:cxn modelId="{5F3A155D-78CB-44CA-B9D7-908C4899AFE3}" type="presOf" srcId="{E12213C6-7336-41C0-88DD-3563BBF48117}" destId="{84C1CE1C-8A3D-42C8-9695-8065F304D45B}" srcOrd="0" destOrd="0" presId="urn:microsoft.com/office/officeart/2009/3/layout/HorizontalOrganizationChart"/>
    <dgm:cxn modelId="{C5DFFEB3-363B-4278-AB1F-93F7DB116AA9}" type="presOf" srcId="{A7526365-8DFA-4F3F-9A71-390B76D7CD31}" destId="{872860C4-0D35-4D12-8FDA-49B74DFC801D}" srcOrd="0" destOrd="0" presId="urn:microsoft.com/office/officeart/2009/3/layout/HorizontalOrganizationChart"/>
    <dgm:cxn modelId="{DEDA8E75-1C48-4F3A-8462-87E319F2B6D9}" srcId="{E12213C6-7336-41C0-88DD-3563BBF48117}" destId="{4C831A33-A510-4B6F-B6EC-22D0C4770F5C}" srcOrd="1" destOrd="0" parTransId="{AB2C4602-72A4-4670-87E1-A965ECBF0CFE}" sibTransId="{08B6277E-C66A-4013-AD70-18A498F0433B}"/>
    <dgm:cxn modelId="{99ECA085-374B-4F52-B6F9-2DEA00E05D09}" type="presOf" srcId="{AB2C4602-72A4-4670-87E1-A965ECBF0CFE}" destId="{DAA7781F-DE80-4325-A58A-76BA31928E9B}" srcOrd="0" destOrd="0" presId="urn:microsoft.com/office/officeart/2009/3/layout/HorizontalOrganizationChart"/>
    <dgm:cxn modelId="{2B75DC30-60F7-48C0-B4FD-264D5EF8C33D}" type="presOf" srcId="{4C831A33-A510-4B6F-B6EC-22D0C4770F5C}" destId="{02FB0189-E68E-42E2-877D-36DE478ACFFA}" srcOrd="1" destOrd="0" presId="urn:microsoft.com/office/officeart/2009/3/layout/HorizontalOrganizationChart"/>
    <dgm:cxn modelId="{FBA83B60-4023-4321-A429-7F416C89B2D8}" srcId="{E12213C6-7336-41C0-88DD-3563BBF48117}" destId="{27032C26-FD06-48D7-8749-6F6E577DFD7B}" srcOrd="2" destOrd="0" parTransId="{FBCA5F9D-7579-40F5-9488-E7B38ED5726B}" sibTransId="{02D1DF03-3AA1-44C3-B5E3-1EF407C76919}"/>
    <dgm:cxn modelId="{D3DE4E93-1E37-4979-BCCB-97E3415702A8}" srcId="{8136977B-2ADA-455A-BC9A-80E0A808098C}" destId="{E12213C6-7336-41C0-88DD-3563BBF48117}" srcOrd="0" destOrd="0" parTransId="{C18A7AC1-43EC-42E1-A511-C94D3D4739DF}" sibTransId="{357FC684-4043-484A-A3BB-8C072C79A375}"/>
    <dgm:cxn modelId="{F91BC386-E075-40A3-948E-42780EF2FB84}" srcId="{E12213C6-7336-41C0-88DD-3563BBF48117}" destId="{E354F113-740A-4CF8-B72C-04B083FCA549}" srcOrd="0" destOrd="0" parTransId="{A7526365-8DFA-4F3F-9A71-390B76D7CD31}" sibTransId="{8C2515D4-2CB5-4714-964E-24A05BE8440B}"/>
    <dgm:cxn modelId="{AD5C1E95-ADEC-4B05-B47F-BC9FB2E4E720}" srcId="{E12213C6-7336-41C0-88DD-3563BBF48117}" destId="{C0FEE812-56B5-4273-8D2A-EB4275432C04}" srcOrd="3" destOrd="0" parTransId="{497904D9-30DB-4946-A98F-DE1AA9D07075}" sibTransId="{31A10E79-9768-493F-B8E2-85DF494E28DB}"/>
    <dgm:cxn modelId="{B1FDB582-4F3C-445E-865F-16B03AE902DE}" type="presOf" srcId="{FBCA5F9D-7579-40F5-9488-E7B38ED5726B}" destId="{77D4583E-F6BE-4972-825F-56F298F72BBD}" srcOrd="0" destOrd="0" presId="urn:microsoft.com/office/officeart/2009/3/layout/HorizontalOrganizationChart"/>
    <dgm:cxn modelId="{8C9E60D4-B01E-4E9A-AC58-CAE272901836}" type="presOf" srcId="{497904D9-30DB-4946-A98F-DE1AA9D07075}" destId="{3796E216-4CBA-4F79-A4D4-A1A6088870C9}" srcOrd="0" destOrd="0" presId="urn:microsoft.com/office/officeart/2009/3/layout/HorizontalOrganizationChart"/>
    <dgm:cxn modelId="{395F8711-3D96-421D-86C5-A9E59C626149}" type="presParOf" srcId="{1E179084-AA64-4AA6-85C6-6C277CF1A098}" destId="{A50E4065-8549-46BD-BFE7-DB7ABD4015F3}" srcOrd="0" destOrd="0" presId="urn:microsoft.com/office/officeart/2009/3/layout/HorizontalOrganizationChart"/>
    <dgm:cxn modelId="{B1318BDE-C20A-4414-B25F-04A14FA492FA}" type="presParOf" srcId="{A50E4065-8549-46BD-BFE7-DB7ABD4015F3}" destId="{8D9FED98-572B-4278-A84A-27560F9419A9}" srcOrd="0" destOrd="0" presId="urn:microsoft.com/office/officeart/2009/3/layout/HorizontalOrganizationChart"/>
    <dgm:cxn modelId="{D138EB81-E8F0-48A7-9F16-1D115D29FCBE}" type="presParOf" srcId="{8D9FED98-572B-4278-A84A-27560F9419A9}" destId="{84C1CE1C-8A3D-42C8-9695-8065F304D45B}" srcOrd="0" destOrd="0" presId="urn:microsoft.com/office/officeart/2009/3/layout/HorizontalOrganizationChart"/>
    <dgm:cxn modelId="{CCA470D8-F67C-4BEB-A4E0-B5D24E202710}" type="presParOf" srcId="{8D9FED98-572B-4278-A84A-27560F9419A9}" destId="{3A741F3D-78D6-45A5-AA1E-0C660DFBF954}" srcOrd="1" destOrd="0" presId="urn:microsoft.com/office/officeart/2009/3/layout/HorizontalOrganizationChart"/>
    <dgm:cxn modelId="{DF5E29B3-7360-44BC-9AEC-7069F5B1855D}" type="presParOf" srcId="{A50E4065-8549-46BD-BFE7-DB7ABD4015F3}" destId="{C5317995-7BB5-4BB6-A60D-C386CBB6370F}" srcOrd="1" destOrd="0" presId="urn:microsoft.com/office/officeart/2009/3/layout/HorizontalOrganizationChart"/>
    <dgm:cxn modelId="{2B07339C-7FE7-4768-A7DC-7CA2EADE381E}" type="presParOf" srcId="{C5317995-7BB5-4BB6-A60D-C386CBB6370F}" destId="{872860C4-0D35-4D12-8FDA-49B74DFC801D}" srcOrd="0" destOrd="0" presId="urn:microsoft.com/office/officeart/2009/3/layout/HorizontalOrganizationChart"/>
    <dgm:cxn modelId="{4BC2CCFB-BCA2-4C7C-A369-4B76F1B87AA1}" type="presParOf" srcId="{C5317995-7BB5-4BB6-A60D-C386CBB6370F}" destId="{049682CD-0B57-445E-B73E-9F4869367BC9}" srcOrd="1" destOrd="0" presId="urn:microsoft.com/office/officeart/2009/3/layout/HorizontalOrganizationChart"/>
    <dgm:cxn modelId="{C7CEBC14-A109-4BE4-8123-B1D4262EDD58}" type="presParOf" srcId="{049682CD-0B57-445E-B73E-9F4869367BC9}" destId="{452607E9-D0D0-4566-B8AC-07D379035939}" srcOrd="0" destOrd="0" presId="urn:microsoft.com/office/officeart/2009/3/layout/HorizontalOrganizationChart"/>
    <dgm:cxn modelId="{6969F7F0-C538-4280-BA6A-E44504747C13}" type="presParOf" srcId="{452607E9-D0D0-4566-B8AC-07D379035939}" destId="{949A72FB-272D-49C6-BB77-1D7AE3452480}" srcOrd="0" destOrd="0" presId="urn:microsoft.com/office/officeart/2009/3/layout/HorizontalOrganizationChart"/>
    <dgm:cxn modelId="{04F639FB-6B0B-4810-BB60-E71A15A5B4B2}" type="presParOf" srcId="{452607E9-D0D0-4566-B8AC-07D379035939}" destId="{19C65B96-54F7-4D5A-89BE-609E9A92A3E3}" srcOrd="1" destOrd="0" presId="urn:microsoft.com/office/officeart/2009/3/layout/HorizontalOrganizationChart"/>
    <dgm:cxn modelId="{B274A569-B692-47A5-AE29-9E6EC5BD9F26}" type="presParOf" srcId="{049682CD-0B57-445E-B73E-9F4869367BC9}" destId="{19458CFA-2E91-4871-A124-ACCEF57AF2AF}" srcOrd="1" destOrd="0" presId="urn:microsoft.com/office/officeart/2009/3/layout/HorizontalOrganizationChart"/>
    <dgm:cxn modelId="{94E7CF5F-C25C-47B1-B610-B1DD7B1FF3B1}" type="presParOf" srcId="{049682CD-0B57-445E-B73E-9F4869367BC9}" destId="{9C7E1BBE-FE43-4E08-8C9D-CCBEDDFAAFF2}" srcOrd="2" destOrd="0" presId="urn:microsoft.com/office/officeart/2009/3/layout/HorizontalOrganizationChart"/>
    <dgm:cxn modelId="{B252CAD9-6355-4ECE-986F-F4CEDC05CA20}" type="presParOf" srcId="{C5317995-7BB5-4BB6-A60D-C386CBB6370F}" destId="{DAA7781F-DE80-4325-A58A-76BA31928E9B}" srcOrd="2" destOrd="0" presId="urn:microsoft.com/office/officeart/2009/3/layout/HorizontalOrganizationChart"/>
    <dgm:cxn modelId="{CF1866D3-DE53-4DC2-888B-D8382047C4B3}" type="presParOf" srcId="{C5317995-7BB5-4BB6-A60D-C386CBB6370F}" destId="{FBCB2602-D681-4D1E-A08C-6975BA48742B}" srcOrd="3" destOrd="0" presId="urn:microsoft.com/office/officeart/2009/3/layout/HorizontalOrganizationChart"/>
    <dgm:cxn modelId="{471329C9-5EB5-4E47-AE78-7D6B0EF74E85}" type="presParOf" srcId="{FBCB2602-D681-4D1E-A08C-6975BA48742B}" destId="{9A4929A8-FED1-4E3D-B451-6A25E840280A}" srcOrd="0" destOrd="0" presId="urn:microsoft.com/office/officeart/2009/3/layout/HorizontalOrganizationChart"/>
    <dgm:cxn modelId="{24B4F0F8-DDAD-410D-9D01-113F26D91A38}" type="presParOf" srcId="{9A4929A8-FED1-4E3D-B451-6A25E840280A}" destId="{8CC23BB4-5387-4A60-932B-74277DCCDD85}" srcOrd="0" destOrd="0" presId="urn:microsoft.com/office/officeart/2009/3/layout/HorizontalOrganizationChart"/>
    <dgm:cxn modelId="{2496F23F-846B-41AB-B2E0-A8DD521DB1A3}" type="presParOf" srcId="{9A4929A8-FED1-4E3D-B451-6A25E840280A}" destId="{02FB0189-E68E-42E2-877D-36DE478ACFFA}" srcOrd="1" destOrd="0" presId="urn:microsoft.com/office/officeart/2009/3/layout/HorizontalOrganizationChart"/>
    <dgm:cxn modelId="{23617CDB-ABE5-46E6-9397-B4A6F22DACF6}" type="presParOf" srcId="{FBCB2602-D681-4D1E-A08C-6975BA48742B}" destId="{43631358-8E65-4D91-8540-1ECE56A1F622}" srcOrd="1" destOrd="0" presId="urn:microsoft.com/office/officeart/2009/3/layout/HorizontalOrganizationChart"/>
    <dgm:cxn modelId="{C8F59E9E-19EE-40A0-9F76-42D073E68C29}" type="presParOf" srcId="{FBCB2602-D681-4D1E-A08C-6975BA48742B}" destId="{0B1AAE73-FC0C-4F9F-A4C4-1AE5B915D7CB}" srcOrd="2" destOrd="0" presId="urn:microsoft.com/office/officeart/2009/3/layout/HorizontalOrganizationChart"/>
    <dgm:cxn modelId="{CB662650-D481-4484-A920-DB826D771D7E}" type="presParOf" srcId="{C5317995-7BB5-4BB6-A60D-C386CBB6370F}" destId="{77D4583E-F6BE-4972-825F-56F298F72BBD}" srcOrd="4" destOrd="0" presId="urn:microsoft.com/office/officeart/2009/3/layout/HorizontalOrganizationChart"/>
    <dgm:cxn modelId="{268B21E1-62C0-4452-AC7D-3FE40165CDEE}" type="presParOf" srcId="{C5317995-7BB5-4BB6-A60D-C386CBB6370F}" destId="{BA333655-3623-4E86-BB95-DFDE63CB58A8}" srcOrd="5" destOrd="0" presId="urn:microsoft.com/office/officeart/2009/3/layout/HorizontalOrganizationChart"/>
    <dgm:cxn modelId="{56362CB2-9795-4A09-AF75-4A8B58430CE0}" type="presParOf" srcId="{BA333655-3623-4E86-BB95-DFDE63CB58A8}" destId="{C6547013-C109-464A-8EB8-2B227D31F658}" srcOrd="0" destOrd="0" presId="urn:microsoft.com/office/officeart/2009/3/layout/HorizontalOrganizationChart"/>
    <dgm:cxn modelId="{51675725-9A3F-4E4A-9429-20564C4C20E9}" type="presParOf" srcId="{C6547013-C109-464A-8EB8-2B227D31F658}" destId="{D0D2BF78-F847-4B7D-8A86-5D5170A55BCC}" srcOrd="0" destOrd="0" presId="urn:microsoft.com/office/officeart/2009/3/layout/HorizontalOrganizationChart"/>
    <dgm:cxn modelId="{7EDA5BD5-23DE-45BC-A0A5-DE959B976F46}" type="presParOf" srcId="{C6547013-C109-464A-8EB8-2B227D31F658}" destId="{D34F186B-320A-472C-9ECC-8E17858692D1}" srcOrd="1" destOrd="0" presId="urn:microsoft.com/office/officeart/2009/3/layout/HorizontalOrganizationChart"/>
    <dgm:cxn modelId="{BA852DCC-C063-4FC2-A592-D41E6A76248B}" type="presParOf" srcId="{BA333655-3623-4E86-BB95-DFDE63CB58A8}" destId="{17CE2AAA-F385-40E2-AAA1-00396BAD0552}" srcOrd="1" destOrd="0" presId="urn:microsoft.com/office/officeart/2009/3/layout/HorizontalOrganizationChart"/>
    <dgm:cxn modelId="{5EDA11C3-D7C7-489C-B72E-8414A262EDF3}" type="presParOf" srcId="{BA333655-3623-4E86-BB95-DFDE63CB58A8}" destId="{7F8762EC-A843-4810-B5D2-32A80742B9E6}" srcOrd="2" destOrd="0" presId="urn:microsoft.com/office/officeart/2009/3/layout/HorizontalOrganizationChart"/>
    <dgm:cxn modelId="{C5B9A328-939A-427A-8956-E1DD8EC1CE8E}" type="presParOf" srcId="{C5317995-7BB5-4BB6-A60D-C386CBB6370F}" destId="{3796E216-4CBA-4F79-A4D4-A1A6088870C9}" srcOrd="6" destOrd="0" presId="urn:microsoft.com/office/officeart/2009/3/layout/HorizontalOrganizationChart"/>
    <dgm:cxn modelId="{1BF3C084-4FAE-4191-86FC-2CBF4B297967}" type="presParOf" srcId="{C5317995-7BB5-4BB6-A60D-C386CBB6370F}" destId="{89893DBF-4ADD-43D5-B29E-F4B0713162CF}" srcOrd="7" destOrd="0" presId="urn:microsoft.com/office/officeart/2009/3/layout/HorizontalOrganizationChart"/>
    <dgm:cxn modelId="{47FA288F-A233-4053-B0C3-9E27254B261D}" type="presParOf" srcId="{89893DBF-4ADD-43D5-B29E-F4B0713162CF}" destId="{12592A39-87DA-45DB-95F5-ABEDDA6167FD}" srcOrd="0" destOrd="0" presId="urn:microsoft.com/office/officeart/2009/3/layout/HorizontalOrganizationChart"/>
    <dgm:cxn modelId="{01E14099-1A02-4B36-9B9A-9560D45C9A70}" type="presParOf" srcId="{12592A39-87DA-45DB-95F5-ABEDDA6167FD}" destId="{2B60F414-CE83-4230-8341-8813FDE2BDF1}" srcOrd="0" destOrd="0" presId="urn:microsoft.com/office/officeart/2009/3/layout/HorizontalOrganizationChart"/>
    <dgm:cxn modelId="{591C1BD8-4314-4FA2-93A9-3BEF2C335BE6}" type="presParOf" srcId="{12592A39-87DA-45DB-95F5-ABEDDA6167FD}" destId="{4FE7079C-1C8C-4598-9903-B8E7F83A93F0}" srcOrd="1" destOrd="0" presId="urn:microsoft.com/office/officeart/2009/3/layout/HorizontalOrganizationChart"/>
    <dgm:cxn modelId="{1A1A7AB5-EACB-48C6-BDA4-1240BEA72DE7}" type="presParOf" srcId="{89893DBF-4ADD-43D5-B29E-F4B0713162CF}" destId="{6B7D4010-544F-430A-A404-5E629BE52DF3}" srcOrd="1" destOrd="0" presId="urn:microsoft.com/office/officeart/2009/3/layout/HorizontalOrganizationChart"/>
    <dgm:cxn modelId="{C09DF900-8284-4355-B028-D92FAE1F4148}" type="presParOf" srcId="{89893DBF-4ADD-43D5-B29E-F4B0713162CF}" destId="{D21A5EE0-CD5D-488F-86E5-D11DBD42C348}" srcOrd="2" destOrd="0" presId="urn:microsoft.com/office/officeart/2009/3/layout/HorizontalOrganizationChart"/>
    <dgm:cxn modelId="{DA878106-C7E0-4845-928F-BADAD6A1AA16}" type="presParOf" srcId="{A50E4065-8549-46BD-BFE7-DB7ABD4015F3}" destId="{B674C855-4093-4720-B1DD-DF3A5A5D9E0B}" srcOrd="2" destOrd="0" presId="urn:microsoft.com/office/officeart/2009/3/layout/Horizontal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1B0B62-1EFD-4DD3-BFBB-79A4DE191C4F}">
      <dsp:nvSpPr>
        <dsp:cNvPr id="0" name=""/>
        <dsp:cNvSpPr/>
      </dsp:nvSpPr>
      <dsp:spPr>
        <a:xfrm>
          <a:off x="-4697682" y="-725445"/>
          <a:ext cx="5637204" cy="5637204"/>
        </a:xfrm>
        <a:prstGeom prst="blockArc">
          <a:avLst>
            <a:gd name="adj1" fmla="val 18900000"/>
            <a:gd name="adj2" fmla="val 2700000"/>
            <a:gd name="adj3" fmla="val 383"/>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43C28F4-C610-49BB-A8CF-DCDD61E78DA4}">
      <dsp:nvSpPr>
        <dsp:cNvPr id="0" name=""/>
        <dsp:cNvSpPr/>
      </dsp:nvSpPr>
      <dsp:spPr>
        <a:xfrm>
          <a:off x="791631" y="591813"/>
          <a:ext cx="6578999" cy="1195945"/>
        </a:xfrm>
        <a:prstGeom prst="rect">
          <a:avLst/>
        </a:prstGeom>
        <a:solidFill>
          <a:schemeClr val="accent4">
            <a:lumMod val="20000"/>
            <a:lumOff val="80000"/>
          </a:schemeClr>
        </a:soli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949282" tIns="91440" rIns="91440" bIns="91440" numCol="1" spcCol="1270" anchor="ctr" anchorCtr="0">
          <a:noAutofit/>
        </a:bodyPr>
        <a:lstStyle/>
        <a:p>
          <a:pPr lvl="0" algn="l" defTabSz="1600200">
            <a:lnSpc>
              <a:spcPct val="90000"/>
            </a:lnSpc>
            <a:spcBef>
              <a:spcPct val="0"/>
            </a:spcBef>
            <a:spcAft>
              <a:spcPct val="35000"/>
            </a:spcAft>
          </a:pPr>
          <a:r>
            <a:rPr lang="en-US" sz="3600" b="1" kern="1200" dirty="0" err="1" smtClean="0">
              <a:latin typeface="Times New Roman" panose="02020603050405020304" pitchFamily="18" charset="0"/>
              <a:cs typeface="Times New Roman" panose="02020603050405020304" pitchFamily="18" charset="0"/>
            </a:rPr>
            <a:t>Kiến</a:t>
          </a:r>
          <a:r>
            <a:rPr lang="en-US" sz="3600" b="1" kern="1200" dirty="0" smtClean="0">
              <a:latin typeface="Times New Roman" panose="02020603050405020304" pitchFamily="18" charset="0"/>
              <a:cs typeface="Times New Roman" panose="02020603050405020304" pitchFamily="18" charset="0"/>
            </a:rPr>
            <a:t> </a:t>
          </a:r>
          <a:r>
            <a:rPr lang="en-US" sz="3600" b="1" kern="1200" dirty="0" err="1" smtClean="0">
              <a:latin typeface="Times New Roman" panose="02020603050405020304" pitchFamily="18" charset="0"/>
              <a:cs typeface="Times New Roman" panose="02020603050405020304" pitchFamily="18" charset="0"/>
            </a:rPr>
            <a:t>thức</a:t>
          </a:r>
          <a:r>
            <a:rPr lang="en-US" sz="3600" b="1" kern="1200" dirty="0" smtClean="0">
              <a:latin typeface="Times New Roman" panose="02020603050405020304" pitchFamily="18" charset="0"/>
              <a:cs typeface="Times New Roman" panose="02020603050405020304" pitchFamily="18" charset="0"/>
            </a:rPr>
            <a:t> </a:t>
          </a:r>
          <a:r>
            <a:rPr lang="en-US" sz="3600" b="1" kern="1200" dirty="0" err="1" smtClean="0">
              <a:latin typeface="Times New Roman" panose="02020603050405020304" pitchFamily="18" charset="0"/>
              <a:cs typeface="Times New Roman" panose="02020603050405020304" pitchFamily="18" charset="0"/>
            </a:rPr>
            <a:t>Ngữ</a:t>
          </a:r>
          <a:r>
            <a:rPr lang="en-US" sz="3600" b="1" kern="1200" dirty="0" smtClean="0">
              <a:latin typeface="Times New Roman" panose="02020603050405020304" pitchFamily="18" charset="0"/>
              <a:cs typeface="Times New Roman" panose="02020603050405020304" pitchFamily="18" charset="0"/>
            </a:rPr>
            <a:t> </a:t>
          </a:r>
          <a:r>
            <a:rPr lang="en-US" sz="3600" b="1" kern="1200" dirty="0" err="1" smtClean="0">
              <a:latin typeface="Times New Roman" panose="02020603050405020304" pitchFamily="18" charset="0"/>
              <a:cs typeface="Times New Roman" panose="02020603050405020304" pitchFamily="18" charset="0"/>
            </a:rPr>
            <a:t>văn</a:t>
          </a:r>
          <a:endParaRPr lang="en-US" sz="3600" kern="1200" dirty="0">
            <a:latin typeface="Times New Roman" panose="02020603050405020304" pitchFamily="18" charset="0"/>
            <a:cs typeface="Times New Roman" panose="02020603050405020304" pitchFamily="18" charset="0"/>
          </a:endParaRPr>
        </a:p>
      </dsp:txBody>
      <dsp:txXfrm>
        <a:off x="791631" y="591813"/>
        <a:ext cx="6578999" cy="1195945"/>
      </dsp:txXfrm>
    </dsp:sp>
    <dsp:sp modelId="{2D9A93EC-4832-407D-ACD1-B7004D6174D3}">
      <dsp:nvSpPr>
        <dsp:cNvPr id="0" name=""/>
        <dsp:cNvSpPr/>
      </dsp:nvSpPr>
      <dsp:spPr>
        <a:xfrm>
          <a:off x="22082" y="448563"/>
          <a:ext cx="1494932" cy="149493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9BD3801-69F2-48AD-BB82-AAB7B3CC62ED}">
      <dsp:nvSpPr>
        <dsp:cNvPr id="0" name=""/>
        <dsp:cNvSpPr/>
      </dsp:nvSpPr>
      <dsp:spPr>
        <a:xfrm>
          <a:off x="791631" y="2392310"/>
          <a:ext cx="6578999" cy="1195945"/>
        </a:xfrm>
        <a:prstGeom prst="rect">
          <a:avLst/>
        </a:prstGeom>
        <a:solidFill>
          <a:schemeClr val="accent4">
            <a:lumMod val="40000"/>
            <a:lumOff val="60000"/>
          </a:schemeClr>
        </a:solidFill>
        <a:ln w="6350" cap="flat" cmpd="sng" algn="ctr">
          <a:solidFill>
            <a:schemeClr val="accent6"/>
          </a:solidFill>
          <a:prstDash val="solid"/>
          <a:miter lim="800000"/>
        </a:ln>
        <a:effectLst/>
      </dsp:spPr>
      <dsp:style>
        <a:lnRef idx="1">
          <a:schemeClr val="accent6"/>
        </a:lnRef>
        <a:fillRef idx="2">
          <a:schemeClr val="accent6"/>
        </a:fillRef>
        <a:effectRef idx="1">
          <a:schemeClr val="accent6"/>
        </a:effectRef>
        <a:fontRef idx="minor">
          <a:schemeClr val="dk1"/>
        </a:fontRef>
      </dsp:style>
      <dsp:txBody>
        <a:bodyPr spcFirstLastPara="0" vert="horz" wrap="square" lIns="949282" tIns="91440" rIns="91440" bIns="91440" numCol="1" spcCol="1270" anchor="ctr" anchorCtr="0">
          <a:noAutofit/>
        </a:bodyPr>
        <a:lstStyle/>
        <a:p>
          <a:pPr lvl="0" algn="l" defTabSz="1600200">
            <a:lnSpc>
              <a:spcPct val="90000"/>
            </a:lnSpc>
            <a:spcBef>
              <a:spcPct val="0"/>
            </a:spcBef>
            <a:spcAft>
              <a:spcPct val="35000"/>
            </a:spcAft>
          </a:pPr>
          <a:r>
            <a:rPr lang="en-US" sz="3600" b="1" kern="1200" dirty="0" err="1" smtClean="0">
              <a:latin typeface="Times New Roman" panose="02020603050405020304" pitchFamily="18" charset="0"/>
              <a:cs typeface="Times New Roman" panose="02020603050405020304" pitchFamily="18" charset="0"/>
            </a:rPr>
            <a:t>Thực</a:t>
          </a:r>
          <a:r>
            <a:rPr lang="en-US" sz="3600" b="1" kern="1200" dirty="0" smtClean="0">
              <a:latin typeface="Times New Roman" panose="02020603050405020304" pitchFamily="18" charset="0"/>
              <a:cs typeface="Times New Roman" panose="02020603050405020304" pitchFamily="18" charset="0"/>
            </a:rPr>
            <a:t> </a:t>
          </a:r>
          <a:r>
            <a:rPr lang="en-US" sz="3600" b="1" kern="1200" dirty="0" err="1" smtClean="0">
              <a:latin typeface="Times New Roman" panose="02020603050405020304" pitchFamily="18" charset="0"/>
              <a:cs typeface="Times New Roman" panose="02020603050405020304" pitchFamily="18" charset="0"/>
            </a:rPr>
            <a:t>hành</a:t>
          </a:r>
          <a:r>
            <a:rPr lang="en-US" sz="3600" b="1" kern="1200" dirty="0" smtClean="0">
              <a:latin typeface="Times New Roman" panose="02020603050405020304" pitchFamily="18" charset="0"/>
              <a:cs typeface="Times New Roman" panose="02020603050405020304" pitchFamily="18" charset="0"/>
            </a:rPr>
            <a:t> – </a:t>
          </a:r>
          <a:r>
            <a:rPr lang="en-US" sz="3600" b="1" kern="1200" dirty="0" err="1" smtClean="0">
              <a:latin typeface="Times New Roman" panose="02020603050405020304" pitchFamily="18" charset="0"/>
              <a:cs typeface="Times New Roman" panose="02020603050405020304" pitchFamily="18" charset="0"/>
            </a:rPr>
            <a:t>Luyện</a:t>
          </a:r>
          <a:r>
            <a:rPr lang="en-US" sz="3600" b="1" kern="1200" dirty="0" smtClean="0">
              <a:latin typeface="Times New Roman" panose="02020603050405020304" pitchFamily="18" charset="0"/>
              <a:cs typeface="Times New Roman" panose="02020603050405020304" pitchFamily="18" charset="0"/>
            </a:rPr>
            <a:t> </a:t>
          </a:r>
          <a:r>
            <a:rPr lang="en-US" sz="3600" b="1" kern="1200" dirty="0" err="1" smtClean="0">
              <a:latin typeface="Times New Roman" panose="02020603050405020304" pitchFamily="18" charset="0"/>
              <a:cs typeface="Times New Roman" panose="02020603050405020304" pitchFamily="18" charset="0"/>
            </a:rPr>
            <a:t>tập</a:t>
          </a:r>
          <a:endParaRPr lang="en-US" sz="3600" kern="1200" dirty="0">
            <a:latin typeface="Times New Roman" panose="02020603050405020304" pitchFamily="18" charset="0"/>
            <a:cs typeface="Times New Roman" panose="02020603050405020304" pitchFamily="18" charset="0"/>
          </a:endParaRPr>
        </a:p>
      </dsp:txBody>
      <dsp:txXfrm>
        <a:off x="791631" y="2392310"/>
        <a:ext cx="6578999" cy="1195945"/>
      </dsp:txXfrm>
    </dsp:sp>
    <dsp:sp modelId="{5AB4D797-DE51-475E-BD6C-B84D14BD0BFA}">
      <dsp:nvSpPr>
        <dsp:cNvPr id="0" name=""/>
        <dsp:cNvSpPr/>
      </dsp:nvSpPr>
      <dsp:spPr>
        <a:xfrm>
          <a:off x="0" y="2203814"/>
          <a:ext cx="1494932" cy="149493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96E216-4CBA-4F79-A4D4-A1A6088870C9}">
      <dsp:nvSpPr>
        <dsp:cNvPr id="0" name=""/>
        <dsp:cNvSpPr/>
      </dsp:nvSpPr>
      <dsp:spPr>
        <a:xfrm>
          <a:off x="2696542" y="3240515"/>
          <a:ext cx="538729" cy="1737401"/>
        </a:xfrm>
        <a:custGeom>
          <a:avLst/>
          <a:gdLst/>
          <a:ahLst/>
          <a:cxnLst/>
          <a:rect l="0" t="0" r="0" b="0"/>
          <a:pathLst>
            <a:path>
              <a:moveTo>
                <a:pt x="0" y="0"/>
              </a:moveTo>
              <a:lnTo>
                <a:pt x="269364" y="0"/>
              </a:lnTo>
              <a:lnTo>
                <a:pt x="269364" y="1737401"/>
              </a:lnTo>
              <a:lnTo>
                <a:pt x="538729" y="1737401"/>
              </a:lnTo>
            </a:path>
          </a:pathLst>
        </a:cu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7D4583E-F6BE-4972-825F-56F298F72BBD}">
      <dsp:nvSpPr>
        <dsp:cNvPr id="0" name=""/>
        <dsp:cNvSpPr/>
      </dsp:nvSpPr>
      <dsp:spPr>
        <a:xfrm>
          <a:off x="2696542" y="3240515"/>
          <a:ext cx="538729" cy="579133"/>
        </a:xfrm>
        <a:custGeom>
          <a:avLst/>
          <a:gdLst/>
          <a:ahLst/>
          <a:cxnLst/>
          <a:rect l="0" t="0" r="0" b="0"/>
          <a:pathLst>
            <a:path>
              <a:moveTo>
                <a:pt x="0" y="0"/>
              </a:moveTo>
              <a:lnTo>
                <a:pt x="269364" y="0"/>
              </a:lnTo>
              <a:lnTo>
                <a:pt x="269364" y="579133"/>
              </a:lnTo>
              <a:lnTo>
                <a:pt x="538729" y="579133"/>
              </a:lnTo>
            </a:path>
          </a:pathLst>
        </a:custGeom>
        <a:noFill/>
        <a:ln w="25400" cap="flat" cmpd="sng" algn="ctr">
          <a:solidFill>
            <a:srgbClr val="9BBB59">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DAA7781F-DE80-4325-A58A-76BA31928E9B}">
      <dsp:nvSpPr>
        <dsp:cNvPr id="0" name=""/>
        <dsp:cNvSpPr/>
      </dsp:nvSpPr>
      <dsp:spPr>
        <a:xfrm>
          <a:off x="2696542" y="2661382"/>
          <a:ext cx="538729" cy="579133"/>
        </a:xfrm>
        <a:custGeom>
          <a:avLst/>
          <a:gdLst/>
          <a:ahLst/>
          <a:cxnLst/>
          <a:rect l="0" t="0" r="0" b="0"/>
          <a:pathLst>
            <a:path>
              <a:moveTo>
                <a:pt x="0" y="579133"/>
              </a:moveTo>
              <a:lnTo>
                <a:pt x="269364" y="579133"/>
              </a:lnTo>
              <a:lnTo>
                <a:pt x="269364" y="0"/>
              </a:lnTo>
              <a:lnTo>
                <a:pt x="538729" y="0"/>
              </a:lnTo>
            </a:path>
          </a:pathLst>
        </a:cu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72860C4-0D35-4D12-8FDA-49B74DFC801D}">
      <dsp:nvSpPr>
        <dsp:cNvPr id="0" name=""/>
        <dsp:cNvSpPr/>
      </dsp:nvSpPr>
      <dsp:spPr>
        <a:xfrm>
          <a:off x="2696542" y="1503114"/>
          <a:ext cx="538729" cy="1737401"/>
        </a:xfrm>
        <a:custGeom>
          <a:avLst/>
          <a:gdLst/>
          <a:ahLst/>
          <a:cxnLst/>
          <a:rect l="0" t="0" r="0" b="0"/>
          <a:pathLst>
            <a:path>
              <a:moveTo>
                <a:pt x="0" y="1737401"/>
              </a:moveTo>
              <a:lnTo>
                <a:pt x="269364" y="1737401"/>
              </a:lnTo>
              <a:lnTo>
                <a:pt x="269364" y="0"/>
              </a:lnTo>
              <a:lnTo>
                <a:pt x="538729" y="0"/>
              </a:lnTo>
            </a:path>
          </a:pathLst>
        </a:custGeom>
        <a:noFill/>
        <a:ln w="25400" cap="flat" cmpd="sng" algn="ctr">
          <a:solidFill>
            <a:srgbClr val="9BBB59">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84C1CE1C-8A3D-42C8-9695-8065F304D45B}">
      <dsp:nvSpPr>
        <dsp:cNvPr id="0" name=""/>
        <dsp:cNvSpPr/>
      </dsp:nvSpPr>
      <dsp:spPr>
        <a:xfrm>
          <a:off x="2896" y="2444779"/>
          <a:ext cx="2693646" cy="1591472"/>
        </a:xfrm>
        <a:prstGeom prst="rect">
          <a:avLst/>
        </a:prstGeom>
        <a:solidFill>
          <a:schemeClr val="accent2">
            <a:lumMod val="20000"/>
            <a:lumOff val="80000"/>
            <a:alpha val="90000"/>
          </a:schemeClr>
        </a:solidFill>
        <a:ln w="9525" cap="flat" cmpd="sng" algn="ctr">
          <a:solidFill>
            <a:srgbClr val="9BBB59">
              <a:hueOff val="0"/>
              <a:satOff val="0"/>
              <a:lumOff val="0"/>
              <a:alphaOff val="0"/>
            </a:srgbClr>
          </a:solidFill>
          <a:prstDash val="solid"/>
        </a:ln>
        <a:effectLst>
          <a:outerShdw blurRad="40000" dist="23000" dir="5400000" rotWithShape="0">
            <a:srgbClr val="000000">
              <a:alpha val="35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buNone/>
          </a:pPr>
          <a:r>
            <a:rPr lang="en-US" sz="3600" b="1" kern="1200" dirty="0" err="1"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Tên</a:t>
          </a:r>
          <a:r>
            <a:rPr lang="en-US" sz="3600" b="1" kern="1200" dirty="0"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600" b="1" kern="1200" dirty="0" err="1"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viết</a:t>
          </a:r>
          <a:r>
            <a:rPr lang="en-US" sz="3600" b="1" kern="1200" dirty="0"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600" b="1" kern="1200" dirty="0" err="1"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tắt</a:t>
          </a:r>
          <a:r>
            <a:rPr lang="en-US" sz="3600" b="1" kern="1200" dirty="0"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600" b="1" kern="1200" dirty="0" err="1"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của</a:t>
          </a:r>
          <a:r>
            <a:rPr lang="en-US" sz="3600" b="1" kern="1200" dirty="0"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600" b="1" kern="1200" dirty="0" err="1"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các</a:t>
          </a:r>
          <a:r>
            <a:rPr lang="en-US" sz="3600" b="1" kern="1200" dirty="0"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600" b="1" kern="1200" dirty="0" err="1"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tổ</a:t>
          </a:r>
          <a:r>
            <a:rPr lang="en-US" sz="3600" b="1" kern="1200" dirty="0"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600" b="1" kern="1200" dirty="0" err="1"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chức</a:t>
          </a:r>
          <a:r>
            <a:rPr lang="en-US" sz="3600" b="1" kern="1200" dirty="0"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600" b="1" kern="1200" dirty="0" err="1"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quốc</a:t>
          </a:r>
          <a:r>
            <a:rPr lang="en-US" sz="3600" b="1" kern="1200" dirty="0"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600" b="1" kern="1200" dirty="0" err="1"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tế</a:t>
          </a:r>
          <a:endParaRPr lang="en-US" sz="3600" b="1" kern="1200" dirty="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endParaRPr>
        </a:p>
      </dsp:txBody>
      <dsp:txXfrm>
        <a:off x="2896" y="2444779"/>
        <a:ext cx="2693646" cy="1591472"/>
      </dsp:txXfrm>
    </dsp:sp>
    <dsp:sp modelId="{949A72FB-272D-49C6-BB77-1D7AE3452480}">
      <dsp:nvSpPr>
        <dsp:cNvPr id="0" name=""/>
        <dsp:cNvSpPr/>
      </dsp:nvSpPr>
      <dsp:spPr>
        <a:xfrm>
          <a:off x="3235272" y="1092332"/>
          <a:ext cx="2693646" cy="821562"/>
        </a:xfrm>
        <a:prstGeom prst="rect">
          <a:avLst/>
        </a:prstGeom>
        <a:solidFill>
          <a:schemeClr val="accent3">
            <a:lumMod val="20000"/>
            <a:lumOff val="80000"/>
            <a:alpha val="90000"/>
          </a:schemeClr>
        </a:solidFill>
        <a:ln w="9525" cap="flat" cmpd="sng" algn="ctr">
          <a:solidFill>
            <a:srgbClr val="9BBB59">
              <a:hueOff val="0"/>
              <a:satOff val="0"/>
              <a:lumOff val="0"/>
              <a:alphaOff val="0"/>
            </a:srgbClr>
          </a:solidFill>
          <a:prstDash val="solid"/>
        </a:ln>
        <a:effectLst>
          <a:outerShdw blurRad="40000" dist="23000" dir="5400000" rotWithShape="0">
            <a:srgbClr val="000000">
              <a:alpha val="35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buNone/>
          </a:pPr>
          <a:r>
            <a:rPr lang="en-US" sz="3200" b="1" kern="1200" dirty="0" err="1"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Cách</a:t>
          </a:r>
          <a:r>
            <a:rPr lang="en-US" sz="3200" b="1" kern="1200" dirty="0"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200" b="1" kern="1200" dirty="0" err="1"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viết</a:t>
          </a:r>
          <a:endParaRPr lang="en-US" sz="3200" b="1" kern="1200" dirty="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endParaRPr>
        </a:p>
      </dsp:txBody>
      <dsp:txXfrm>
        <a:off x="3235272" y="1092332"/>
        <a:ext cx="2693646" cy="821562"/>
      </dsp:txXfrm>
    </dsp:sp>
    <dsp:sp modelId="{8CC23BB4-5387-4A60-932B-74277DCCDD85}">
      <dsp:nvSpPr>
        <dsp:cNvPr id="0" name=""/>
        <dsp:cNvSpPr/>
      </dsp:nvSpPr>
      <dsp:spPr>
        <a:xfrm>
          <a:off x="3235272" y="2250600"/>
          <a:ext cx="2693646" cy="821562"/>
        </a:xfrm>
        <a:prstGeom prst="rect">
          <a:avLst/>
        </a:prstGeom>
        <a:solidFill>
          <a:schemeClr val="accent2">
            <a:lumMod val="40000"/>
            <a:lumOff val="60000"/>
            <a:alpha val="90000"/>
          </a:schemeClr>
        </a:solidFill>
        <a:ln w="9525" cap="flat" cmpd="sng" algn="ctr">
          <a:solidFill>
            <a:srgbClr val="9BBB59">
              <a:hueOff val="0"/>
              <a:satOff val="0"/>
              <a:lumOff val="0"/>
              <a:alphaOff val="0"/>
            </a:srgbClr>
          </a:solidFill>
          <a:prstDash val="solid"/>
        </a:ln>
        <a:effectLst>
          <a:outerShdw blurRad="40000" dist="23000" dir="5400000" rotWithShape="0">
            <a:srgbClr val="000000">
              <a:alpha val="35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b="1" kern="1200" dirty="0" err="1"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Mục</a:t>
          </a:r>
          <a:r>
            <a:rPr lang="en-US" sz="3200" b="1" kern="1200" dirty="0"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200" b="1" kern="1200" dirty="0" err="1"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đích</a:t>
          </a:r>
          <a:endParaRPr lang="en-US" sz="3200" b="1" kern="1200" dirty="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endParaRPr>
        </a:p>
      </dsp:txBody>
      <dsp:txXfrm>
        <a:off x="3235272" y="2250600"/>
        <a:ext cx="2693646" cy="821562"/>
      </dsp:txXfrm>
    </dsp:sp>
    <dsp:sp modelId="{D0D2BF78-F847-4B7D-8A86-5D5170A55BCC}">
      <dsp:nvSpPr>
        <dsp:cNvPr id="0" name=""/>
        <dsp:cNvSpPr/>
      </dsp:nvSpPr>
      <dsp:spPr>
        <a:xfrm>
          <a:off x="3235272" y="3408868"/>
          <a:ext cx="2693646" cy="821562"/>
        </a:xfrm>
        <a:prstGeom prst="rect">
          <a:avLst/>
        </a:prstGeom>
        <a:solidFill>
          <a:schemeClr val="accent4">
            <a:lumMod val="40000"/>
            <a:lumOff val="60000"/>
            <a:alpha val="90000"/>
          </a:schemeClr>
        </a:solidFill>
        <a:ln w="9525" cap="flat" cmpd="sng" algn="ctr">
          <a:solidFill>
            <a:srgbClr val="9BBB59">
              <a:hueOff val="0"/>
              <a:satOff val="0"/>
              <a:lumOff val="0"/>
              <a:alphaOff val="0"/>
            </a:srgbClr>
          </a:solidFill>
          <a:prstDash val="solid"/>
        </a:ln>
        <a:effectLst>
          <a:outerShdw blurRad="40000" dist="23000" dir="5400000" rotWithShape="0">
            <a:srgbClr val="000000">
              <a:alpha val="35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buNone/>
          </a:pPr>
          <a:r>
            <a:rPr lang="en-US" sz="3200" b="1" kern="1200" dirty="0" err="1"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Cách</a:t>
          </a:r>
          <a:r>
            <a:rPr lang="en-US" sz="3200" b="1" kern="1200" dirty="0"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200" b="1" kern="1200" dirty="0" err="1"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đọc</a:t>
          </a:r>
          <a:endParaRPr lang="en-US" sz="3200" b="1" kern="1200" dirty="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endParaRPr>
        </a:p>
      </dsp:txBody>
      <dsp:txXfrm>
        <a:off x="3235272" y="3408868"/>
        <a:ext cx="2693646" cy="821562"/>
      </dsp:txXfrm>
    </dsp:sp>
    <dsp:sp modelId="{2B60F414-CE83-4230-8341-8813FDE2BDF1}">
      <dsp:nvSpPr>
        <dsp:cNvPr id="0" name=""/>
        <dsp:cNvSpPr/>
      </dsp:nvSpPr>
      <dsp:spPr>
        <a:xfrm>
          <a:off x="3235272" y="4567136"/>
          <a:ext cx="2693646" cy="821562"/>
        </a:xfrm>
        <a:prstGeom prst="rect">
          <a:avLst/>
        </a:prstGeom>
        <a:solidFill>
          <a:schemeClr val="accent6">
            <a:lumMod val="40000"/>
            <a:lumOff val="60000"/>
            <a:alpha val="90000"/>
          </a:schemeClr>
        </a:solidFill>
        <a:ln w="9525" cap="flat" cmpd="sng" algn="ctr">
          <a:solidFill>
            <a:srgbClr val="9BBB59">
              <a:hueOff val="0"/>
              <a:satOff val="0"/>
              <a:lumOff val="0"/>
              <a:alphaOff val="0"/>
            </a:srgbClr>
          </a:solidFill>
          <a:prstDash val="solid"/>
        </a:ln>
        <a:effectLst>
          <a:outerShdw blurRad="40000" dist="23000" dir="5400000" rotWithShape="0">
            <a:srgbClr val="000000">
              <a:alpha val="35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b="1" kern="1200" dirty="0" err="1"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Cách</a:t>
          </a:r>
          <a:r>
            <a:rPr lang="en-US" sz="3200" b="1" kern="1200" dirty="0"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200" b="1" kern="1200" dirty="0" err="1"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sử</a:t>
          </a:r>
          <a:r>
            <a:rPr lang="en-US" sz="3200" b="1" kern="1200" dirty="0"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200" b="1" kern="1200" dirty="0" err="1"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dụng</a:t>
          </a:r>
          <a:endParaRPr lang="en-US" sz="3200" b="1" kern="1200" dirty="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endParaRPr>
        </a:p>
      </dsp:txBody>
      <dsp:txXfrm>
        <a:off x="3235272" y="4567136"/>
        <a:ext cx="2693646" cy="821562"/>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45C3E0-4253-4642-AF76-C1D6657C059C}" type="datetimeFigureOut">
              <a:rPr lang="en-US" smtClean="0"/>
              <a:t>3/16/2025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4429B6-BCEC-48BE-9180-E34D3382981A}" type="slidenum">
              <a:rPr lang="en-US" smtClean="0"/>
              <a:t>‹#›</a:t>
            </a:fld>
            <a:endParaRPr lang="en-US"/>
          </a:p>
        </p:txBody>
      </p:sp>
    </p:spTree>
    <p:extLst>
      <p:ext uri="{BB962C8B-B14F-4D97-AF65-F5344CB8AC3E}">
        <p14:creationId xmlns:p14="http://schemas.microsoft.com/office/powerpoint/2010/main" val="6917735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1814F3-7BF6-CC41-BA5F-F3649E84E65E}" type="slidenum">
              <a:rPr lang="en-US" smtClean="0"/>
              <a:t>36</a:t>
            </a:fld>
            <a:endParaRPr lang="en-US"/>
          </a:p>
        </p:txBody>
      </p:sp>
    </p:spTree>
    <p:extLst>
      <p:ext uri="{BB962C8B-B14F-4D97-AF65-F5344CB8AC3E}">
        <p14:creationId xmlns:p14="http://schemas.microsoft.com/office/powerpoint/2010/main" val="18448884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D242F4E-CED2-4A65-8DE4-2353AA31077F}" type="datetimeFigureOut">
              <a:rPr lang="en-US" smtClean="0"/>
              <a:t>3/16/2025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F58C37-202F-4D07-B85D-7F1B585B8C1F}" type="slidenum">
              <a:rPr lang="en-US" smtClean="0"/>
              <a:t>‹#›</a:t>
            </a:fld>
            <a:endParaRPr lang="en-US"/>
          </a:p>
        </p:txBody>
      </p:sp>
    </p:spTree>
    <p:extLst>
      <p:ext uri="{BB962C8B-B14F-4D97-AF65-F5344CB8AC3E}">
        <p14:creationId xmlns:p14="http://schemas.microsoft.com/office/powerpoint/2010/main" val="38609682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242F4E-CED2-4A65-8DE4-2353AA31077F}" type="datetimeFigureOut">
              <a:rPr lang="en-US" smtClean="0"/>
              <a:t>3/16/2025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F58C37-202F-4D07-B85D-7F1B585B8C1F}" type="slidenum">
              <a:rPr lang="en-US" smtClean="0"/>
              <a:t>‹#›</a:t>
            </a:fld>
            <a:endParaRPr lang="en-US"/>
          </a:p>
        </p:txBody>
      </p:sp>
    </p:spTree>
    <p:extLst>
      <p:ext uri="{BB962C8B-B14F-4D97-AF65-F5344CB8AC3E}">
        <p14:creationId xmlns:p14="http://schemas.microsoft.com/office/powerpoint/2010/main" val="41271949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242F4E-CED2-4A65-8DE4-2353AA31077F}" type="datetimeFigureOut">
              <a:rPr lang="en-US" smtClean="0"/>
              <a:t>3/16/2025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F58C37-202F-4D07-B85D-7F1B585B8C1F}" type="slidenum">
              <a:rPr lang="en-US" smtClean="0"/>
              <a:t>‹#›</a:t>
            </a:fld>
            <a:endParaRPr lang="en-US"/>
          </a:p>
        </p:txBody>
      </p:sp>
    </p:spTree>
    <p:extLst>
      <p:ext uri="{BB962C8B-B14F-4D97-AF65-F5344CB8AC3E}">
        <p14:creationId xmlns:p14="http://schemas.microsoft.com/office/powerpoint/2010/main" val="20104375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Hello">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3B254648-CD63-4F4A-9AAF-F1A58FA73D4D}"/>
              </a:ext>
            </a:extLst>
          </p:cNvPr>
          <p:cNvSpPr>
            <a:spLocks noGrp="1" noChangeAspect="1"/>
          </p:cNvSpPr>
          <p:nvPr>
            <p:ph type="pic" sz="quarter" idx="14"/>
          </p:nvPr>
        </p:nvSpPr>
        <p:spPr>
          <a:xfrm>
            <a:off x="4718958" y="538844"/>
            <a:ext cx="2772000" cy="2771354"/>
          </a:xfrm>
          <a:custGeom>
            <a:avLst/>
            <a:gdLst>
              <a:gd name="connsiteX0" fmla="*/ 1583872 w 3167744"/>
              <a:gd name="connsiteY0" fmla="*/ 0 h 3167010"/>
              <a:gd name="connsiteX1" fmla="*/ 3167744 w 3167744"/>
              <a:gd name="connsiteY1" fmla="*/ 1583505 h 3167010"/>
              <a:gd name="connsiteX2" fmla="*/ 1583872 w 3167744"/>
              <a:gd name="connsiteY2" fmla="*/ 3167010 h 3167010"/>
              <a:gd name="connsiteX3" fmla="*/ 0 w 3167744"/>
              <a:gd name="connsiteY3" fmla="*/ 1583505 h 3167010"/>
              <a:gd name="connsiteX4" fmla="*/ 1583872 w 3167744"/>
              <a:gd name="connsiteY4" fmla="*/ 0 h 3167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7744" h="3167010">
                <a:moveTo>
                  <a:pt x="1583872" y="0"/>
                </a:moveTo>
                <a:cubicBezTo>
                  <a:pt x="2458620" y="0"/>
                  <a:pt x="3167744" y="708959"/>
                  <a:pt x="3167744" y="1583505"/>
                </a:cubicBezTo>
                <a:cubicBezTo>
                  <a:pt x="3167744" y="2458051"/>
                  <a:pt x="2458620" y="3167010"/>
                  <a:pt x="1583872" y="3167010"/>
                </a:cubicBezTo>
                <a:cubicBezTo>
                  <a:pt x="709124" y="3167010"/>
                  <a:pt x="0" y="2458051"/>
                  <a:pt x="0" y="1583505"/>
                </a:cubicBezTo>
                <a:cubicBezTo>
                  <a:pt x="0" y="708959"/>
                  <a:pt x="709124" y="0"/>
                  <a:pt x="1583872" y="0"/>
                </a:cubicBezTo>
                <a:close/>
              </a:path>
            </a:pathLst>
          </a:custGeom>
          <a:solidFill>
            <a:schemeClr val="bg1">
              <a:lumMod val="95000"/>
            </a:schemeClr>
          </a:solidFill>
          <a:effectLst/>
        </p:spPr>
        <p:txBody>
          <a:bodyPr wrap="square">
            <a:noAutofit/>
          </a:bodyPr>
          <a:lstStyle>
            <a:lvl1pPr marL="0" indent="0">
              <a:buNone/>
              <a:defRPr sz="1200" b="0" i="0">
                <a:ln>
                  <a:noFill/>
                </a:ln>
                <a:solidFill>
                  <a:schemeClr val="tx2"/>
                </a:solidFill>
                <a:latin typeface="Roboto Regular" charset="0"/>
                <a:ea typeface="Roboto Regular" charset="0"/>
                <a:cs typeface="Roboto Regular" charset="0"/>
              </a:defRPr>
            </a:lvl1pPr>
          </a:lstStyle>
          <a:p>
            <a:endParaRPr lang="en-US" dirty="0"/>
          </a:p>
        </p:txBody>
      </p:sp>
    </p:spTree>
    <p:extLst>
      <p:ext uri="{BB962C8B-B14F-4D97-AF65-F5344CB8AC3E}">
        <p14:creationId xmlns:p14="http://schemas.microsoft.com/office/powerpoint/2010/main" val="4069348881"/>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242F4E-CED2-4A65-8DE4-2353AA31077F}" type="datetimeFigureOut">
              <a:rPr lang="en-US" smtClean="0"/>
              <a:t>3/16/2025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F58C37-202F-4D07-B85D-7F1B585B8C1F}" type="slidenum">
              <a:rPr lang="en-US" smtClean="0"/>
              <a:t>‹#›</a:t>
            </a:fld>
            <a:endParaRPr lang="en-US"/>
          </a:p>
        </p:txBody>
      </p:sp>
    </p:spTree>
    <p:extLst>
      <p:ext uri="{BB962C8B-B14F-4D97-AF65-F5344CB8AC3E}">
        <p14:creationId xmlns:p14="http://schemas.microsoft.com/office/powerpoint/2010/main" val="10964645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D242F4E-CED2-4A65-8DE4-2353AA31077F}" type="datetimeFigureOut">
              <a:rPr lang="en-US" smtClean="0"/>
              <a:t>3/16/2025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F58C37-202F-4D07-B85D-7F1B585B8C1F}" type="slidenum">
              <a:rPr lang="en-US" smtClean="0"/>
              <a:t>‹#›</a:t>
            </a:fld>
            <a:endParaRPr lang="en-US"/>
          </a:p>
        </p:txBody>
      </p:sp>
    </p:spTree>
    <p:extLst>
      <p:ext uri="{BB962C8B-B14F-4D97-AF65-F5344CB8AC3E}">
        <p14:creationId xmlns:p14="http://schemas.microsoft.com/office/powerpoint/2010/main" val="1793501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D242F4E-CED2-4A65-8DE4-2353AA31077F}" type="datetimeFigureOut">
              <a:rPr lang="en-US" smtClean="0"/>
              <a:t>3/16/2025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F58C37-202F-4D07-B85D-7F1B585B8C1F}" type="slidenum">
              <a:rPr lang="en-US" smtClean="0"/>
              <a:t>‹#›</a:t>
            </a:fld>
            <a:endParaRPr lang="en-US"/>
          </a:p>
        </p:txBody>
      </p:sp>
    </p:spTree>
    <p:extLst>
      <p:ext uri="{BB962C8B-B14F-4D97-AF65-F5344CB8AC3E}">
        <p14:creationId xmlns:p14="http://schemas.microsoft.com/office/powerpoint/2010/main" val="1575625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D242F4E-CED2-4A65-8DE4-2353AA31077F}" type="datetimeFigureOut">
              <a:rPr lang="en-US" smtClean="0"/>
              <a:t>3/16/2025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9F58C37-202F-4D07-B85D-7F1B585B8C1F}" type="slidenum">
              <a:rPr lang="en-US" smtClean="0"/>
              <a:t>‹#›</a:t>
            </a:fld>
            <a:endParaRPr lang="en-US"/>
          </a:p>
        </p:txBody>
      </p:sp>
    </p:spTree>
    <p:extLst>
      <p:ext uri="{BB962C8B-B14F-4D97-AF65-F5344CB8AC3E}">
        <p14:creationId xmlns:p14="http://schemas.microsoft.com/office/powerpoint/2010/main" val="6961940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D242F4E-CED2-4A65-8DE4-2353AA31077F}" type="datetimeFigureOut">
              <a:rPr lang="en-US" smtClean="0"/>
              <a:t>3/16/2025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F58C37-202F-4D07-B85D-7F1B585B8C1F}" type="slidenum">
              <a:rPr lang="en-US" smtClean="0"/>
              <a:t>‹#›</a:t>
            </a:fld>
            <a:endParaRPr lang="en-US"/>
          </a:p>
        </p:txBody>
      </p:sp>
    </p:spTree>
    <p:extLst>
      <p:ext uri="{BB962C8B-B14F-4D97-AF65-F5344CB8AC3E}">
        <p14:creationId xmlns:p14="http://schemas.microsoft.com/office/powerpoint/2010/main" val="39668297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242F4E-CED2-4A65-8DE4-2353AA31077F}" type="datetimeFigureOut">
              <a:rPr lang="en-US" smtClean="0"/>
              <a:t>3/16/2025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9F58C37-202F-4D07-B85D-7F1B585B8C1F}" type="slidenum">
              <a:rPr lang="en-US" smtClean="0"/>
              <a:t>‹#›</a:t>
            </a:fld>
            <a:endParaRPr lang="en-US"/>
          </a:p>
        </p:txBody>
      </p:sp>
    </p:spTree>
    <p:extLst>
      <p:ext uri="{BB962C8B-B14F-4D97-AF65-F5344CB8AC3E}">
        <p14:creationId xmlns:p14="http://schemas.microsoft.com/office/powerpoint/2010/main" val="15617586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D242F4E-CED2-4A65-8DE4-2353AA31077F}" type="datetimeFigureOut">
              <a:rPr lang="en-US" smtClean="0"/>
              <a:t>3/16/2025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F58C37-202F-4D07-B85D-7F1B585B8C1F}" type="slidenum">
              <a:rPr lang="en-US" smtClean="0"/>
              <a:t>‹#›</a:t>
            </a:fld>
            <a:endParaRPr lang="en-US"/>
          </a:p>
        </p:txBody>
      </p:sp>
    </p:spTree>
    <p:extLst>
      <p:ext uri="{BB962C8B-B14F-4D97-AF65-F5344CB8AC3E}">
        <p14:creationId xmlns:p14="http://schemas.microsoft.com/office/powerpoint/2010/main" val="8175937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D242F4E-CED2-4A65-8DE4-2353AA31077F}" type="datetimeFigureOut">
              <a:rPr lang="en-US" smtClean="0"/>
              <a:t>3/16/2025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F58C37-202F-4D07-B85D-7F1B585B8C1F}" type="slidenum">
              <a:rPr lang="en-US" smtClean="0"/>
              <a:t>‹#›</a:t>
            </a:fld>
            <a:endParaRPr lang="en-US"/>
          </a:p>
        </p:txBody>
      </p:sp>
    </p:spTree>
    <p:extLst>
      <p:ext uri="{BB962C8B-B14F-4D97-AF65-F5344CB8AC3E}">
        <p14:creationId xmlns:p14="http://schemas.microsoft.com/office/powerpoint/2010/main" val="26501377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242F4E-CED2-4A65-8DE4-2353AA31077F}" type="datetimeFigureOut">
              <a:rPr lang="en-US" smtClean="0"/>
              <a:t>3/16/2025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F58C37-202F-4D07-B85D-7F1B585B8C1F}" type="slidenum">
              <a:rPr lang="en-US" smtClean="0"/>
              <a:t>‹#›</a:t>
            </a:fld>
            <a:endParaRPr lang="en-US"/>
          </a:p>
        </p:txBody>
      </p:sp>
    </p:spTree>
    <p:extLst>
      <p:ext uri="{BB962C8B-B14F-4D97-AF65-F5344CB8AC3E}">
        <p14:creationId xmlns:p14="http://schemas.microsoft.com/office/powerpoint/2010/main" val="28591271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0.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p:cNvPicPr>
            <a:picLocks noChangeAspect="1"/>
          </p:cNvPicPr>
          <p:nvPr/>
        </p:nvPicPr>
        <p:blipFill>
          <a:blip r:embed="rId2"/>
          <a:stretch>
            <a:fillRect/>
          </a:stretch>
        </p:blipFill>
        <p:spPr>
          <a:xfrm>
            <a:off x="0" y="0"/>
            <a:ext cx="12192000" cy="6827520"/>
          </a:xfrm>
          <a:prstGeom prst="rect">
            <a:avLst/>
          </a:prstGeom>
        </p:spPr>
      </p:pic>
      <p:sp>
        <p:nvSpPr>
          <p:cNvPr id="6" name="TextBox 5"/>
          <p:cNvSpPr txBox="1"/>
          <p:nvPr/>
        </p:nvSpPr>
        <p:spPr>
          <a:xfrm>
            <a:off x="1678675" y="1333679"/>
            <a:ext cx="8447965" cy="3139321"/>
          </a:xfrm>
          <a:prstGeom prst="rect">
            <a:avLst/>
          </a:prstGeom>
          <a:noFill/>
        </p:spPr>
        <p:txBody>
          <a:bodyPr wrap="square" rtlCol="0">
            <a:spAutoFit/>
          </a:bodyPr>
          <a:lstStyle/>
          <a:p>
            <a:pPr algn="ctr"/>
            <a:r>
              <a:rPr lang="en-US" sz="6600" b="1" dirty="0" smtClean="0">
                <a:solidFill>
                  <a:schemeClr val="bg1"/>
                </a:solidFill>
                <a:latin typeface="Times New Roman" panose="02020603050405020304" pitchFamily="18" charset="0"/>
                <a:cs typeface="Times New Roman" panose="02020603050405020304" pitchFamily="18" charset="0"/>
              </a:rPr>
              <a:t>CHÀO MỪNG QUÝ THẦY CÔ GIÁO VÀ CÁC EM HỌC SINH</a:t>
            </a:r>
            <a:endParaRPr lang="en-US" sz="66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011338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1449"/>
            <a:ext cx="12192000" cy="6860897"/>
          </a:xfrm>
          <a:prstGeom prst="rect">
            <a:avLst/>
          </a:prstGeom>
        </p:spPr>
      </p:pic>
      <p:sp>
        <p:nvSpPr>
          <p:cNvPr id="5" name="TextBox 4"/>
          <p:cNvSpPr txBox="1"/>
          <p:nvPr/>
        </p:nvSpPr>
        <p:spPr>
          <a:xfrm>
            <a:off x="1607127" y="2286000"/>
            <a:ext cx="8520546" cy="830997"/>
          </a:xfrm>
          <a:prstGeom prst="rect">
            <a:avLst/>
          </a:prstGeom>
          <a:noFill/>
        </p:spPr>
        <p:txBody>
          <a:bodyPr wrap="square" rtlCol="0">
            <a:spAutoFit/>
          </a:bodyPr>
          <a:lstStyle/>
          <a:p>
            <a:pPr algn="ctr"/>
            <a:r>
              <a:rPr lang="en-US" sz="4800" b="1" dirty="0" smtClean="0">
                <a:solidFill>
                  <a:srgbClr val="FF0000"/>
                </a:solidFill>
                <a:latin typeface="Times New Roman" panose="02020603050405020304" pitchFamily="18" charset="0"/>
                <a:cs typeface="Times New Roman" panose="02020603050405020304" pitchFamily="18" charset="0"/>
              </a:rPr>
              <a:t>I</a:t>
            </a:r>
            <a:r>
              <a:rPr lang="en-US" sz="4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Kiến</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thức</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Ngữ</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văn</a:t>
            </a:r>
            <a:endParaRPr lang="en-US" sz="4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923011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9596"/>
            <a:ext cx="10515600" cy="535420"/>
          </a:xfrm>
        </p:spPr>
        <p:txBody>
          <a:bodyPr>
            <a:normAutofit fontScale="90000"/>
          </a:bodyPr>
          <a:lstStyle/>
          <a:p>
            <a:pPr algn="ctr"/>
            <a:r>
              <a:rPr lang="en-US" b="1" u="sng" dirty="0" err="1">
                <a:latin typeface="Times New Roman" panose="02020603050405020304" pitchFamily="18" charset="0"/>
                <a:cs typeface="Times New Roman" panose="02020603050405020304" pitchFamily="18" charset="0"/>
              </a:rPr>
              <a:t>Bài</a:t>
            </a:r>
            <a:r>
              <a:rPr lang="en-US" b="1" u="sng" dirty="0">
                <a:latin typeface="Times New Roman" panose="02020603050405020304" pitchFamily="18" charset="0"/>
                <a:cs typeface="Times New Roman" panose="02020603050405020304" pitchFamily="18" charset="0"/>
              </a:rPr>
              <a:t> </a:t>
            </a:r>
            <a:r>
              <a:rPr lang="en-US" b="1" u="sng" dirty="0" err="1">
                <a:latin typeface="Times New Roman" panose="02020603050405020304" pitchFamily="18" charset="0"/>
                <a:cs typeface="Times New Roman" panose="02020603050405020304" pitchFamily="18" charset="0"/>
              </a:rPr>
              <a:t>tập</a:t>
            </a:r>
            <a:r>
              <a:rPr lang="en-US" b="1" u="sng" dirty="0">
                <a:latin typeface="Times New Roman" panose="02020603050405020304" pitchFamily="18" charset="0"/>
                <a:cs typeface="Times New Roman" panose="02020603050405020304" pitchFamily="18" charset="0"/>
              </a:rPr>
              <a:t> </a:t>
            </a:r>
            <a:r>
              <a:rPr lang="en-US" b="1" u="sng" dirty="0" err="1">
                <a:latin typeface="Times New Roman" panose="02020603050405020304" pitchFamily="18" charset="0"/>
                <a:cs typeface="Times New Roman" panose="02020603050405020304" pitchFamily="18" charset="0"/>
              </a:rPr>
              <a:t>dự</a:t>
            </a:r>
            <a:r>
              <a:rPr lang="en-US" b="1" u="sng" dirty="0">
                <a:latin typeface="Times New Roman" panose="02020603050405020304" pitchFamily="18" charset="0"/>
                <a:cs typeface="Times New Roman" panose="02020603050405020304" pitchFamily="18" charset="0"/>
              </a:rPr>
              <a:t> </a:t>
            </a:r>
            <a:r>
              <a:rPr lang="en-US" b="1" u="sng" dirty="0" err="1">
                <a:latin typeface="Times New Roman" panose="02020603050405020304" pitchFamily="18" charset="0"/>
                <a:cs typeface="Times New Roman" panose="02020603050405020304" pitchFamily="18" charset="0"/>
              </a:rPr>
              <a:t>án</a:t>
            </a:r>
            <a:endParaRPr lang="en-US" dirty="0"/>
          </a:p>
        </p:txBody>
      </p:sp>
      <p:sp>
        <p:nvSpPr>
          <p:cNvPr id="3" name="Content Placeholder 2"/>
          <p:cNvSpPr>
            <a:spLocks noGrp="1"/>
          </p:cNvSpPr>
          <p:nvPr>
            <p:ph idx="1"/>
          </p:nvPr>
        </p:nvSpPr>
        <p:spPr>
          <a:xfrm>
            <a:off x="429687" y="678871"/>
            <a:ext cx="10515600" cy="3065029"/>
          </a:xfrm>
        </p:spPr>
        <p:txBody>
          <a:bodyPr>
            <a:noAutofit/>
          </a:bodyPr>
          <a:lstStyle/>
          <a:p>
            <a:pPr marL="0" indent="0">
              <a:lnSpc>
                <a:spcPct val="100000"/>
              </a:lnSpc>
              <a:spcBef>
                <a:spcPts val="0"/>
              </a:spcBef>
              <a:buNone/>
            </a:pPr>
            <a:r>
              <a:rPr lang="en-US" sz="2400" b="1" dirty="0">
                <a:latin typeface="Times New Roman" panose="02020603050405020304" pitchFamily="18" charset="0"/>
                <a:cs typeface="Times New Roman" panose="02020603050405020304" pitchFamily="18" charset="0"/>
              </a:rPr>
              <a:t>Cho </a:t>
            </a:r>
            <a:r>
              <a:rPr lang="en-US" sz="2400" b="1" dirty="0" err="1">
                <a:latin typeface="Times New Roman" panose="02020603050405020304" pitchFamily="18" charset="0"/>
                <a:cs typeface="Times New Roman" panose="02020603050405020304" pitchFamily="18" charset="0"/>
              </a:rPr>
              <a:t>tên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tổ</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chức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quốc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tế</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sau</a:t>
            </a:r>
            <a:r>
              <a:rPr lang="en-US" sz="2400" b="1"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pPr marL="0" indent="0">
              <a:lnSpc>
                <a:spcPct val="100000"/>
              </a:lnSpc>
              <a:spcBef>
                <a:spcPts val="0"/>
              </a:spcBef>
              <a:buNone/>
            </a:pPr>
            <a:r>
              <a:rPr lang="en-US" sz="2400" dirty="0">
                <a:latin typeface="Times New Roman" panose="02020603050405020304" pitchFamily="18" charset="0"/>
                <a:cs typeface="Times New Roman" panose="02020603050405020304" pitchFamily="18" charset="0"/>
              </a:rPr>
              <a:t>(1) World Health Organization (</a:t>
            </a:r>
            <a:r>
              <a:rPr lang="en-US" sz="2400" dirty="0" err="1">
                <a:latin typeface="Times New Roman" panose="02020603050405020304" pitchFamily="18" charset="0"/>
                <a:cs typeface="Times New Roman" panose="02020603050405020304" pitchFamily="18" charset="0"/>
              </a:rPr>
              <a:t>Tổ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chức</a:t>
            </a:r>
            <a:r>
              <a:rPr lang="en-US" sz="2400" dirty="0">
                <a:latin typeface="Times New Roman" panose="02020603050405020304" pitchFamily="18" charset="0"/>
                <a:cs typeface="Times New Roman" panose="02020603050405020304" pitchFamily="18" charset="0"/>
              </a:rPr>
              <a:t> Y </a:t>
            </a:r>
            <a:r>
              <a:rPr lang="en-US" sz="2400" dirty="0" err="1">
                <a:latin typeface="Times New Roman" panose="02020603050405020304" pitchFamily="18" charset="0"/>
                <a:cs typeface="Times New Roman" panose="02020603050405020304" pitchFamily="18" charset="0"/>
              </a:rPr>
              <a:t>tế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giới</a:t>
            </a:r>
            <a:r>
              <a:rPr lang="en-US" sz="2400" dirty="0">
                <a:latin typeface="Times New Roman" panose="02020603050405020304" pitchFamily="18" charset="0"/>
                <a:cs typeface="Times New Roman" panose="02020603050405020304" pitchFamily="18" charset="0"/>
              </a:rPr>
              <a:t>)</a:t>
            </a:r>
          </a:p>
          <a:p>
            <a:pPr marL="0" indent="0">
              <a:lnSpc>
                <a:spcPct val="100000"/>
              </a:lnSpc>
              <a:spcBef>
                <a:spcPts val="0"/>
              </a:spcBef>
              <a:buNone/>
            </a:pPr>
            <a:r>
              <a:rPr lang="en-US" sz="2400" dirty="0">
                <a:latin typeface="Times New Roman" panose="02020603050405020304" pitchFamily="18" charset="0"/>
                <a:cs typeface="Times New Roman" panose="02020603050405020304" pitchFamily="18" charset="0"/>
              </a:rPr>
              <a:t>(2) World Trade Organization (</a:t>
            </a:r>
            <a:r>
              <a:rPr lang="en-US" sz="2400" dirty="0" err="1">
                <a:latin typeface="Times New Roman" panose="02020603050405020304" pitchFamily="18" charset="0"/>
                <a:cs typeface="Times New Roman" panose="02020603050405020304" pitchFamily="18" charset="0"/>
              </a:rPr>
              <a:t>Tổ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giới</a:t>
            </a:r>
            <a:r>
              <a:rPr lang="en-US" sz="2400" dirty="0">
                <a:latin typeface="Times New Roman" panose="02020603050405020304" pitchFamily="18" charset="0"/>
                <a:cs typeface="Times New Roman" panose="02020603050405020304" pitchFamily="18" charset="0"/>
              </a:rPr>
              <a:t>)</a:t>
            </a:r>
          </a:p>
          <a:p>
            <a:pPr marL="0" indent="0">
              <a:lnSpc>
                <a:spcPct val="100000"/>
              </a:lnSpc>
              <a:spcBef>
                <a:spcPts val="0"/>
              </a:spcBef>
              <a:buNone/>
            </a:pPr>
            <a:r>
              <a:rPr lang="en-US" sz="2400" dirty="0">
                <a:latin typeface="Times New Roman" panose="02020603050405020304" pitchFamily="18" charset="0"/>
                <a:cs typeface="Times New Roman" panose="02020603050405020304" pitchFamily="18" charset="0"/>
              </a:rPr>
              <a:t>(3) United Nations (</a:t>
            </a:r>
            <a:r>
              <a:rPr lang="en-US" sz="2400" dirty="0" err="1">
                <a:latin typeface="Times New Roman" panose="02020603050405020304" pitchFamily="18" charset="0"/>
                <a:cs typeface="Times New Roman" panose="02020603050405020304" pitchFamily="18" charset="0"/>
              </a:rPr>
              <a:t>Liên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quốc</a:t>
            </a:r>
            <a:r>
              <a:rPr lang="en-US" sz="2400" dirty="0">
                <a:latin typeface="Times New Roman" panose="02020603050405020304" pitchFamily="18" charset="0"/>
                <a:cs typeface="Times New Roman" panose="02020603050405020304" pitchFamily="18" charset="0"/>
              </a:rPr>
              <a:t>)</a:t>
            </a:r>
          </a:p>
          <a:p>
            <a:pPr marL="0" indent="0">
              <a:lnSpc>
                <a:spcPct val="100000"/>
              </a:lnSpc>
              <a:spcBef>
                <a:spcPts val="0"/>
              </a:spcBef>
              <a:buNone/>
            </a:pPr>
            <a:r>
              <a:rPr lang="en-US" sz="2400" b="1" dirty="0" err="1">
                <a:latin typeface="Times New Roman" panose="02020603050405020304" pitchFamily="18" charset="0"/>
                <a:cs typeface="Times New Roman" panose="02020603050405020304" pitchFamily="18" charset="0"/>
              </a:rPr>
              <a:t>Yêu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cầu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câu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hỏi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dưới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đây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hoàn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thành</a:t>
            </a:r>
            <a:r>
              <a:rPr lang="en-US" sz="2400" b="1" dirty="0">
                <a:latin typeface="Times New Roman" panose="02020603050405020304" pitchFamily="18" charset="0"/>
                <a:cs typeface="Times New Roman" panose="02020603050405020304" pitchFamily="18" charset="0"/>
              </a:rPr>
              <a:t> PHT </a:t>
            </a:r>
            <a:r>
              <a:rPr lang="en-US" sz="2400" b="1" dirty="0" err="1">
                <a:latin typeface="Times New Roman" panose="02020603050405020304" pitchFamily="18" charset="0"/>
                <a:cs typeface="Times New Roman" panose="02020603050405020304" pitchFamily="18" charset="0"/>
              </a:rPr>
              <a:t>số</a:t>
            </a:r>
            <a:r>
              <a:rPr lang="en-US" sz="2400" b="1" dirty="0">
                <a:latin typeface="Times New Roman" panose="02020603050405020304" pitchFamily="18" charset="0"/>
                <a:cs typeface="Times New Roman" panose="02020603050405020304" pitchFamily="18" charset="0"/>
              </a:rPr>
              <a:t> 1 </a:t>
            </a:r>
            <a:r>
              <a:rPr lang="en-US" sz="2400" b="1" dirty="0" err="1">
                <a:latin typeface="Times New Roman" panose="02020603050405020304" pitchFamily="18" charset="0"/>
                <a:cs typeface="Times New Roman" panose="02020603050405020304" pitchFamily="18" charset="0"/>
              </a:rPr>
              <a:t>theo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mẫu</a:t>
            </a:r>
            <a:r>
              <a:rPr lang="en-US" sz="2400" b="1"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pPr marL="0" indent="0">
              <a:lnSpc>
                <a:spcPct val="100000"/>
              </a:lnSpc>
              <a:spcBef>
                <a:spcPts val="0"/>
              </a:spcBef>
              <a:buNone/>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tắt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a:t>
            </a:r>
          </a:p>
          <a:p>
            <a:pPr marL="0" indent="0">
              <a:lnSpc>
                <a:spcPct val="100000"/>
              </a:lnSpc>
              <a:spcBef>
                <a:spcPts val="0"/>
              </a:spcBef>
              <a:buNone/>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ta </a:t>
            </a:r>
            <a:r>
              <a:rPr lang="en-US" sz="2400" dirty="0" err="1">
                <a:latin typeface="Times New Roman" panose="02020603050405020304" pitchFamily="18" charset="0"/>
                <a:cs typeface="Times New Roman" panose="02020603050405020304" pitchFamily="18" charset="0"/>
              </a:rPr>
              <a:t>viết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tắt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nhằm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gì</a:t>
            </a:r>
            <a:r>
              <a:rPr lang="en-US" sz="2400" dirty="0">
                <a:latin typeface="Times New Roman" panose="02020603050405020304" pitchFamily="18" charset="0"/>
                <a:cs typeface="Times New Roman" panose="02020603050405020304" pitchFamily="18" charset="0"/>
              </a:rPr>
              <a:t>?</a:t>
            </a:r>
          </a:p>
          <a:p>
            <a:pPr marL="0" indent="0">
              <a:lnSpc>
                <a:spcPct val="100000"/>
              </a:lnSpc>
              <a:spcBef>
                <a:spcPts val="0"/>
              </a:spcBef>
              <a:buNone/>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tắt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a:t>
            </a:r>
            <a:r>
              <a:rPr lang="en-US" sz="2400" b="1" dirty="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2408805039"/>
              </p:ext>
            </p:extLst>
          </p:nvPr>
        </p:nvGraphicFramePr>
        <p:xfrm>
          <a:off x="542925" y="4120915"/>
          <a:ext cx="10810874" cy="2628614"/>
        </p:xfrm>
        <a:graphic>
          <a:graphicData uri="http://schemas.openxmlformats.org/drawingml/2006/table">
            <a:tbl>
              <a:tblPr firstRow="1" firstCol="1" bandRow="1"/>
              <a:tblGrid>
                <a:gridCol w="3514723">
                  <a:extLst>
                    <a:ext uri="{9D8B030D-6E8A-4147-A177-3AD203B41FA5}">
                      <a16:colId xmlns:a16="http://schemas.microsoft.com/office/drawing/2014/main" val="1202004646"/>
                    </a:ext>
                  </a:extLst>
                </a:gridCol>
                <a:gridCol w="2107843">
                  <a:extLst>
                    <a:ext uri="{9D8B030D-6E8A-4147-A177-3AD203B41FA5}">
                      <a16:colId xmlns:a16="http://schemas.microsoft.com/office/drawing/2014/main" val="2115743910"/>
                    </a:ext>
                  </a:extLst>
                </a:gridCol>
                <a:gridCol w="1827260">
                  <a:extLst>
                    <a:ext uri="{9D8B030D-6E8A-4147-A177-3AD203B41FA5}">
                      <a16:colId xmlns:a16="http://schemas.microsoft.com/office/drawing/2014/main" val="2672161099"/>
                    </a:ext>
                  </a:extLst>
                </a:gridCol>
                <a:gridCol w="1680524">
                  <a:extLst>
                    <a:ext uri="{9D8B030D-6E8A-4147-A177-3AD203B41FA5}">
                      <a16:colId xmlns:a16="http://schemas.microsoft.com/office/drawing/2014/main" val="3034489209"/>
                    </a:ext>
                  </a:extLst>
                </a:gridCol>
                <a:gridCol w="1680524">
                  <a:extLst>
                    <a:ext uri="{9D8B030D-6E8A-4147-A177-3AD203B41FA5}">
                      <a16:colId xmlns:a16="http://schemas.microsoft.com/office/drawing/2014/main" val="761628054"/>
                    </a:ext>
                  </a:extLst>
                </a:gridCol>
              </a:tblGrid>
              <a:tr h="444129">
                <a:tc>
                  <a:txBody>
                    <a:bodyPr/>
                    <a:lstStyle/>
                    <a:p>
                      <a:pPr algn="ctr">
                        <a:lnSpc>
                          <a:spcPct val="107000"/>
                        </a:lnSpc>
                        <a:spcAft>
                          <a:spcPts val="0"/>
                        </a:spcAft>
                      </a:pP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tổ</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chức</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quốc</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tế</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a:effectLst/>
                          <a:latin typeface="Times New Roman" panose="02020603050405020304" pitchFamily="18" charset="0"/>
                          <a:ea typeface="Calibri" panose="020F0502020204030204" pitchFamily="34" charset="0"/>
                          <a:cs typeface="Times New Roman" panose="02020603050405020304" pitchFamily="18" charset="0"/>
                        </a:rPr>
                        <a:t>Tên viết tắt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a:effectLst/>
                          <a:latin typeface="Times New Roman" panose="02020603050405020304" pitchFamily="18" charset="0"/>
                          <a:ea typeface="Calibri" panose="020F0502020204030204" pitchFamily="34" charset="0"/>
                          <a:cs typeface="Times New Roman" panose="02020603050405020304" pitchFamily="18" charset="0"/>
                        </a:rPr>
                        <a:t>Cách viết tắt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a:effectLst/>
                          <a:latin typeface="Times New Roman" panose="02020603050405020304" pitchFamily="18" charset="0"/>
                          <a:ea typeface="Calibri" panose="020F0502020204030204" pitchFamily="34" charset="0"/>
                          <a:cs typeface="Times New Roman" panose="02020603050405020304" pitchFamily="18" charset="0"/>
                        </a:rPr>
                        <a:t>Mục đích viết tắt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a:effectLst/>
                          <a:latin typeface="Times New Roman" panose="02020603050405020304" pitchFamily="18" charset="0"/>
                          <a:ea typeface="Calibri" panose="020F0502020204030204" pitchFamily="34" charset="0"/>
                          <a:cs typeface="Times New Roman" panose="02020603050405020304" pitchFamily="18" charset="0"/>
                        </a:rPr>
                        <a:t>Cách đọc</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23726423"/>
                  </a:ext>
                </a:extLst>
              </a:tr>
              <a:tr h="444129">
                <a:tc>
                  <a:txBody>
                    <a:bodyPr/>
                    <a:lstStyle/>
                    <a:p>
                      <a:pPr algn="ctr">
                        <a:lnSpc>
                          <a:spcPct val="107000"/>
                        </a:lnSpc>
                        <a:spcAft>
                          <a:spcPts val="0"/>
                        </a:spcAft>
                      </a:pPr>
                      <a:r>
                        <a:rPr lang="en-US" sz="2000" b="1">
                          <a:effectLst/>
                          <a:latin typeface="Times New Roman" panose="02020603050405020304" pitchFamily="18" charset="0"/>
                          <a:ea typeface="Calibri" panose="020F0502020204030204" pitchFamily="34" charset="0"/>
                          <a:cs typeface="Times New Roman" panose="02020603050405020304" pitchFamily="18" charset="0"/>
                        </a:rPr>
                        <a:t>World Health Organization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(Tổ chức Y tế Thế giới)</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just">
                        <a:lnSpc>
                          <a:spcPct val="107000"/>
                        </a:lnSpc>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just">
                        <a:lnSpc>
                          <a:spcPct val="107000"/>
                        </a:lnSpc>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just">
                        <a:lnSpc>
                          <a:spcPct val="107000"/>
                        </a:lnSpc>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80353190"/>
                  </a:ext>
                </a:extLst>
              </a:tr>
              <a:tr h="671798">
                <a:tc>
                  <a:txBody>
                    <a:bodyPr/>
                    <a:lstStyle/>
                    <a:p>
                      <a:pPr algn="ctr">
                        <a:lnSpc>
                          <a:spcPct val="107000"/>
                        </a:lnSpc>
                        <a:spcAft>
                          <a:spcPts val="0"/>
                        </a:spcAft>
                      </a:pP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World Trade Organization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Tổ</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chức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Thương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mại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giới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4172780106"/>
                  </a:ext>
                </a:extLst>
              </a:tr>
              <a:tr h="466547">
                <a:tc>
                  <a:txBody>
                    <a:bodyPr/>
                    <a:lstStyle/>
                    <a:p>
                      <a:pPr algn="ctr">
                        <a:lnSpc>
                          <a:spcPct val="107000"/>
                        </a:lnSpc>
                        <a:spcAft>
                          <a:spcPts val="0"/>
                        </a:spcAft>
                      </a:pP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United Nations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Liên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hợp</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quốc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307804353"/>
                  </a:ext>
                </a:extLst>
              </a:tr>
            </a:tbl>
          </a:graphicData>
        </a:graphic>
      </p:graphicFrame>
      <p:sp>
        <p:nvSpPr>
          <p:cNvPr id="11" name="Rectangle 3"/>
          <p:cNvSpPr>
            <a:spLocks noChangeArrowheads="1"/>
          </p:cNvSpPr>
          <p:nvPr/>
        </p:nvSpPr>
        <p:spPr bwMode="auto">
          <a:xfrm>
            <a:off x="4433589" y="3659250"/>
            <a:ext cx="332482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PHIẾU HỌC TẬP SỐ 1</a:t>
            </a:r>
            <a:endParaRPr kumimoji="0" lang="en-US" altLang="en-US" b="0" i="0" u="none" strike="noStrike" cap="none" normalizeH="0" baseline="0" dirty="0" smtClean="0">
              <a:ln>
                <a:noFill/>
              </a:ln>
              <a:solidFill>
                <a:schemeClr val="tx1"/>
              </a:solidFill>
              <a:effectLst/>
            </a:endParaRPr>
          </a:p>
        </p:txBody>
      </p:sp>
    </p:spTree>
    <p:extLst>
      <p:ext uri="{BB962C8B-B14F-4D97-AF65-F5344CB8AC3E}">
        <p14:creationId xmlns:p14="http://schemas.microsoft.com/office/powerpoint/2010/main" val="2810344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 calcmode="lin" valueType="num">
                                      <p:cBhvr additive="base">
                                        <p:cTn id="3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7" end="7"/>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additive="base">
                                        <p:cTn id="47" dur="500" fill="hold"/>
                                        <p:tgtEl>
                                          <p:spTgt spid="10"/>
                                        </p:tgtEl>
                                        <p:attrNameLst>
                                          <p:attrName>ppt_x</p:attrName>
                                        </p:attrNameLst>
                                      </p:cBhvr>
                                      <p:tavLst>
                                        <p:tav tm="0">
                                          <p:val>
                                            <p:strVal val="#ppt_x"/>
                                          </p:val>
                                        </p:tav>
                                        <p:tav tm="100000">
                                          <p:val>
                                            <p:strVal val="#ppt_x"/>
                                          </p:val>
                                        </p:tav>
                                      </p:tavLst>
                                    </p:anim>
                                    <p:anim calcmode="lin" valueType="num">
                                      <p:cBhvr additive="base">
                                        <p:cTn id="4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37310" y="0"/>
            <a:ext cx="10460181" cy="6876587"/>
          </a:xfrm>
          <a:prstGeom prst="rect">
            <a:avLst/>
          </a:prstGeom>
        </p:spPr>
      </p:pic>
    </p:spTree>
    <p:extLst>
      <p:ext uri="{BB962C8B-B14F-4D97-AF65-F5344CB8AC3E}">
        <p14:creationId xmlns:p14="http://schemas.microsoft.com/office/powerpoint/2010/main" val="865079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p:cNvGraphicFramePr>
            <a:graphicFrameLocks noGrp="1"/>
          </p:cNvGraphicFramePr>
          <p:nvPr>
            <p:extLst>
              <p:ext uri="{D42A27DB-BD31-4B8C-83A1-F6EECF244321}">
                <p14:modId xmlns:p14="http://schemas.microsoft.com/office/powerpoint/2010/main" val="1246485283"/>
              </p:ext>
            </p:extLst>
          </p:nvPr>
        </p:nvGraphicFramePr>
        <p:xfrm>
          <a:off x="220805" y="1266883"/>
          <a:ext cx="11455112" cy="4304856"/>
        </p:xfrm>
        <a:graphic>
          <a:graphicData uri="http://schemas.openxmlformats.org/drawingml/2006/table">
            <a:tbl>
              <a:tblPr firstRow="1" firstCol="1" bandRow="1"/>
              <a:tblGrid>
                <a:gridCol w="3724171">
                  <a:extLst>
                    <a:ext uri="{9D8B030D-6E8A-4147-A177-3AD203B41FA5}">
                      <a16:colId xmlns:a16="http://schemas.microsoft.com/office/drawing/2014/main" val="1202004646"/>
                    </a:ext>
                  </a:extLst>
                </a:gridCol>
                <a:gridCol w="1808935">
                  <a:extLst>
                    <a:ext uri="{9D8B030D-6E8A-4147-A177-3AD203B41FA5}">
                      <a16:colId xmlns:a16="http://schemas.microsoft.com/office/drawing/2014/main" val="2115743910"/>
                    </a:ext>
                  </a:extLst>
                </a:gridCol>
                <a:gridCol w="2102741">
                  <a:extLst>
                    <a:ext uri="{9D8B030D-6E8A-4147-A177-3AD203B41FA5}">
                      <a16:colId xmlns:a16="http://schemas.microsoft.com/office/drawing/2014/main" val="2672161099"/>
                    </a:ext>
                  </a:extLst>
                </a:gridCol>
                <a:gridCol w="2038596">
                  <a:extLst>
                    <a:ext uri="{9D8B030D-6E8A-4147-A177-3AD203B41FA5}">
                      <a16:colId xmlns:a16="http://schemas.microsoft.com/office/drawing/2014/main" val="3034489209"/>
                    </a:ext>
                  </a:extLst>
                </a:gridCol>
                <a:gridCol w="1780669">
                  <a:extLst>
                    <a:ext uri="{9D8B030D-6E8A-4147-A177-3AD203B41FA5}">
                      <a16:colId xmlns:a16="http://schemas.microsoft.com/office/drawing/2014/main" val="761628054"/>
                    </a:ext>
                  </a:extLst>
                </a:gridCol>
              </a:tblGrid>
              <a:tr h="444129">
                <a:tc>
                  <a:txBody>
                    <a:bodyPr/>
                    <a:lstStyle/>
                    <a:p>
                      <a:pPr algn="ctr">
                        <a:lnSpc>
                          <a:spcPct val="107000"/>
                        </a:lnSpc>
                        <a:spcAft>
                          <a:spcPts val="0"/>
                        </a:spcAft>
                      </a:pP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tổ</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chức</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quốc</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tế</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Tên viết tắt</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Cách viết tắt</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Mục đích viết tắt</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Cách đọc</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23726423"/>
                  </a:ext>
                </a:extLst>
              </a:tr>
              <a:tr h="444129">
                <a:tc>
                  <a:txBody>
                    <a:bodyPr/>
                    <a:lstStyle/>
                    <a:p>
                      <a:pPr algn="ctr">
                        <a:lnSpc>
                          <a:spcPct val="107000"/>
                        </a:lnSpc>
                        <a:spcAft>
                          <a:spcPts val="0"/>
                        </a:spcAf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World Health Organization</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(Tổ chức Y tế Thế giới)</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WHO</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just">
                        <a:lnSpc>
                          <a:spcPct val="107000"/>
                        </a:lnSpc>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Ghép</a:t>
                      </a:r>
                      <a:r>
                        <a:rPr lang="en-US" sz="24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chữ</a:t>
                      </a:r>
                      <a:r>
                        <a:rPr lang="en-US" sz="24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cái</a:t>
                      </a:r>
                      <a:r>
                        <a:rPr lang="en-US" sz="24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4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tên</a:t>
                      </a:r>
                      <a:r>
                        <a:rPr lang="en-US" sz="24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đầy</a:t>
                      </a:r>
                      <a:r>
                        <a:rPr lang="en-US" sz="24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đủ</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just">
                        <a:lnSpc>
                          <a:spcPct val="107000"/>
                        </a:lnSpc>
                        <a:spcAft>
                          <a:spcPts val="0"/>
                        </a:spcAft>
                      </a:pP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Tiết</a:t>
                      </a:r>
                      <a:r>
                        <a:rPr lang="en-US" sz="24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kiệm</a:t>
                      </a:r>
                      <a:r>
                        <a:rPr lang="en-US" sz="24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4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gian</a:t>
                      </a:r>
                      <a:r>
                        <a:rPr lang="en-US" sz="24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kinh</a:t>
                      </a:r>
                      <a:r>
                        <a:rPr lang="en-US" sz="24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phí</a:t>
                      </a:r>
                      <a:r>
                        <a:rPr lang="en-US" sz="2400" baseline="0" dirty="0" smtClean="0">
                          <a:effectLst/>
                          <a:latin typeface="Times New Roman" panose="02020603050405020304" pitchFamily="18" charset="0"/>
                          <a:ea typeface="Calibri" panose="020F0502020204030204" pitchFamily="34" charset="0"/>
                          <a:cs typeface="Times New Roman" panose="02020603050405020304" pitchFamily="18" charset="0"/>
                        </a:rPr>
                        <a:t> in </a:t>
                      </a:r>
                      <a:r>
                        <a:rPr lang="en-US" sz="24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ấn</a:t>
                      </a:r>
                      <a:r>
                        <a:rPr lang="en-US" sz="24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tài</a:t>
                      </a:r>
                      <a:r>
                        <a:rPr lang="en-US" sz="24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liệu</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just">
                        <a:lnSpc>
                          <a:spcPct val="107000"/>
                        </a:lnSpc>
                        <a:spcAft>
                          <a:spcPts val="0"/>
                        </a:spcAft>
                      </a:pP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Đọc</a:t>
                      </a:r>
                      <a:r>
                        <a:rPr lang="en-US" sz="24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theo</a:t>
                      </a:r>
                      <a:r>
                        <a:rPr lang="en-US" sz="24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tên</a:t>
                      </a:r>
                      <a:r>
                        <a:rPr lang="en-US" sz="24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chữ</a:t>
                      </a:r>
                      <a:r>
                        <a:rPr lang="en-US" sz="24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cái</a:t>
                      </a:r>
                      <a:r>
                        <a:rPr lang="en-US" sz="24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tiếng</a:t>
                      </a:r>
                      <a:r>
                        <a:rPr lang="en-US" sz="24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Việt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80353190"/>
                  </a:ext>
                </a:extLst>
              </a:tr>
              <a:tr h="671798">
                <a:tc>
                  <a:txBody>
                    <a:bodyPr/>
                    <a:lstStyle/>
                    <a:p>
                      <a:pPr algn="ctr">
                        <a:lnSpc>
                          <a:spcPct val="107000"/>
                        </a:lnSpc>
                        <a:spcAft>
                          <a:spcPts val="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World Trade Organization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Tổ</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chức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Thương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mại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giới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WTO</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4172780106"/>
                  </a:ext>
                </a:extLst>
              </a:tr>
              <a:tr h="466547">
                <a:tc>
                  <a:txBody>
                    <a:bodyPr/>
                    <a:lstStyle/>
                    <a:p>
                      <a:pPr algn="ctr">
                        <a:lnSpc>
                          <a:spcPct val="107000"/>
                        </a:lnSpc>
                        <a:spcAft>
                          <a:spcPts val="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United Nations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Liên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hợp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quốc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UN</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307804353"/>
                  </a:ext>
                </a:extLst>
              </a:tr>
            </a:tbl>
          </a:graphicData>
        </a:graphic>
      </p:graphicFrame>
      <p:sp>
        <p:nvSpPr>
          <p:cNvPr id="11" name="Rectangle 3"/>
          <p:cNvSpPr>
            <a:spLocks noChangeArrowheads="1"/>
          </p:cNvSpPr>
          <p:nvPr/>
        </p:nvSpPr>
        <p:spPr bwMode="auto">
          <a:xfrm>
            <a:off x="4285950" y="344950"/>
            <a:ext cx="384848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smtClean="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PHIẾU HỌC TẬP SỐ 1</a:t>
            </a:r>
            <a:endParaRPr kumimoji="0" lang="en-US" altLang="en-US" sz="2000" b="0" i="0" u="none" strike="noStrike" cap="none" normalizeH="0" baseline="0" dirty="0" smtClean="0">
              <a:ln>
                <a:noFill/>
              </a:ln>
              <a:solidFill>
                <a:srgbClr val="002060"/>
              </a:solidFill>
              <a:effectLst/>
            </a:endParaRPr>
          </a:p>
        </p:txBody>
      </p:sp>
    </p:spTree>
    <p:extLst>
      <p:ext uri="{BB962C8B-B14F-4D97-AF65-F5344CB8AC3E}">
        <p14:creationId xmlns:p14="http://schemas.microsoft.com/office/powerpoint/2010/main" val="494619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12" name="Content Placeholder 11"/>
          <p:cNvGraphicFramePr>
            <a:graphicFrameLocks noGrp="1"/>
          </p:cNvGraphicFramePr>
          <p:nvPr>
            <p:ph idx="1"/>
          </p:nvPr>
        </p:nvGraphicFramePr>
        <p:xfrm>
          <a:off x="2750820" y="2631598"/>
          <a:ext cx="6690360" cy="2739391"/>
        </p:xfrm>
        <a:graphic>
          <a:graphicData uri="http://schemas.openxmlformats.org/drawingml/2006/table">
            <a:tbl>
              <a:tblPr firstRow="1" firstCol="1" bandRow="1"/>
              <a:tblGrid>
                <a:gridCol w="492760">
                  <a:extLst>
                    <a:ext uri="{9D8B030D-6E8A-4147-A177-3AD203B41FA5}">
                      <a16:colId xmlns:a16="http://schemas.microsoft.com/office/drawing/2014/main" val="1564885111"/>
                    </a:ext>
                  </a:extLst>
                </a:gridCol>
                <a:gridCol w="2247900">
                  <a:extLst>
                    <a:ext uri="{9D8B030D-6E8A-4147-A177-3AD203B41FA5}">
                      <a16:colId xmlns:a16="http://schemas.microsoft.com/office/drawing/2014/main" val="332774139"/>
                    </a:ext>
                  </a:extLst>
                </a:gridCol>
                <a:gridCol w="1576705">
                  <a:extLst>
                    <a:ext uri="{9D8B030D-6E8A-4147-A177-3AD203B41FA5}">
                      <a16:colId xmlns:a16="http://schemas.microsoft.com/office/drawing/2014/main" val="863555659"/>
                    </a:ext>
                  </a:extLst>
                </a:gridCol>
                <a:gridCol w="2372995">
                  <a:extLst>
                    <a:ext uri="{9D8B030D-6E8A-4147-A177-3AD203B41FA5}">
                      <a16:colId xmlns:a16="http://schemas.microsoft.com/office/drawing/2014/main" val="165003177"/>
                    </a:ext>
                  </a:extLst>
                </a:gridCol>
              </a:tblGrid>
              <a:tr h="0">
                <a:tc>
                  <a:txBody>
                    <a:bodyPr/>
                    <a:lstStyle/>
                    <a:p>
                      <a:pPr algn="ctr">
                        <a:lnSpc>
                          <a:spcPct val="107000"/>
                        </a:lnSpc>
                        <a:spcAft>
                          <a:spcPts val="0"/>
                        </a:spcAft>
                      </a:pPr>
                      <a:r>
                        <a:rPr lang="en-US" sz="1400" b="1">
                          <a:effectLst/>
                          <a:latin typeface="Times New Roman" panose="02020603050405020304" pitchFamily="18" charset="0"/>
                          <a:ea typeface="Calibri" panose="020F0502020204030204" pitchFamily="34" charset="0"/>
                          <a:cs typeface="Times New Roman" panose="02020603050405020304" pitchFamily="18" charset="0"/>
                        </a:rPr>
                        <a:t>VD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b="1">
                          <a:effectLst/>
                          <a:latin typeface="Times New Roman" panose="02020603050405020304" pitchFamily="18" charset="0"/>
                          <a:ea typeface="Calibri" panose="020F0502020204030204" pitchFamily="34" charset="0"/>
                          <a:cs typeface="Times New Roman" panose="02020603050405020304" pitchFamily="18" charset="0"/>
                        </a:rPr>
                        <a:t>Tổ chức quốc tế</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b="1">
                          <a:effectLst/>
                          <a:latin typeface="Times New Roman" panose="02020603050405020304" pitchFamily="18" charset="0"/>
                          <a:ea typeface="Calibri" panose="020F0502020204030204" pitchFamily="34" charset="0"/>
                          <a:cs typeface="Times New Roman" panose="02020603050405020304" pitchFamily="18" charset="0"/>
                        </a:rPr>
                        <a:t>Tên viết tắt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b="1">
                          <a:effectLst/>
                          <a:latin typeface="Times New Roman" panose="02020603050405020304" pitchFamily="18" charset="0"/>
                          <a:ea typeface="Calibri" panose="020F0502020204030204" pitchFamily="34" charset="0"/>
                          <a:cs typeface="Times New Roman" panose="02020603050405020304" pitchFamily="18" charset="0"/>
                        </a:rPr>
                        <a:t>Cách dùng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65043662"/>
                  </a:ext>
                </a:extLst>
              </a:tr>
              <a:tr h="0">
                <a:tc>
                  <a:txBody>
                    <a:bodyPr/>
                    <a:lstStyle/>
                    <a:p>
                      <a:pPr algn="just">
                        <a:lnSpc>
                          <a:spcPct val="107000"/>
                        </a:lnSpc>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20496333"/>
                  </a:ext>
                </a:extLst>
              </a:tr>
              <a:tr h="0">
                <a:tc>
                  <a:txBody>
                    <a:bodyPr/>
                    <a:lstStyle/>
                    <a:p>
                      <a:pPr algn="just">
                        <a:lnSpc>
                          <a:spcPct val="107000"/>
                        </a:lnSpc>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2000602"/>
                  </a:ext>
                </a:extLst>
              </a:tr>
            </a:tbl>
          </a:graphicData>
        </a:graphic>
      </p:graphicFrame>
      <p:pic>
        <p:nvPicPr>
          <p:cNvPr id="4" name="Picture 3"/>
          <p:cNvPicPr>
            <a:picLocks noChangeAspect="1"/>
          </p:cNvPicPr>
          <p:nvPr/>
        </p:nvPicPr>
        <p:blipFill>
          <a:blip r:embed="rId2"/>
          <a:stretch>
            <a:fillRect/>
          </a:stretch>
        </p:blipFill>
        <p:spPr>
          <a:xfrm>
            <a:off x="-1" y="0"/>
            <a:ext cx="12192001" cy="6858000"/>
          </a:xfrm>
          <a:prstGeom prst="rect">
            <a:avLst/>
          </a:prstGeom>
        </p:spPr>
      </p:pic>
      <p:sp>
        <p:nvSpPr>
          <p:cNvPr id="7" name="Rectangle 6"/>
          <p:cNvSpPr/>
          <p:nvPr/>
        </p:nvSpPr>
        <p:spPr>
          <a:xfrm>
            <a:off x="346363" y="174948"/>
            <a:ext cx="11707091" cy="3068084"/>
          </a:xfrm>
          <a:prstGeom prst="rect">
            <a:avLst/>
          </a:prstGeom>
        </p:spPr>
        <p:txBody>
          <a:bodyPr wrap="square">
            <a:spAutoFit/>
          </a:bodyPr>
          <a:lstStyle/>
          <a:p>
            <a:pPr algn="just">
              <a:lnSpc>
                <a:spcPct val="107000"/>
              </a:lnSpc>
              <a:spcAft>
                <a:spcPts val="0"/>
              </a:spcAft>
            </a:pPr>
            <a:r>
              <a:rPr lang="en-US" sz="2600" b="1" u="sng" dirty="0" err="1">
                <a:latin typeface="Times New Roman" panose="02020603050405020304" pitchFamily="18" charset="0"/>
                <a:ea typeface="Calibri" panose="020F0502020204030204" pitchFamily="34" charset="0"/>
                <a:cs typeface="Times New Roman" panose="02020603050405020304" pitchFamily="18" charset="0"/>
              </a:rPr>
              <a:t>Câu</a:t>
            </a:r>
            <a:r>
              <a:rPr lang="en-US" sz="2600" b="1" u="sng" dirty="0">
                <a:latin typeface="Times New Roman" panose="02020603050405020304" pitchFamily="18" charset="0"/>
                <a:ea typeface="Calibri" panose="020F0502020204030204" pitchFamily="34" charset="0"/>
                <a:cs typeface="Times New Roman" panose="02020603050405020304" pitchFamily="18" charset="0"/>
              </a:rPr>
              <a:t> </a:t>
            </a:r>
            <a:r>
              <a:rPr lang="en-US" sz="2600" b="1" u="sng" dirty="0" err="1">
                <a:latin typeface="Times New Roman" panose="02020603050405020304" pitchFamily="18" charset="0"/>
                <a:ea typeface="Calibri" panose="020F0502020204030204" pitchFamily="34" charset="0"/>
                <a:cs typeface="Times New Roman" panose="02020603050405020304" pitchFamily="18" charset="0"/>
              </a:rPr>
              <a:t>hỏi</a:t>
            </a:r>
            <a:r>
              <a:rPr lang="en-US" sz="2600" b="1" u="sng" dirty="0">
                <a:latin typeface="Times New Roman" panose="02020603050405020304" pitchFamily="18" charset="0"/>
                <a:ea typeface="Calibri" panose="020F0502020204030204" pitchFamily="34" charset="0"/>
                <a:cs typeface="Times New Roman" panose="02020603050405020304" pitchFamily="18" charset="0"/>
              </a:rPr>
              <a:t>:</a:t>
            </a:r>
            <a:r>
              <a:rPr lang="en-US" sz="2600" b="1" dirty="0">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latin typeface="Times New Roman" panose="02020603050405020304" pitchFamily="18" charset="0"/>
                <a:ea typeface="Calibri" panose="020F0502020204030204" pitchFamily="34" charset="0"/>
                <a:cs typeface="Times New Roman" panose="02020603050405020304" pitchFamily="18" charset="0"/>
              </a:rPr>
              <a:t>Chỉ</a:t>
            </a:r>
            <a:r>
              <a:rPr lang="en-US" sz="2600" b="1" dirty="0">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latin typeface="Times New Roman" panose="02020603050405020304" pitchFamily="18" charset="0"/>
                <a:ea typeface="Calibri" panose="020F0502020204030204" pitchFamily="34" charset="0"/>
                <a:cs typeface="Times New Roman" panose="02020603050405020304" pitchFamily="18" charset="0"/>
              </a:rPr>
              <a:t>ra</a:t>
            </a:r>
            <a:r>
              <a:rPr lang="en-US" sz="2600" b="1" dirty="0">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latin typeface="Times New Roman" panose="02020603050405020304" pitchFamily="18" charset="0"/>
                <a:ea typeface="Calibri" panose="020F0502020204030204" pitchFamily="34" charset="0"/>
                <a:cs typeface="Times New Roman" panose="02020603050405020304" pitchFamily="18" charset="0"/>
              </a:rPr>
              <a:t>cách</a:t>
            </a:r>
            <a:r>
              <a:rPr lang="en-US" sz="2600" b="1" dirty="0">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latin typeface="Times New Roman" panose="02020603050405020304" pitchFamily="18" charset="0"/>
                <a:ea typeface="Calibri" panose="020F0502020204030204" pitchFamily="34" charset="0"/>
                <a:cs typeface="Times New Roman" panose="02020603050405020304" pitchFamily="18" charset="0"/>
              </a:rPr>
              <a:t>sử</a:t>
            </a:r>
            <a:r>
              <a:rPr lang="en-US" sz="2600" b="1" dirty="0">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2600" b="1" dirty="0">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latin typeface="Times New Roman" panose="02020603050405020304" pitchFamily="18" charset="0"/>
                <a:ea typeface="Calibri" panose="020F0502020204030204" pitchFamily="34" charset="0"/>
                <a:cs typeface="Times New Roman" panose="02020603050405020304" pitchFamily="18" charset="0"/>
              </a:rPr>
              <a:t>tên</a:t>
            </a:r>
            <a:r>
              <a:rPr lang="en-US" sz="2600" b="1" dirty="0">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latin typeface="Times New Roman" panose="02020603050405020304" pitchFamily="18" charset="0"/>
                <a:ea typeface="Calibri" panose="020F0502020204030204" pitchFamily="34" charset="0"/>
                <a:cs typeface="Times New Roman" panose="02020603050405020304" pitchFamily="18" charset="0"/>
              </a:rPr>
              <a:t>viết</a:t>
            </a:r>
            <a:r>
              <a:rPr lang="en-US" sz="2600" b="1" dirty="0">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latin typeface="Times New Roman" panose="02020603050405020304" pitchFamily="18" charset="0"/>
                <a:ea typeface="Calibri" panose="020F0502020204030204" pitchFamily="34" charset="0"/>
                <a:cs typeface="Times New Roman" panose="02020603050405020304" pitchFamily="18" charset="0"/>
              </a:rPr>
              <a:t>tắt</a:t>
            </a:r>
            <a:r>
              <a:rPr lang="en-US" sz="2600" b="1" dirty="0">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600" b="1" dirty="0">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latin typeface="Times New Roman" panose="02020603050405020304" pitchFamily="18" charset="0"/>
                <a:ea typeface="Calibri" panose="020F0502020204030204" pitchFamily="34" charset="0"/>
                <a:cs typeface="Times New Roman" panose="02020603050405020304" pitchFamily="18" charset="0"/>
              </a:rPr>
              <a:t>các</a:t>
            </a:r>
            <a:r>
              <a:rPr lang="en-US" sz="2600" b="1" dirty="0">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latin typeface="Times New Roman" panose="02020603050405020304" pitchFamily="18" charset="0"/>
                <a:ea typeface="Calibri" panose="020F0502020204030204" pitchFamily="34" charset="0"/>
                <a:cs typeface="Times New Roman" panose="02020603050405020304" pitchFamily="18" charset="0"/>
              </a:rPr>
              <a:t>tổ</a:t>
            </a:r>
            <a:r>
              <a:rPr lang="en-US" sz="2600" b="1" dirty="0">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latin typeface="Times New Roman" panose="02020603050405020304" pitchFamily="18" charset="0"/>
                <a:ea typeface="Calibri" panose="020F0502020204030204" pitchFamily="34" charset="0"/>
                <a:cs typeface="Times New Roman" panose="02020603050405020304" pitchFamily="18" charset="0"/>
              </a:rPr>
              <a:t>chức</a:t>
            </a:r>
            <a:r>
              <a:rPr lang="en-US" sz="2600" b="1" dirty="0">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latin typeface="Times New Roman" panose="02020603050405020304" pitchFamily="18" charset="0"/>
                <a:ea typeface="Calibri" panose="020F0502020204030204" pitchFamily="34" charset="0"/>
                <a:cs typeface="Times New Roman" panose="02020603050405020304" pitchFamily="18" charset="0"/>
              </a:rPr>
              <a:t>quốc</a:t>
            </a:r>
            <a:r>
              <a:rPr lang="en-US" sz="2600" b="1" dirty="0">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latin typeface="Times New Roman" panose="02020603050405020304" pitchFamily="18" charset="0"/>
                <a:ea typeface="Calibri" panose="020F0502020204030204" pitchFamily="34" charset="0"/>
                <a:cs typeface="Times New Roman" panose="02020603050405020304" pitchFamily="18" charset="0"/>
              </a:rPr>
              <a:t>tế</a:t>
            </a:r>
            <a:r>
              <a:rPr lang="en-US" sz="2600" b="1" dirty="0">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600" b="1" dirty="0">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latin typeface="Times New Roman" panose="02020603050405020304" pitchFamily="18" charset="0"/>
                <a:ea typeface="Calibri" panose="020F0502020204030204" pitchFamily="34" charset="0"/>
                <a:cs typeface="Times New Roman" panose="02020603050405020304" pitchFamily="18" charset="0"/>
              </a:rPr>
              <a:t>ví</a:t>
            </a:r>
            <a:r>
              <a:rPr lang="en-US" sz="2600" b="1" dirty="0">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latin typeface="Times New Roman" panose="02020603050405020304" pitchFamily="18" charset="0"/>
                <a:ea typeface="Calibri" panose="020F0502020204030204" pitchFamily="34" charset="0"/>
                <a:cs typeface="Times New Roman" panose="02020603050405020304" pitchFamily="18" charset="0"/>
              </a:rPr>
              <a:t>dụ</a:t>
            </a:r>
            <a:r>
              <a:rPr lang="en-US" sz="2600" b="1" dirty="0">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latin typeface="Times New Roman" panose="02020603050405020304" pitchFamily="18" charset="0"/>
                <a:ea typeface="Calibri" panose="020F0502020204030204" pitchFamily="34" charset="0"/>
                <a:cs typeface="Times New Roman" panose="02020603050405020304" pitchFamily="18" charset="0"/>
              </a:rPr>
              <a:t>sau</a:t>
            </a:r>
            <a:r>
              <a:rPr lang="en-US" sz="2600" b="1" dirty="0">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latin typeface="Times New Roman" panose="02020603050405020304" pitchFamily="18" charset="0"/>
                <a:ea typeface="Calibri" panose="020F0502020204030204" pitchFamily="34" charset="0"/>
                <a:cs typeface="Times New Roman" panose="02020603050405020304" pitchFamily="18" charset="0"/>
              </a:rPr>
              <a:t>và</a:t>
            </a:r>
            <a:r>
              <a:rPr lang="en-US" sz="2600" b="1" dirty="0">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latin typeface="Times New Roman" panose="02020603050405020304" pitchFamily="18" charset="0"/>
                <a:ea typeface="Calibri" panose="020F0502020204030204" pitchFamily="34" charset="0"/>
                <a:cs typeface="Times New Roman" panose="02020603050405020304" pitchFamily="18" charset="0"/>
              </a:rPr>
              <a:t>hoàn</a:t>
            </a:r>
            <a:r>
              <a:rPr lang="en-US" sz="2600" b="1" dirty="0">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latin typeface="Times New Roman" panose="02020603050405020304" pitchFamily="18" charset="0"/>
                <a:ea typeface="Calibri" panose="020F0502020204030204" pitchFamily="34" charset="0"/>
                <a:cs typeface="Times New Roman" panose="02020603050405020304" pitchFamily="18" charset="0"/>
              </a:rPr>
              <a:t>thành</a:t>
            </a:r>
            <a:r>
              <a:rPr lang="en-US" sz="2600" b="1" dirty="0">
                <a:latin typeface="Times New Roman" panose="02020603050405020304" pitchFamily="18" charset="0"/>
                <a:ea typeface="Calibri" panose="020F0502020204030204" pitchFamily="34" charset="0"/>
                <a:cs typeface="Times New Roman" panose="02020603050405020304" pitchFamily="18" charset="0"/>
              </a:rPr>
              <a:t> PHT </a:t>
            </a:r>
            <a:r>
              <a:rPr lang="en-US" sz="2600" b="1" dirty="0" err="1">
                <a:latin typeface="Times New Roman" panose="02020603050405020304" pitchFamily="18" charset="0"/>
                <a:ea typeface="Calibri" panose="020F0502020204030204" pitchFamily="34" charset="0"/>
                <a:cs typeface="Times New Roman" panose="02020603050405020304" pitchFamily="18" charset="0"/>
              </a:rPr>
              <a:t>số</a:t>
            </a:r>
            <a:r>
              <a:rPr lang="en-US" sz="2600" b="1" dirty="0">
                <a:latin typeface="Times New Roman" panose="02020603050405020304" pitchFamily="18" charset="0"/>
                <a:ea typeface="Calibri" panose="020F0502020204030204" pitchFamily="34" charset="0"/>
                <a:cs typeface="Times New Roman" panose="02020603050405020304" pitchFamily="18" charset="0"/>
              </a:rPr>
              <a:t> 2 </a:t>
            </a:r>
            <a:r>
              <a:rPr lang="en-US" sz="2600" b="1" dirty="0" err="1">
                <a:latin typeface="Times New Roman" panose="02020603050405020304" pitchFamily="18" charset="0"/>
                <a:ea typeface="Calibri" panose="020F0502020204030204" pitchFamily="34" charset="0"/>
                <a:cs typeface="Times New Roman" panose="02020603050405020304" pitchFamily="18" charset="0"/>
              </a:rPr>
              <a:t>theo</a:t>
            </a:r>
            <a:r>
              <a:rPr lang="en-US" sz="2600" b="1" dirty="0">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latin typeface="Times New Roman" panose="02020603050405020304" pitchFamily="18" charset="0"/>
                <a:ea typeface="Calibri" panose="020F0502020204030204" pitchFamily="34" charset="0"/>
                <a:cs typeface="Times New Roman" panose="02020603050405020304" pitchFamily="18" charset="0"/>
              </a:rPr>
              <a:t>mẫu</a:t>
            </a:r>
            <a:endParaRPr lang="en-US" sz="2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US" sz="2600" dirty="0">
                <a:latin typeface="Times New Roman" panose="02020603050405020304" pitchFamily="18" charset="0"/>
                <a:ea typeface="Calibri" panose="020F0502020204030204" pitchFamily="34" charset="0"/>
                <a:cs typeface="Times New Roman" panose="02020603050405020304" pitchFamily="18" charset="0"/>
              </a:rPr>
              <a:t>1/ </a:t>
            </a:r>
            <a:r>
              <a:rPr lang="en-US" sz="2600" dirty="0" err="1">
                <a:solidFill>
                  <a:srgbClr val="1F1F1F"/>
                </a:solidFill>
                <a:latin typeface="Times New Roman" panose="02020603050405020304" pitchFamily="18" charset="0"/>
                <a:ea typeface="Calibri" panose="020F0502020204030204" pitchFamily="34" charset="0"/>
                <a:cs typeface="Times New Roman" panose="02020603050405020304" pitchFamily="18" charset="0"/>
              </a:rPr>
              <a:t>Ngày</a:t>
            </a:r>
            <a:r>
              <a:rPr lang="en-US" sz="2600" dirty="0">
                <a:solidFill>
                  <a:srgbClr val="1F1F1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a:solidFill>
                  <a:srgbClr val="040C28"/>
                </a:solidFill>
                <a:latin typeface="Times New Roman" panose="02020603050405020304" pitchFamily="18" charset="0"/>
                <a:ea typeface="Calibri" panose="020F0502020204030204" pitchFamily="34" charset="0"/>
                <a:cs typeface="Times New Roman" panose="02020603050405020304" pitchFamily="18" charset="0"/>
              </a:rPr>
              <a:t>11/1/2007</a:t>
            </a:r>
            <a:r>
              <a:rPr lang="en-US" sz="2600" dirty="0">
                <a:solidFill>
                  <a:srgbClr val="1F1F1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1F1F1F"/>
                </a:solidFill>
                <a:latin typeface="Times New Roman" panose="02020603050405020304" pitchFamily="18" charset="0"/>
                <a:ea typeface="Calibri" panose="020F0502020204030204" pitchFamily="34" charset="0"/>
                <a:cs typeface="Times New Roman" panose="02020603050405020304" pitchFamily="18" charset="0"/>
              </a:rPr>
              <a:t>Việt</a:t>
            </a:r>
            <a:r>
              <a:rPr lang="en-US" sz="2600" dirty="0">
                <a:solidFill>
                  <a:srgbClr val="1F1F1F"/>
                </a:solidFill>
                <a:latin typeface="Times New Roman" panose="02020603050405020304" pitchFamily="18" charset="0"/>
                <a:ea typeface="Calibri" panose="020F0502020204030204" pitchFamily="34" charset="0"/>
                <a:cs typeface="Times New Roman" panose="02020603050405020304" pitchFamily="18" charset="0"/>
              </a:rPr>
              <a:t> Nam </a:t>
            </a:r>
            <a:r>
              <a:rPr lang="en-US" sz="2600" dirty="0" err="1">
                <a:solidFill>
                  <a:srgbClr val="1F1F1F"/>
                </a:solidFill>
                <a:latin typeface="Times New Roman" panose="02020603050405020304" pitchFamily="18" charset="0"/>
                <a:ea typeface="Calibri" panose="020F0502020204030204" pitchFamily="34" charset="0"/>
                <a:cs typeface="Times New Roman" panose="02020603050405020304" pitchFamily="18" charset="0"/>
              </a:rPr>
              <a:t>chính</a:t>
            </a:r>
            <a:r>
              <a:rPr lang="en-US" sz="2600" dirty="0">
                <a:solidFill>
                  <a:srgbClr val="1F1F1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1F1F1F"/>
                </a:solidFill>
                <a:latin typeface="Times New Roman" panose="02020603050405020304" pitchFamily="18" charset="0"/>
                <a:ea typeface="Calibri" panose="020F0502020204030204" pitchFamily="34" charset="0"/>
                <a:cs typeface="Times New Roman" panose="02020603050405020304" pitchFamily="18" charset="0"/>
              </a:rPr>
              <a:t>thức</a:t>
            </a:r>
            <a:r>
              <a:rPr lang="en-US" sz="2600" dirty="0">
                <a:solidFill>
                  <a:srgbClr val="1F1F1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1F1F1F"/>
                </a:solidFill>
                <a:latin typeface="Times New Roman" panose="02020603050405020304" pitchFamily="18" charset="0"/>
                <a:ea typeface="Calibri" panose="020F0502020204030204" pitchFamily="34" charset="0"/>
                <a:cs typeface="Times New Roman" panose="02020603050405020304" pitchFamily="18" charset="0"/>
              </a:rPr>
              <a:t>trở</a:t>
            </a:r>
            <a:r>
              <a:rPr lang="en-US" sz="2600" dirty="0">
                <a:solidFill>
                  <a:srgbClr val="1F1F1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1F1F1F"/>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600" dirty="0">
                <a:solidFill>
                  <a:srgbClr val="1F1F1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1F1F1F"/>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600" dirty="0">
                <a:solidFill>
                  <a:srgbClr val="1F1F1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1F1F1F"/>
                </a:solidFill>
                <a:latin typeface="Times New Roman" panose="02020603050405020304" pitchFamily="18" charset="0"/>
                <a:ea typeface="Calibri" panose="020F0502020204030204" pitchFamily="34" charset="0"/>
                <a:cs typeface="Times New Roman" panose="02020603050405020304" pitchFamily="18" charset="0"/>
              </a:rPr>
              <a:t>viên</a:t>
            </a:r>
            <a:r>
              <a:rPr lang="en-US" sz="2600" dirty="0">
                <a:solidFill>
                  <a:srgbClr val="1F1F1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1F1F1F"/>
                </a:solidFill>
                <a:latin typeface="Times New Roman" panose="02020603050405020304" pitchFamily="18" charset="0"/>
                <a:ea typeface="Calibri" panose="020F0502020204030204" pitchFamily="34" charset="0"/>
                <a:cs typeface="Times New Roman" panose="02020603050405020304" pitchFamily="18" charset="0"/>
              </a:rPr>
              <a:t>thứ</a:t>
            </a:r>
            <a:r>
              <a:rPr lang="en-US" sz="2600" dirty="0">
                <a:solidFill>
                  <a:srgbClr val="1F1F1F"/>
                </a:solidFill>
                <a:latin typeface="Times New Roman" panose="02020603050405020304" pitchFamily="18" charset="0"/>
                <a:ea typeface="Calibri" panose="020F0502020204030204" pitchFamily="34" charset="0"/>
                <a:cs typeface="Times New Roman" panose="02020603050405020304" pitchFamily="18" charset="0"/>
              </a:rPr>
              <a:t> 150 </a:t>
            </a:r>
            <a:r>
              <a:rPr lang="en-US" sz="2600" dirty="0" err="1">
                <a:solidFill>
                  <a:srgbClr val="1F1F1F"/>
                </a:solidFill>
                <a:latin typeface="Times New Roman" panose="02020603050405020304" pitchFamily="18" charset="0"/>
                <a:ea typeface="Calibri" panose="020F0502020204030204" pitchFamily="34" charset="0"/>
                <a:cs typeface="Times New Roman" panose="02020603050405020304" pitchFamily="18" charset="0"/>
              </a:rPr>
              <a:t>của</a:t>
            </a:r>
            <a:r>
              <a:rPr lang="en-US" sz="2600" dirty="0">
                <a:solidFill>
                  <a:srgbClr val="1F1F1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1F1F1F"/>
                </a:solidFill>
                <a:latin typeface="Times New Roman" panose="02020603050405020304" pitchFamily="18" charset="0"/>
                <a:ea typeface="Calibri" panose="020F0502020204030204" pitchFamily="34" charset="0"/>
                <a:cs typeface="Times New Roman" panose="02020603050405020304" pitchFamily="18" charset="0"/>
              </a:rPr>
              <a:t>Tổ</a:t>
            </a:r>
            <a:r>
              <a:rPr lang="en-US" sz="2600" dirty="0">
                <a:solidFill>
                  <a:srgbClr val="1F1F1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1F1F1F"/>
                </a:solidFill>
                <a:latin typeface="Times New Roman" panose="02020603050405020304" pitchFamily="18" charset="0"/>
                <a:ea typeface="Calibri" panose="020F0502020204030204" pitchFamily="34" charset="0"/>
                <a:cs typeface="Times New Roman" panose="02020603050405020304" pitchFamily="18" charset="0"/>
              </a:rPr>
              <a:t>chức</a:t>
            </a:r>
            <a:r>
              <a:rPr lang="en-US" sz="2600" dirty="0">
                <a:solidFill>
                  <a:srgbClr val="1F1F1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1F1F1F"/>
                </a:solidFill>
                <a:latin typeface="Times New Roman" panose="02020603050405020304" pitchFamily="18" charset="0"/>
                <a:ea typeface="Calibri" panose="020F0502020204030204" pitchFamily="34" charset="0"/>
                <a:cs typeface="Times New Roman" panose="02020603050405020304" pitchFamily="18" charset="0"/>
              </a:rPr>
              <a:t>Thương</a:t>
            </a:r>
            <a:r>
              <a:rPr lang="en-US" sz="2600" dirty="0">
                <a:solidFill>
                  <a:srgbClr val="1F1F1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1F1F1F"/>
                </a:solidFill>
                <a:latin typeface="Times New Roman" panose="02020603050405020304" pitchFamily="18" charset="0"/>
                <a:ea typeface="Calibri" panose="020F0502020204030204" pitchFamily="34" charset="0"/>
                <a:cs typeface="Times New Roman" panose="02020603050405020304" pitchFamily="18" charset="0"/>
              </a:rPr>
              <a:t>mại</a:t>
            </a:r>
            <a:r>
              <a:rPr lang="en-US" sz="2600" dirty="0">
                <a:solidFill>
                  <a:srgbClr val="1F1F1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1F1F1F"/>
                </a:solidFill>
                <a:latin typeface="Times New Roman" panose="02020603050405020304" pitchFamily="18" charset="0"/>
                <a:ea typeface="Calibri" panose="020F0502020204030204" pitchFamily="34" charset="0"/>
                <a:cs typeface="Times New Roman" panose="02020603050405020304" pitchFamily="18" charset="0"/>
              </a:rPr>
              <a:t>Thế</a:t>
            </a:r>
            <a:r>
              <a:rPr lang="en-US" sz="2600" dirty="0">
                <a:solidFill>
                  <a:srgbClr val="1F1F1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1F1F1F"/>
                </a:solidFill>
                <a:latin typeface="Times New Roman" panose="02020603050405020304" pitchFamily="18" charset="0"/>
                <a:ea typeface="Calibri" panose="020F0502020204030204" pitchFamily="34" charset="0"/>
                <a:cs typeface="Times New Roman" panose="02020603050405020304" pitchFamily="18" charset="0"/>
              </a:rPr>
              <a:t>giới</a:t>
            </a:r>
            <a:r>
              <a:rPr lang="en-US" sz="2600" dirty="0">
                <a:solidFill>
                  <a:srgbClr val="1F1F1F"/>
                </a:solidFill>
                <a:latin typeface="Times New Roman" panose="02020603050405020304" pitchFamily="18" charset="0"/>
                <a:ea typeface="Calibri" panose="020F0502020204030204" pitchFamily="34" charset="0"/>
                <a:cs typeface="Times New Roman" panose="02020603050405020304" pitchFamily="18" charset="0"/>
              </a:rPr>
              <a:t> (WTO)</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US" sz="2600" dirty="0">
                <a:latin typeface="Times New Roman" panose="02020603050405020304" pitchFamily="18" charset="0"/>
                <a:ea typeface="Calibri" panose="020F0502020204030204" pitchFamily="34" charset="0"/>
                <a:cs typeface="Times New Roman" panose="02020603050405020304" pitchFamily="18" charset="0"/>
              </a:rPr>
              <a:t>2/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Năm</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1987,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Chủ</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tịch</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Hồ</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Chí</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Minh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UNESCO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Tổ</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chức</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Giáo</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dục</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Khoa</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học</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Văn</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hóa</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Liên</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hợp</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quốc</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vinh</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danh</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Anh</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hùng</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giải</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phóng</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dân</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tộc</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Nhà</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văn</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hóa</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kiệt</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xuất</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Việt</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Nam”.</a:t>
            </a:r>
            <a:r>
              <a:rPr lang="en-US" sz="2600" b="1" dirty="0">
                <a:latin typeface="Times New Roman" panose="02020603050405020304" pitchFamily="18" charset="0"/>
                <a:ea typeface="Calibri" panose="020F0502020204030204" pitchFamily="34" charset="0"/>
                <a:cs typeface="Times New Roman" panose="02020603050405020304" pitchFamily="18" charset="0"/>
              </a:rPr>
              <a:t> </a:t>
            </a: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p:cNvSpPr/>
          <p:nvPr/>
        </p:nvSpPr>
        <p:spPr>
          <a:xfrm>
            <a:off x="3686845" y="3470699"/>
            <a:ext cx="3848489" cy="530594"/>
          </a:xfrm>
          <a:prstGeom prst="rect">
            <a:avLst/>
          </a:prstGeom>
        </p:spPr>
        <p:txBody>
          <a:bodyPr wrap="none">
            <a:spAutoFit/>
          </a:bodyPr>
          <a:lstStyle/>
          <a:p>
            <a:pPr algn="ctr">
              <a:lnSpc>
                <a:spcPct val="107000"/>
              </a:lnSpc>
              <a:spcAft>
                <a:spcPts val="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PHIẾU HỌC TẬP SỐ 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4" name="Table 13"/>
          <p:cNvGraphicFramePr>
            <a:graphicFrameLocks noGrp="1"/>
          </p:cNvGraphicFramePr>
          <p:nvPr>
            <p:extLst>
              <p:ext uri="{D42A27DB-BD31-4B8C-83A1-F6EECF244321}">
                <p14:modId xmlns:p14="http://schemas.microsoft.com/office/powerpoint/2010/main" val="1645830951"/>
              </p:ext>
            </p:extLst>
          </p:nvPr>
        </p:nvGraphicFramePr>
        <p:xfrm>
          <a:off x="713356" y="4204282"/>
          <a:ext cx="10640444" cy="1369695"/>
        </p:xfrm>
        <a:graphic>
          <a:graphicData uri="http://schemas.openxmlformats.org/drawingml/2006/table">
            <a:tbl>
              <a:tblPr firstRow="1" firstCol="1" bandRow="1">
                <a:tableStyleId>{5C22544A-7EE6-4342-B048-85BDC9FD1C3A}</a:tableStyleId>
              </a:tblPr>
              <a:tblGrid>
                <a:gridCol w="783693">
                  <a:extLst>
                    <a:ext uri="{9D8B030D-6E8A-4147-A177-3AD203B41FA5}">
                      <a16:colId xmlns:a16="http://schemas.microsoft.com/office/drawing/2014/main" val="3396193598"/>
                    </a:ext>
                  </a:extLst>
                </a:gridCol>
                <a:gridCol w="3575092">
                  <a:extLst>
                    <a:ext uri="{9D8B030D-6E8A-4147-A177-3AD203B41FA5}">
                      <a16:colId xmlns:a16="http://schemas.microsoft.com/office/drawing/2014/main" val="837021826"/>
                    </a:ext>
                  </a:extLst>
                </a:gridCol>
                <a:gridCol w="2507614">
                  <a:extLst>
                    <a:ext uri="{9D8B030D-6E8A-4147-A177-3AD203B41FA5}">
                      <a16:colId xmlns:a16="http://schemas.microsoft.com/office/drawing/2014/main" val="929728182"/>
                    </a:ext>
                  </a:extLst>
                </a:gridCol>
                <a:gridCol w="3774045">
                  <a:extLst>
                    <a:ext uri="{9D8B030D-6E8A-4147-A177-3AD203B41FA5}">
                      <a16:colId xmlns:a16="http://schemas.microsoft.com/office/drawing/2014/main" val="1610096136"/>
                    </a:ext>
                  </a:extLst>
                </a:gridCol>
              </a:tblGrid>
              <a:tr h="0">
                <a:tc>
                  <a:txBody>
                    <a:bodyPr/>
                    <a:lstStyle/>
                    <a:p>
                      <a:pPr algn="ctr">
                        <a:lnSpc>
                          <a:spcPct val="107000"/>
                        </a:lnSpc>
                        <a:spcAft>
                          <a:spcPts val="0"/>
                        </a:spcAft>
                      </a:pPr>
                      <a:r>
                        <a:rPr lang="en-US" sz="2800" b="1">
                          <a:solidFill>
                            <a:schemeClr val="tx1"/>
                          </a:solidFill>
                          <a:effectLst/>
                          <a:latin typeface="Times New Roman" panose="02020603050405020304" pitchFamily="18" charset="0"/>
                          <a:cs typeface="Times New Roman" panose="02020603050405020304" pitchFamily="18" charset="0"/>
                        </a:rPr>
                        <a:t>VD</a:t>
                      </a:r>
                      <a:endParaRPr lang="en-US" sz="28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US" sz="2800" b="1" dirty="0" err="1">
                          <a:solidFill>
                            <a:schemeClr val="tx1"/>
                          </a:solidFill>
                          <a:effectLst/>
                          <a:latin typeface="Times New Roman" panose="02020603050405020304" pitchFamily="18" charset="0"/>
                          <a:cs typeface="Times New Roman" panose="02020603050405020304" pitchFamily="18" charset="0"/>
                        </a:rPr>
                        <a:t>Tổ</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chức</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quốc</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tế</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US" sz="2800" b="1">
                          <a:solidFill>
                            <a:schemeClr val="tx1"/>
                          </a:solidFill>
                          <a:effectLst/>
                          <a:latin typeface="Times New Roman" panose="02020603050405020304" pitchFamily="18" charset="0"/>
                          <a:cs typeface="Times New Roman" panose="02020603050405020304" pitchFamily="18" charset="0"/>
                        </a:rPr>
                        <a:t>Tên viết tắt</a:t>
                      </a:r>
                      <a:endParaRPr lang="en-US" sz="28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US" sz="2800" b="1">
                          <a:solidFill>
                            <a:schemeClr val="tx1"/>
                          </a:solidFill>
                          <a:effectLst/>
                          <a:latin typeface="Times New Roman" panose="02020603050405020304" pitchFamily="18" charset="0"/>
                          <a:cs typeface="Times New Roman" panose="02020603050405020304" pitchFamily="18" charset="0"/>
                        </a:rPr>
                        <a:t>Cách dùng</a:t>
                      </a:r>
                      <a:endParaRPr lang="en-US" sz="28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88541123"/>
                  </a:ext>
                </a:extLst>
              </a:tr>
              <a:tr h="0">
                <a:tc>
                  <a:txBody>
                    <a:bodyPr/>
                    <a:lstStyle/>
                    <a:p>
                      <a:pPr algn="just">
                        <a:lnSpc>
                          <a:spcPct val="107000"/>
                        </a:lnSpc>
                        <a:spcAft>
                          <a:spcPts val="0"/>
                        </a:spcAft>
                      </a:pPr>
                      <a:r>
                        <a:rPr lang="en-US" sz="2800" b="1">
                          <a:solidFill>
                            <a:schemeClr val="tx1"/>
                          </a:solidFill>
                          <a:effectLst/>
                          <a:latin typeface="Times New Roman" panose="02020603050405020304" pitchFamily="18" charset="0"/>
                          <a:cs typeface="Times New Roman" panose="02020603050405020304" pitchFamily="18" charset="0"/>
                        </a:rPr>
                        <a:t>1</a:t>
                      </a:r>
                      <a:endParaRPr lang="en-US" sz="28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spcAft>
                          <a:spcPts val="0"/>
                        </a:spcAft>
                      </a:pPr>
                      <a:r>
                        <a:rPr lang="en-US" sz="2800" b="1" dirty="0">
                          <a:solidFill>
                            <a:schemeClr val="tx1"/>
                          </a:solidFill>
                          <a:effectLst/>
                          <a:latin typeface="Times New Roman" panose="02020603050405020304" pitchFamily="18" charset="0"/>
                          <a:cs typeface="Times New Roman" panose="020206030504050203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spcAft>
                          <a:spcPts val="0"/>
                        </a:spcAft>
                      </a:pPr>
                      <a:r>
                        <a:rPr lang="en-US" sz="2800" b="1">
                          <a:solidFill>
                            <a:schemeClr val="tx1"/>
                          </a:solidFill>
                          <a:effectLst/>
                          <a:latin typeface="Times New Roman" panose="02020603050405020304" pitchFamily="18" charset="0"/>
                          <a:cs typeface="Times New Roman" panose="02020603050405020304" pitchFamily="18" charset="0"/>
                        </a:rPr>
                        <a:t> </a:t>
                      </a:r>
                      <a:endParaRPr lang="en-US" sz="28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spcAft>
                          <a:spcPts val="0"/>
                        </a:spcAft>
                      </a:pPr>
                      <a:r>
                        <a:rPr lang="en-US" sz="2800" b="1">
                          <a:solidFill>
                            <a:schemeClr val="tx1"/>
                          </a:solidFill>
                          <a:effectLst/>
                          <a:latin typeface="Times New Roman" panose="02020603050405020304" pitchFamily="18" charset="0"/>
                          <a:cs typeface="Times New Roman" panose="02020603050405020304" pitchFamily="18" charset="0"/>
                        </a:rPr>
                        <a:t> </a:t>
                      </a:r>
                      <a:endParaRPr lang="en-US" sz="28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65093355"/>
                  </a:ext>
                </a:extLst>
              </a:tr>
              <a:tr h="0">
                <a:tc>
                  <a:txBody>
                    <a:bodyPr/>
                    <a:lstStyle/>
                    <a:p>
                      <a:pPr algn="just">
                        <a:lnSpc>
                          <a:spcPct val="107000"/>
                        </a:lnSpc>
                        <a:spcAft>
                          <a:spcPts val="0"/>
                        </a:spcAft>
                      </a:pPr>
                      <a:r>
                        <a:rPr lang="en-US" sz="2800" b="1">
                          <a:solidFill>
                            <a:schemeClr val="tx1"/>
                          </a:solidFill>
                          <a:effectLst/>
                          <a:latin typeface="Times New Roman" panose="02020603050405020304" pitchFamily="18" charset="0"/>
                          <a:cs typeface="Times New Roman" panose="02020603050405020304" pitchFamily="18" charset="0"/>
                        </a:rPr>
                        <a:t>2</a:t>
                      </a:r>
                      <a:endParaRPr lang="en-US" sz="28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spcAft>
                          <a:spcPts val="0"/>
                        </a:spcAft>
                      </a:pPr>
                      <a:r>
                        <a:rPr lang="en-US" sz="2800" b="1" dirty="0">
                          <a:solidFill>
                            <a:schemeClr val="tx1"/>
                          </a:solidFill>
                          <a:effectLst/>
                          <a:latin typeface="Times New Roman" panose="02020603050405020304" pitchFamily="18" charset="0"/>
                          <a:cs typeface="Times New Roman" panose="020206030504050203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spcAft>
                          <a:spcPts val="0"/>
                        </a:spcAft>
                      </a:pPr>
                      <a:r>
                        <a:rPr lang="en-US" sz="2800" b="1">
                          <a:solidFill>
                            <a:schemeClr val="tx1"/>
                          </a:solidFill>
                          <a:effectLst/>
                          <a:latin typeface="Times New Roman" panose="02020603050405020304" pitchFamily="18" charset="0"/>
                          <a:cs typeface="Times New Roman" panose="02020603050405020304" pitchFamily="18" charset="0"/>
                        </a:rPr>
                        <a:t> </a:t>
                      </a:r>
                      <a:endParaRPr lang="en-US" sz="28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spcAft>
                          <a:spcPts val="0"/>
                        </a:spcAft>
                      </a:pPr>
                      <a:r>
                        <a:rPr lang="en-US" sz="2800" b="1" dirty="0">
                          <a:solidFill>
                            <a:schemeClr val="tx1"/>
                          </a:solidFill>
                          <a:effectLst/>
                          <a:latin typeface="Times New Roman" panose="02020603050405020304" pitchFamily="18" charset="0"/>
                          <a:cs typeface="Times New Roman" panose="02020603050405020304" pitchFamily="18" charset="0"/>
                        </a:rPr>
                        <a:t> </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08506333"/>
                  </a:ext>
                </a:extLst>
              </a:tr>
            </a:tbl>
          </a:graphicData>
        </a:graphic>
      </p:graphicFrame>
    </p:spTree>
    <p:extLst>
      <p:ext uri="{BB962C8B-B14F-4D97-AF65-F5344CB8AC3E}">
        <p14:creationId xmlns:p14="http://schemas.microsoft.com/office/powerpoint/2010/main" val="3503483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081164" cy="6954982"/>
          </a:xfrm>
          <a:prstGeom prst="rect">
            <a:avLst/>
          </a:prstGeom>
        </p:spPr>
      </p:pic>
    </p:spTree>
    <p:extLst>
      <p:ext uri="{BB962C8B-B14F-4D97-AF65-F5344CB8AC3E}">
        <p14:creationId xmlns:p14="http://schemas.microsoft.com/office/powerpoint/2010/main" val="4174803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32468" y="114244"/>
            <a:ext cx="11707091" cy="2068195"/>
          </a:xfrm>
          <a:prstGeom prst="rect">
            <a:avLst/>
          </a:prstGeom>
        </p:spPr>
        <p:txBody>
          <a:bodyPr wrap="square">
            <a:spAutoFit/>
          </a:bodyPr>
          <a:lstStyle/>
          <a:p>
            <a:pPr algn="just">
              <a:lnSpc>
                <a:spcPct val="107000"/>
              </a:lnSpc>
              <a:spcAft>
                <a:spcPts val="0"/>
              </a:spcAft>
            </a:pPr>
            <a:r>
              <a:rPr lang="en-US" sz="2400" dirty="0" smtClean="0">
                <a:latin typeface="Times New Roman" panose="02020603050405020304" pitchFamily="18" charset="0"/>
                <a:ea typeface="Calibri" panose="020F0502020204030204" pitchFamily="34" charset="0"/>
                <a:cs typeface="Times New Roman" panose="02020603050405020304" pitchFamily="18" charset="0"/>
              </a:rPr>
              <a:t>1</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F1F1F"/>
                </a:solidFill>
                <a:latin typeface="Times New Roman" panose="02020603050405020304" pitchFamily="18" charset="0"/>
                <a:ea typeface="Calibri" panose="020F0502020204030204" pitchFamily="34" charset="0"/>
                <a:cs typeface="Times New Roman" panose="02020603050405020304" pitchFamily="18" charset="0"/>
              </a:rPr>
              <a:t>Ngày</a:t>
            </a:r>
            <a:r>
              <a:rPr lang="en-US" sz="2400" dirty="0">
                <a:solidFill>
                  <a:srgbClr val="1F1F1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a:solidFill>
                  <a:srgbClr val="040C28"/>
                </a:solidFill>
                <a:latin typeface="Times New Roman" panose="02020603050405020304" pitchFamily="18" charset="0"/>
                <a:ea typeface="Calibri" panose="020F0502020204030204" pitchFamily="34" charset="0"/>
                <a:cs typeface="Times New Roman" panose="02020603050405020304" pitchFamily="18" charset="0"/>
              </a:rPr>
              <a:t>11/1/2007</a:t>
            </a:r>
            <a:r>
              <a:rPr lang="en-US" sz="2400" dirty="0">
                <a:solidFill>
                  <a:srgbClr val="1F1F1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F1F1F"/>
                </a:solidFill>
                <a:latin typeface="Times New Roman" panose="02020603050405020304" pitchFamily="18" charset="0"/>
                <a:ea typeface="Calibri" panose="020F0502020204030204" pitchFamily="34" charset="0"/>
                <a:cs typeface="Times New Roman" panose="02020603050405020304" pitchFamily="18" charset="0"/>
              </a:rPr>
              <a:t>Việt</a:t>
            </a:r>
            <a:r>
              <a:rPr lang="en-US" sz="2400" dirty="0">
                <a:solidFill>
                  <a:srgbClr val="1F1F1F"/>
                </a:solidFill>
                <a:latin typeface="Times New Roman" panose="02020603050405020304" pitchFamily="18" charset="0"/>
                <a:ea typeface="Calibri" panose="020F0502020204030204" pitchFamily="34" charset="0"/>
                <a:cs typeface="Times New Roman" panose="02020603050405020304" pitchFamily="18" charset="0"/>
              </a:rPr>
              <a:t> Nam </a:t>
            </a:r>
            <a:r>
              <a:rPr lang="en-US" sz="2400" dirty="0" err="1">
                <a:solidFill>
                  <a:srgbClr val="1F1F1F"/>
                </a:solidFill>
                <a:latin typeface="Times New Roman" panose="02020603050405020304" pitchFamily="18" charset="0"/>
                <a:ea typeface="Calibri" panose="020F0502020204030204" pitchFamily="34" charset="0"/>
                <a:cs typeface="Times New Roman" panose="02020603050405020304" pitchFamily="18" charset="0"/>
              </a:rPr>
              <a:t>chính</a:t>
            </a:r>
            <a:r>
              <a:rPr lang="en-US" sz="2400" dirty="0">
                <a:solidFill>
                  <a:srgbClr val="1F1F1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F1F1F"/>
                </a:solidFill>
                <a:latin typeface="Times New Roman" panose="02020603050405020304" pitchFamily="18" charset="0"/>
                <a:ea typeface="Calibri" panose="020F0502020204030204" pitchFamily="34" charset="0"/>
                <a:cs typeface="Times New Roman" panose="02020603050405020304" pitchFamily="18" charset="0"/>
              </a:rPr>
              <a:t>thức</a:t>
            </a:r>
            <a:r>
              <a:rPr lang="en-US" sz="2400" dirty="0">
                <a:solidFill>
                  <a:srgbClr val="1F1F1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F1F1F"/>
                </a:solidFill>
                <a:latin typeface="Times New Roman" panose="02020603050405020304" pitchFamily="18" charset="0"/>
                <a:ea typeface="Calibri" panose="020F0502020204030204" pitchFamily="34" charset="0"/>
                <a:cs typeface="Times New Roman" panose="02020603050405020304" pitchFamily="18" charset="0"/>
              </a:rPr>
              <a:t>trở</a:t>
            </a:r>
            <a:r>
              <a:rPr lang="en-US" sz="2400" dirty="0">
                <a:solidFill>
                  <a:srgbClr val="1F1F1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F1F1F"/>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400" dirty="0">
                <a:solidFill>
                  <a:srgbClr val="1F1F1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F1F1F"/>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400" dirty="0">
                <a:solidFill>
                  <a:srgbClr val="1F1F1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F1F1F"/>
                </a:solidFill>
                <a:latin typeface="Times New Roman" panose="02020603050405020304" pitchFamily="18" charset="0"/>
                <a:ea typeface="Calibri" panose="020F0502020204030204" pitchFamily="34" charset="0"/>
                <a:cs typeface="Times New Roman" panose="02020603050405020304" pitchFamily="18" charset="0"/>
              </a:rPr>
              <a:t>viên</a:t>
            </a:r>
            <a:r>
              <a:rPr lang="en-US" sz="2400" dirty="0">
                <a:solidFill>
                  <a:srgbClr val="1F1F1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F1F1F"/>
                </a:solidFill>
                <a:latin typeface="Times New Roman" panose="02020603050405020304" pitchFamily="18" charset="0"/>
                <a:ea typeface="Calibri" panose="020F0502020204030204" pitchFamily="34" charset="0"/>
                <a:cs typeface="Times New Roman" panose="02020603050405020304" pitchFamily="18" charset="0"/>
              </a:rPr>
              <a:t>thứ</a:t>
            </a:r>
            <a:r>
              <a:rPr lang="en-US" sz="2400" dirty="0">
                <a:solidFill>
                  <a:srgbClr val="1F1F1F"/>
                </a:solidFill>
                <a:latin typeface="Times New Roman" panose="02020603050405020304" pitchFamily="18" charset="0"/>
                <a:ea typeface="Calibri" panose="020F0502020204030204" pitchFamily="34" charset="0"/>
                <a:cs typeface="Times New Roman" panose="02020603050405020304" pitchFamily="18" charset="0"/>
              </a:rPr>
              <a:t> 150 </a:t>
            </a:r>
            <a:r>
              <a:rPr lang="en-US" sz="2400" dirty="0" err="1">
                <a:solidFill>
                  <a:srgbClr val="1F1F1F"/>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1F1F1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1F1F1F"/>
                </a:solidFill>
                <a:latin typeface="Times New Roman" panose="02020603050405020304" pitchFamily="18" charset="0"/>
                <a:ea typeface="Calibri" panose="020F0502020204030204" pitchFamily="34" charset="0"/>
                <a:cs typeface="Times New Roman" panose="02020603050405020304" pitchFamily="18" charset="0"/>
              </a:rPr>
              <a:t>Tổ</a:t>
            </a:r>
            <a:r>
              <a:rPr lang="en-US" sz="2400" b="1" dirty="0">
                <a:solidFill>
                  <a:srgbClr val="1F1F1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1F1F1F"/>
                </a:solidFill>
                <a:latin typeface="Times New Roman" panose="02020603050405020304" pitchFamily="18" charset="0"/>
                <a:ea typeface="Calibri" panose="020F0502020204030204" pitchFamily="34" charset="0"/>
                <a:cs typeface="Times New Roman" panose="02020603050405020304" pitchFamily="18" charset="0"/>
              </a:rPr>
              <a:t>chức</a:t>
            </a:r>
            <a:r>
              <a:rPr lang="en-US" sz="2400" b="1" dirty="0">
                <a:solidFill>
                  <a:srgbClr val="1F1F1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1F1F1F"/>
                </a:solidFill>
                <a:latin typeface="Times New Roman" panose="02020603050405020304" pitchFamily="18" charset="0"/>
                <a:ea typeface="Calibri" panose="020F0502020204030204" pitchFamily="34" charset="0"/>
                <a:cs typeface="Times New Roman" panose="02020603050405020304" pitchFamily="18" charset="0"/>
              </a:rPr>
              <a:t>Thương</a:t>
            </a:r>
            <a:r>
              <a:rPr lang="en-US" sz="2400" b="1" dirty="0">
                <a:solidFill>
                  <a:srgbClr val="1F1F1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1F1F1F"/>
                </a:solidFill>
                <a:latin typeface="Times New Roman" panose="02020603050405020304" pitchFamily="18" charset="0"/>
                <a:ea typeface="Calibri" panose="020F0502020204030204" pitchFamily="34" charset="0"/>
                <a:cs typeface="Times New Roman" panose="02020603050405020304" pitchFamily="18" charset="0"/>
              </a:rPr>
              <a:t>mại</a:t>
            </a:r>
            <a:r>
              <a:rPr lang="en-US" sz="2400" b="1" dirty="0">
                <a:solidFill>
                  <a:srgbClr val="1F1F1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1F1F1F"/>
                </a:solidFill>
                <a:latin typeface="Times New Roman" panose="02020603050405020304" pitchFamily="18" charset="0"/>
                <a:ea typeface="Calibri" panose="020F0502020204030204" pitchFamily="34" charset="0"/>
                <a:cs typeface="Times New Roman" panose="02020603050405020304" pitchFamily="18" charset="0"/>
              </a:rPr>
              <a:t>Thế</a:t>
            </a:r>
            <a:r>
              <a:rPr lang="en-US" sz="2400" b="1" dirty="0">
                <a:solidFill>
                  <a:srgbClr val="1F1F1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1F1F1F"/>
                </a:solidFill>
                <a:latin typeface="Times New Roman" panose="02020603050405020304" pitchFamily="18" charset="0"/>
                <a:ea typeface="Calibri" panose="020F0502020204030204" pitchFamily="34" charset="0"/>
                <a:cs typeface="Times New Roman" panose="02020603050405020304" pitchFamily="18" charset="0"/>
              </a:rPr>
              <a:t>giới</a:t>
            </a:r>
            <a:r>
              <a:rPr lang="en-US" sz="2400" b="1" dirty="0">
                <a:solidFill>
                  <a:srgbClr val="1F1F1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a:solidFill>
                  <a:srgbClr val="1F1F1F"/>
                </a:solidFill>
                <a:latin typeface="Times New Roman" panose="02020603050405020304" pitchFamily="18" charset="0"/>
                <a:ea typeface="Calibri" panose="020F0502020204030204" pitchFamily="34" charset="0"/>
                <a:cs typeface="Times New Roman" panose="02020603050405020304" pitchFamily="18" charset="0"/>
              </a:rPr>
              <a:t>(</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WTO</a:t>
            </a:r>
            <a:r>
              <a:rPr lang="en-US" sz="2400" dirty="0">
                <a:solidFill>
                  <a:srgbClr val="1F1F1F"/>
                </a:solidFill>
                <a:latin typeface="Times New Roman" panose="02020603050405020304" pitchFamily="18" charset="0"/>
                <a:ea typeface="Calibri" panose="020F0502020204030204" pitchFamily="34" charset="0"/>
                <a:cs typeface="Times New Roman" panose="02020603050405020304" pitchFamily="18" charset="0"/>
              </a:rPr>
              <a:t>)</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2/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Năm</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1987,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Chủ</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tịch</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Hồ</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Chí</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Minh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UNESCO</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Tổ</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chức</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Giáo</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dục</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Khoa</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học</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Văn</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hóa</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Liên</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hợp</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quốc</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vinh</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danh</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Anh</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hùng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giải</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phóng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dân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tộc</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Nhà</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văn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hóa</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kiệt</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xuất</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Việt</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Nam”.</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p:cNvSpPr/>
          <p:nvPr/>
        </p:nvSpPr>
        <p:spPr>
          <a:xfrm>
            <a:off x="3963936" y="1917142"/>
            <a:ext cx="3848489" cy="530594"/>
          </a:xfrm>
          <a:prstGeom prst="rect">
            <a:avLst/>
          </a:prstGeom>
        </p:spPr>
        <p:txBody>
          <a:bodyPr wrap="none">
            <a:spAutoFit/>
          </a:bodyPr>
          <a:lstStyle/>
          <a:p>
            <a:pPr algn="ctr">
              <a:lnSpc>
                <a:spcPct val="107000"/>
              </a:lnSpc>
              <a:spcAft>
                <a:spcPts val="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PHIẾU HỌC TẬP SỐ 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4" name="Table 13"/>
          <p:cNvGraphicFramePr>
            <a:graphicFrameLocks noGrp="1"/>
          </p:cNvGraphicFramePr>
          <p:nvPr>
            <p:extLst>
              <p:ext uri="{D42A27DB-BD31-4B8C-83A1-F6EECF244321}">
                <p14:modId xmlns:p14="http://schemas.microsoft.com/office/powerpoint/2010/main" val="158202271"/>
              </p:ext>
            </p:extLst>
          </p:nvPr>
        </p:nvGraphicFramePr>
        <p:xfrm>
          <a:off x="332468" y="2781897"/>
          <a:ext cx="11236116" cy="2739390"/>
        </p:xfrm>
        <a:graphic>
          <a:graphicData uri="http://schemas.openxmlformats.org/drawingml/2006/table">
            <a:tbl>
              <a:tblPr firstRow="1" firstCol="1" bandRow="1">
                <a:tableStyleId>{5C22544A-7EE6-4342-B048-85BDC9FD1C3A}</a:tableStyleId>
              </a:tblPr>
              <a:tblGrid>
                <a:gridCol w="827566">
                  <a:extLst>
                    <a:ext uri="{9D8B030D-6E8A-4147-A177-3AD203B41FA5}">
                      <a16:colId xmlns:a16="http://schemas.microsoft.com/office/drawing/2014/main" val="3396193598"/>
                    </a:ext>
                  </a:extLst>
                </a:gridCol>
                <a:gridCol w="3775232">
                  <a:extLst>
                    <a:ext uri="{9D8B030D-6E8A-4147-A177-3AD203B41FA5}">
                      <a16:colId xmlns:a16="http://schemas.microsoft.com/office/drawing/2014/main" val="837021826"/>
                    </a:ext>
                  </a:extLst>
                </a:gridCol>
                <a:gridCol w="2061319">
                  <a:extLst>
                    <a:ext uri="{9D8B030D-6E8A-4147-A177-3AD203B41FA5}">
                      <a16:colId xmlns:a16="http://schemas.microsoft.com/office/drawing/2014/main" val="929728182"/>
                    </a:ext>
                  </a:extLst>
                </a:gridCol>
                <a:gridCol w="4571999">
                  <a:extLst>
                    <a:ext uri="{9D8B030D-6E8A-4147-A177-3AD203B41FA5}">
                      <a16:colId xmlns:a16="http://schemas.microsoft.com/office/drawing/2014/main" val="1610096136"/>
                    </a:ext>
                  </a:extLst>
                </a:gridCol>
              </a:tblGrid>
              <a:tr h="0">
                <a:tc>
                  <a:txBody>
                    <a:bodyPr/>
                    <a:lstStyle/>
                    <a:p>
                      <a:pPr algn="ctr">
                        <a:lnSpc>
                          <a:spcPct val="107000"/>
                        </a:lnSpc>
                        <a:spcAft>
                          <a:spcPts val="0"/>
                        </a:spcAft>
                      </a:pPr>
                      <a:r>
                        <a:rPr lang="en-US" sz="2800" b="1">
                          <a:solidFill>
                            <a:schemeClr val="tx1"/>
                          </a:solidFill>
                          <a:effectLst/>
                          <a:latin typeface="Times New Roman" panose="02020603050405020304" pitchFamily="18" charset="0"/>
                          <a:cs typeface="Times New Roman" panose="02020603050405020304" pitchFamily="18" charset="0"/>
                        </a:rPr>
                        <a:t>VD</a:t>
                      </a:r>
                      <a:endParaRPr lang="en-US" sz="28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US" sz="2800" b="1" dirty="0" err="1">
                          <a:solidFill>
                            <a:schemeClr val="tx1"/>
                          </a:solidFill>
                          <a:effectLst/>
                          <a:latin typeface="Times New Roman" panose="02020603050405020304" pitchFamily="18" charset="0"/>
                          <a:cs typeface="Times New Roman" panose="02020603050405020304" pitchFamily="18" charset="0"/>
                        </a:rPr>
                        <a:t>Tổ</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chức</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quốc</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tế</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US" sz="2800" b="1">
                          <a:solidFill>
                            <a:schemeClr val="tx1"/>
                          </a:solidFill>
                          <a:effectLst/>
                          <a:latin typeface="Times New Roman" panose="02020603050405020304" pitchFamily="18" charset="0"/>
                          <a:cs typeface="Times New Roman" panose="02020603050405020304" pitchFamily="18" charset="0"/>
                        </a:rPr>
                        <a:t>Tên viết tắt</a:t>
                      </a:r>
                      <a:endParaRPr lang="en-US" sz="28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US" sz="2800" b="1">
                          <a:solidFill>
                            <a:schemeClr val="tx1"/>
                          </a:solidFill>
                          <a:effectLst/>
                          <a:latin typeface="Times New Roman" panose="02020603050405020304" pitchFamily="18" charset="0"/>
                          <a:cs typeface="Times New Roman" panose="02020603050405020304" pitchFamily="18" charset="0"/>
                        </a:rPr>
                        <a:t>Cách dùng</a:t>
                      </a:r>
                      <a:endParaRPr lang="en-US" sz="28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88541123"/>
                  </a:ext>
                </a:extLst>
              </a:tr>
              <a:tr h="0">
                <a:tc>
                  <a:txBody>
                    <a:bodyPr/>
                    <a:lstStyle/>
                    <a:p>
                      <a:pPr algn="just">
                        <a:lnSpc>
                          <a:spcPct val="107000"/>
                        </a:lnSpc>
                        <a:spcAft>
                          <a:spcPts val="0"/>
                        </a:spcAft>
                      </a:pPr>
                      <a:r>
                        <a:rPr lang="en-US" sz="2800" b="1">
                          <a:solidFill>
                            <a:schemeClr val="tx1"/>
                          </a:solidFill>
                          <a:effectLst/>
                          <a:latin typeface="Times New Roman" panose="02020603050405020304" pitchFamily="18" charset="0"/>
                          <a:cs typeface="Times New Roman" panose="02020603050405020304" pitchFamily="18" charset="0"/>
                        </a:rPr>
                        <a:t>1</a:t>
                      </a:r>
                      <a:endParaRPr lang="en-US" sz="28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spcAft>
                          <a:spcPts val="0"/>
                        </a:spcAft>
                      </a:pPr>
                      <a:r>
                        <a:rPr lang="en-US" sz="2800" dirty="0" err="1" smtClean="0">
                          <a:solidFill>
                            <a:srgbClr val="1F1F1F"/>
                          </a:solidFill>
                          <a:latin typeface="Times New Roman" panose="02020603050405020304" pitchFamily="18" charset="0"/>
                          <a:ea typeface="Calibri" panose="020F0502020204030204" pitchFamily="34" charset="0"/>
                          <a:cs typeface="Times New Roman" panose="02020603050405020304" pitchFamily="18" charset="0"/>
                        </a:rPr>
                        <a:t>Tổ</a:t>
                      </a:r>
                      <a:r>
                        <a:rPr lang="en-US" sz="2800" dirty="0" smtClean="0">
                          <a:solidFill>
                            <a:srgbClr val="1F1F1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1F1F1F"/>
                          </a:solidFill>
                          <a:latin typeface="Times New Roman" panose="02020603050405020304" pitchFamily="18" charset="0"/>
                          <a:ea typeface="Calibri" panose="020F0502020204030204" pitchFamily="34" charset="0"/>
                          <a:cs typeface="Times New Roman" panose="02020603050405020304" pitchFamily="18" charset="0"/>
                        </a:rPr>
                        <a:t>chức</a:t>
                      </a:r>
                      <a:r>
                        <a:rPr lang="en-US" sz="2800" dirty="0" smtClean="0">
                          <a:solidFill>
                            <a:srgbClr val="1F1F1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1F1F1F"/>
                          </a:solidFill>
                          <a:latin typeface="Times New Roman" panose="02020603050405020304" pitchFamily="18" charset="0"/>
                          <a:ea typeface="Calibri" panose="020F0502020204030204" pitchFamily="34" charset="0"/>
                          <a:cs typeface="Times New Roman" panose="02020603050405020304" pitchFamily="18" charset="0"/>
                        </a:rPr>
                        <a:t>Thương</a:t>
                      </a:r>
                      <a:r>
                        <a:rPr lang="en-US" sz="2800" dirty="0" smtClean="0">
                          <a:solidFill>
                            <a:srgbClr val="1F1F1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1F1F1F"/>
                          </a:solidFill>
                          <a:latin typeface="Times New Roman" panose="02020603050405020304" pitchFamily="18" charset="0"/>
                          <a:ea typeface="Calibri" panose="020F0502020204030204" pitchFamily="34" charset="0"/>
                          <a:cs typeface="Times New Roman" panose="02020603050405020304" pitchFamily="18" charset="0"/>
                        </a:rPr>
                        <a:t>mại</a:t>
                      </a:r>
                      <a:r>
                        <a:rPr lang="en-US" sz="2800" dirty="0" smtClean="0">
                          <a:solidFill>
                            <a:srgbClr val="1F1F1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1F1F1F"/>
                          </a:solidFill>
                          <a:latin typeface="Times New Roman" panose="02020603050405020304" pitchFamily="18" charset="0"/>
                          <a:ea typeface="Calibri" panose="020F0502020204030204" pitchFamily="34" charset="0"/>
                          <a:cs typeface="Times New Roman" panose="02020603050405020304" pitchFamily="18" charset="0"/>
                        </a:rPr>
                        <a:t>Thế</a:t>
                      </a:r>
                      <a:r>
                        <a:rPr lang="en-US" sz="2800" dirty="0" smtClean="0">
                          <a:solidFill>
                            <a:srgbClr val="1F1F1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1F1F1F"/>
                          </a:solidFill>
                          <a:latin typeface="Times New Roman" panose="02020603050405020304" pitchFamily="18" charset="0"/>
                          <a:ea typeface="Calibri" panose="020F0502020204030204" pitchFamily="34" charset="0"/>
                          <a:cs typeface="Times New Roman" panose="02020603050405020304" pitchFamily="18" charset="0"/>
                        </a:rPr>
                        <a:t>giới</a:t>
                      </a:r>
                      <a:endParaRPr lang="en-US" sz="2800" b="1" dirty="0">
                        <a:solidFill>
                          <a:schemeClr val="tx1"/>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smtClean="0">
                          <a:solidFill>
                            <a:srgbClr val="1F1F1F"/>
                          </a:solidFill>
                          <a:latin typeface="Times New Roman" panose="02020603050405020304" pitchFamily="18" charset="0"/>
                          <a:ea typeface="Calibri" panose="020F0502020204030204" pitchFamily="34" charset="0"/>
                          <a:cs typeface="Times New Roman" panose="02020603050405020304" pitchFamily="18" charset="0"/>
                        </a:rPr>
                        <a:t>WTO</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spcAft>
                          <a:spcPts val="0"/>
                        </a:spcAft>
                      </a:pP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0" dirty="0" err="1" smtClean="0">
                          <a:solidFill>
                            <a:schemeClr val="tx1"/>
                          </a:solidFill>
                          <a:effectLst/>
                          <a:latin typeface="Times New Roman" panose="02020603050405020304" pitchFamily="18" charset="0"/>
                          <a:cs typeface="Times New Roman" panose="02020603050405020304" pitchFamily="18" charset="0"/>
                        </a:rPr>
                        <a:t>Dùng</a:t>
                      </a:r>
                      <a:r>
                        <a:rPr lang="en-US" sz="2800" b="0" baseline="0" dirty="0" smtClean="0">
                          <a:solidFill>
                            <a:schemeClr val="tx1"/>
                          </a:solidFill>
                          <a:effectLst/>
                          <a:latin typeface="Times New Roman" panose="02020603050405020304" pitchFamily="18"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cs typeface="Times New Roman" panose="02020603050405020304" pitchFamily="18" charset="0"/>
                        </a:rPr>
                        <a:t>tên</a:t>
                      </a:r>
                      <a:r>
                        <a:rPr lang="en-US" sz="2800" b="0" baseline="0" dirty="0" smtClean="0">
                          <a:solidFill>
                            <a:schemeClr val="tx1"/>
                          </a:solidFill>
                          <a:effectLst/>
                          <a:latin typeface="Times New Roman" panose="02020603050405020304" pitchFamily="18"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cs typeface="Times New Roman" panose="02020603050405020304" pitchFamily="18" charset="0"/>
                        </a:rPr>
                        <a:t>viết</a:t>
                      </a:r>
                      <a:r>
                        <a:rPr lang="en-US" sz="2800" b="0" baseline="0" dirty="0" smtClean="0">
                          <a:solidFill>
                            <a:schemeClr val="tx1"/>
                          </a:solidFill>
                          <a:effectLst/>
                          <a:latin typeface="Times New Roman" panose="02020603050405020304" pitchFamily="18"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cs typeface="Times New Roman" panose="02020603050405020304" pitchFamily="18" charset="0"/>
                        </a:rPr>
                        <a:t>tắt</a:t>
                      </a:r>
                      <a:r>
                        <a:rPr lang="en-US" sz="2800" b="0" baseline="0" dirty="0" smtClean="0">
                          <a:solidFill>
                            <a:schemeClr val="tx1"/>
                          </a:solidFill>
                          <a:effectLst/>
                          <a:latin typeface="Times New Roman" panose="02020603050405020304" pitchFamily="18"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cs typeface="Times New Roman" panose="02020603050405020304" pitchFamily="18" charset="0"/>
                        </a:rPr>
                        <a:t>chú</a:t>
                      </a:r>
                      <a:r>
                        <a:rPr lang="en-US" sz="2800" b="0" baseline="0" dirty="0" smtClean="0">
                          <a:solidFill>
                            <a:schemeClr val="tx1"/>
                          </a:solidFill>
                          <a:effectLst/>
                          <a:latin typeface="Times New Roman" panose="02020603050405020304" pitchFamily="18"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cs typeface="Times New Roman" panose="02020603050405020304" pitchFamily="18" charset="0"/>
                        </a:rPr>
                        <a:t>thích</a:t>
                      </a:r>
                      <a:r>
                        <a:rPr lang="en-US" sz="2800" b="0" baseline="0" dirty="0" smtClean="0">
                          <a:solidFill>
                            <a:schemeClr val="tx1"/>
                          </a:solidFill>
                          <a:effectLst/>
                          <a:latin typeface="Times New Roman" panose="02020603050405020304" pitchFamily="18"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cs typeface="Times New Roman" panose="02020603050405020304" pitchFamily="18" charset="0"/>
                        </a:rPr>
                        <a:t>sau</a:t>
                      </a:r>
                      <a:r>
                        <a:rPr lang="en-US" sz="2800" b="0" baseline="0" dirty="0" smtClean="0">
                          <a:solidFill>
                            <a:schemeClr val="tx1"/>
                          </a:solidFill>
                          <a:effectLst/>
                          <a:latin typeface="Times New Roman" panose="02020603050405020304" pitchFamily="18"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cs typeface="Times New Roman" panose="02020603050405020304" pitchFamily="18" charset="0"/>
                        </a:rPr>
                        <a:t>tên</a:t>
                      </a:r>
                      <a:r>
                        <a:rPr lang="en-US" sz="2800" b="0" baseline="0" dirty="0" smtClean="0">
                          <a:solidFill>
                            <a:schemeClr val="tx1"/>
                          </a:solidFill>
                          <a:effectLst/>
                          <a:latin typeface="Times New Roman" panose="02020603050405020304" pitchFamily="18"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cs typeface="Times New Roman" panose="02020603050405020304" pitchFamily="18" charset="0"/>
                        </a:rPr>
                        <a:t>đầy</a:t>
                      </a:r>
                      <a:r>
                        <a:rPr lang="en-US" sz="2800" b="0" baseline="0" dirty="0" smtClean="0">
                          <a:solidFill>
                            <a:schemeClr val="tx1"/>
                          </a:solidFill>
                          <a:effectLst/>
                          <a:latin typeface="Times New Roman" panose="02020603050405020304" pitchFamily="18"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cs typeface="Times New Roman" panose="02020603050405020304" pitchFamily="18" charset="0"/>
                        </a:rPr>
                        <a:t>đủ</a:t>
                      </a:r>
                      <a:r>
                        <a:rPr lang="en-US" sz="2800" b="0" baseline="0" dirty="0" smtClean="0">
                          <a:solidFill>
                            <a:schemeClr val="tx1"/>
                          </a:solidFill>
                          <a:effectLst/>
                          <a:latin typeface="Times New Roman" panose="02020603050405020304" pitchFamily="18"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cs typeface="Times New Roman" panose="02020603050405020304" pitchFamily="18" charset="0"/>
                        </a:rPr>
                        <a:t>bằng</a:t>
                      </a:r>
                      <a:r>
                        <a:rPr lang="en-US" sz="2800" b="0" baseline="0" dirty="0" smtClean="0">
                          <a:solidFill>
                            <a:schemeClr val="tx1"/>
                          </a:solidFill>
                          <a:effectLst/>
                          <a:latin typeface="Times New Roman" panose="02020603050405020304" pitchFamily="18"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cs typeface="Times New Roman" panose="02020603050405020304" pitchFamily="18" charset="0"/>
                        </a:rPr>
                        <a:t>tiếng</a:t>
                      </a:r>
                      <a:r>
                        <a:rPr lang="en-US" sz="2800" b="0" baseline="0" dirty="0" smtClean="0">
                          <a:solidFill>
                            <a:schemeClr val="tx1"/>
                          </a:solidFill>
                          <a:effectLst/>
                          <a:latin typeface="Times New Roman" panose="02020603050405020304" pitchFamily="18"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cs typeface="Times New Roman" panose="02020603050405020304" pitchFamily="18" charset="0"/>
                        </a:rPr>
                        <a:t>Việt</a:t>
                      </a:r>
                      <a:endParaRPr lang="en-US" sz="2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65093355"/>
                  </a:ext>
                </a:extLst>
              </a:tr>
              <a:tr h="0">
                <a:tc>
                  <a:txBody>
                    <a:bodyPr/>
                    <a:lstStyle/>
                    <a:p>
                      <a:pPr algn="just">
                        <a:lnSpc>
                          <a:spcPct val="107000"/>
                        </a:lnSpc>
                        <a:spcAft>
                          <a:spcPts val="0"/>
                        </a:spcAft>
                      </a:pPr>
                      <a:r>
                        <a:rPr lang="en-US" sz="2800" b="1">
                          <a:solidFill>
                            <a:schemeClr val="tx1"/>
                          </a:solidFill>
                          <a:effectLst/>
                          <a:latin typeface="Times New Roman" panose="02020603050405020304" pitchFamily="18" charset="0"/>
                          <a:cs typeface="Times New Roman" panose="02020603050405020304" pitchFamily="18" charset="0"/>
                        </a:rPr>
                        <a:t>2</a:t>
                      </a:r>
                      <a:endParaRPr lang="en-US" sz="28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spcAft>
                          <a:spcPts val="0"/>
                        </a:spcAft>
                      </a:pP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Tổ</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chức</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Giáo</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dục</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Khoa</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học</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Văn</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hóa</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Liên</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hợp</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quốc</a:t>
                      </a:r>
                      <a:endParaRPr lang="en-US" sz="2800" b="1" dirty="0">
                        <a:solidFill>
                          <a:schemeClr val="tx1"/>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UNESCO</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just" defTabSz="914400" rtl="0" eaLnBrk="1" fontAlgn="auto" latinLnBrk="0" hangingPunct="1">
                        <a:lnSpc>
                          <a:spcPct val="107000"/>
                        </a:lnSpc>
                        <a:spcBef>
                          <a:spcPts val="0"/>
                        </a:spcBef>
                        <a:spcAft>
                          <a:spcPts val="0"/>
                        </a:spcAft>
                        <a:buClrTx/>
                        <a:buSzTx/>
                        <a:buFontTx/>
                        <a:buNone/>
                        <a:tabLst/>
                        <a:defRPr/>
                      </a:pP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0" dirty="0" err="1" smtClean="0">
                          <a:solidFill>
                            <a:schemeClr val="tx1"/>
                          </a:solidFill>
                          <a:effectLst/>
                          <a:latin typeface="Times New Roman" panose="02020603050405020304" pitchFamily="18" charset="0"/>
                          <a:cs typeface="Times New Roman" panose="02020603050405020304" pitchFamily="18" charset="0"/>
                        </a:rPr>
                        <a:t>Dùng</a:t>
                      </a:r>
                      <a:r>
                        <a:rPr lang="en-US" sz="2800" b="0" baseline="0" dirty="0" smtClean="0">
                          <a:solidFill>
                            <a:schemeClr val="tx1"/>
                          </a:solidFill>
                          <a:effectLst/>
                          <a:latin typeface="Times New Roman" panose="02020603050405020304" pitchFamily="18"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cs typeface="Times New Roman" panose="02020603050405020304" pitchFamily="18" charset="0"/>
                        </a:rPr>
                        <a:t>tên</a:t>
                      </a:r>
                      <a:r>
                        <a:rPr lang="en-US" sz="2800" b="0" baseline="0" dirty="0" smtClean="0">
                          <a:solidFill>
                            <a:schemeClr val="tx1"/>
                          </a:solidFill>
                          <a:effectLst/>
                          <a:latin typeface="Times New Roman" panose="02020603050405020304" pitchFamily="18"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cs typeface="Times New Roman" panose="02020603050405020304" pitchFamily="18" charset="0"/>
                        </a:rPr>
                        <a:t>đầy</a:t>
                      </a:r>
                      <a:r>
                        <a:rPr lang="en-US" sz="2800" b="0" baseline="0" dirty="0" smtClean="0">
                          <a:solidFill>
                            <a:schemeClr val="tx1"/>
                          </a:solidFill>
                          <a:effectLst/>
                          <a:latin typeface="Times New Roman" panose="02020603050405020304" pitchFamily="18"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cs typeface="Times New Roman" panose="02020603050405020304" pitchFamily="18" charset="0"/>
                        </a:rPr>
                        <a:t>đủ</a:t>
                      </a:r>
                      <a:r>
                        <a:rPr lang="en-US" sz="2800" b="0" baseline="0" dirty="0" smtClean="0">
                          <a:solidFill>
                            <a:schemeClr val="tx1"/>
                          </a:solidFill>
                          <a:effectLst/>
                          <a:latin typeface="Times New Roman" panose="02020603050405020304" pitchFamily="18"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cs typeface="Times New Roman" panose="02020603050405020304" pitchFamily="18" charset="0"/>
                        </a:rPr>
                        <a:t>bằng</a:t>
                      </a:r>
                      <a:r>
                        <a:rPr lang="en-US" sz="2800" b="0" baseline="0" dirty="0" smtClean="0">
                          <a:solidFill>
                            <a:schemeClr val="tx1"/>
                          </a:solidFill>
                          <a:effectLst/>
                          <a:latin typeface="Times New Roman" panose="02020603050405020304" pitchFamily="18"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cs typeface="Times New Roman" panose="02020603050405020304" pitchFamily="18" charset="0"/>
                        </a:rPr>
                        <a:t>tiếng</a:t>
                      </a:r>
                      <a:r>
                        <a:rPr lang="en-US" sz="2800" b="0" baseline="0" dirty="0" smtClean="0">
                          <a:solidFill>
                            <a:schemeClr val="tx1"/>
                          </a:solidFill>
                          <a:effectLst/>
                          <a:latin typeface="Times New Roman" panose="02020603050405020304" pitchFamily="18"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cs typeface="Times New Roman" panose="02020603050405020304" pitchFamily="18" charset="0"/>
                        </a:rPr>
                        <a:t>Việt</a:t>
                      </a:r>
                      <a:r>
                        <a:rPr lang="en-US" sz="2800" b="0" baseline="0" dirty="0" smtClean="0">
                          <a:solidFill>
                            <a:schemeClr val="tx1"/>
                          </a:solidFill>
                          <a:effectLst/>
                          <a:latin typeface="Times New Roman" panose="02020603050405020304" pitchFamily="18"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cs typeface="Times New Roman" panose="02020603050405020304" pitchFamily="18" charset="0"/>
                        </a:rPr>
                        <a:t>chú</a:t>
                      </a:r>
                      <a:r>
                        <a:rPr lang="en-US" sz="2800" b="0" baseline="0" dirty="0" smtClean="0">
                          <a:solidFill>
                            <a:schemeClr val="tx1"/>
                          </a:solidFill>
                          <a:effectLst/>
                          <a:latin typeface="Times New Roman" panose="02020603050405020304" pitchFamily="18"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cs typeface="Times New Roman" panose="02020603050405020304" pitchFamily="18" charset="0"/>
                        </a:rPr>
                        <a:t>thích</a:t>
                      </a:r>
                      <a:r>
                        <a:rPr lang="en-US" sz="2800" b="0" baseline="0" dirty="0" smtClean="0">
                          <a:solidFill>
                            <a:schemeClr val="tx1"/>
                          </a:solidFill>
                          <a:effectLst/>
                          <a:latin typeface="Times New Roman" panose="02020603050405020304" pitchFamily="18"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cs typeface="Times New Roman" panose="02020603050405020304" pitchFamily="18" charset="0"/>
                        </a:rPr>
                        <a:t>sau</a:t>
                      </a:r>
                      <a:r>
                        <a:rPr lang="en-US" sz="2800" b="0" baseline="0" dirty="0" smtClean="0">
                          <a:solidFill>
                            <a:schemeClr val="tx1"/>
                          </a:solidFill>
                          <a:effectLst/>
                          <a:latin typeface="Times New Roman" panose="02020603050405020304" pitchFamily="18"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cs typeface="Times New Roman" panose="02020603050405020304" pitchFamily="18" charset="0"/>
                        </a:rPr>
                        <a:t>tên</a:t>
                      </a:r>
                      <a:r>
                        <a:rPr lang="en-US" sz="2800" b="0" baseline="0" dirty="0" smtClean="0">
                          <a:solidFill>
                            <a:schemeClr val="tx1"/>
                          </a:solidFill>
                          <a:effectLst/>
                          <a:latin typeface="Times New Roman" panose="02020603050405020304" pitchFamily="18"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cs typeface="Times New Roman" panose="02020603050405020304" pitchFamily="18" charset="0"/>
                        </a:rPr>
                        <a:t>viết</a:t>
                      </a:r>
                      <a:r>
                        <a:rPr lang="en-US" sz="2800" b="0" baseline="0" dirty="0" smtClean="0">
                          <a:solidFill>
                            <a:schemeClr val="tx1"/>
                          </a:solidFill>
                          <a:effectLst/>
                          <a:latin typeface="Times New Roman" panose="02020603050405020304" pitchFamily="18"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cs typeface="Times New Roman" panose="02020603050405020304" pitchFamily="18" charset="0"/>
                        </a:rPr>
                        <a:t>tắt</a:t>
                      </a:r>
                      <a:endParaRPr lang="en-US" sz="2800" b="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08506333"/>
                  </a:ext>
                </a:extLst>
              </a:tr>
            </a:tbl>
          </a:graphicData>
        </a:graphic>
      </p:graphicFrame>
      <p:sp>
        <p:nvSpPr>
          <p:cNvPr id="5" name="Right Brace 4"/>
          <p:cNvSpPr/>
          <p:nvPr/>
        </p:nvSpPr>
        <p:spPr>
          <a:xfrm rot="5400000">
            <a:off x="9138950" y="3536689"/>
            <a:ext cx="301044" cy="4281054"/>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p:cNvSpPr txBox="1"/>
          <p:nvPr/>
        </p:nvSpPr>
        <p:spPr>
          <a:xfrm>
            <a:off x="5957455" y="6019207"/>
            <a:ext cx="6234545" cy="523220"/>
          </a:xfrm>
          <a:prstGeom prst="rect">
            <a:avLst/>
          </a:prstGeom>
          <a:noFill/>
        </p:spPr>
        <p:txBody>
          <a:bodyPr wrap="square" rtlCol="0">
            <a:spAutoFit/>
          </a:bodyPr>
          <a:lstStyle/>
          <a:p>
            <a:r>
              <a:rPr lang="en-US" sz="2800" b="1" dirty="0" err="1" smtClean="0">
                <a:solidFill>
                  <a:srgbClr val="002060"/>
                </a:solidFill>
                <a:latin typeface="Times New Roman" panose="02020603050405020304" pitchFamily="18" charset="0"/>
                <a:cs typeface="Times New Roman" panose="02020603050405020304" pitchFamily="18" charset="0"/>
              </a:rPr>
              <a:t>Sử</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dụng</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tên</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viết</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tắt</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gắn</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với</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tên</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đầy</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đủ</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9" name="Right Arrow 8"/>
          <p:cNvSpPr/>
          <p:nvPr/>
        </p:nvSpPr>
        <p:spPr>
          <a:xfrm>
            <a:off x="5126182" y="6206954"/>
            <a:ext cx="651164" cy="277091"/>
          </a:xfrm>
          <a:prstGeom prs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8906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16" presetClass="entr" presetSubtype="21"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5" grpId="0" animBg="1"/>
      <p:bldP spid="6" grpId="0"/>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Sơ đồ 7">
            <a:extLst>
              <a:ext uri="{FF2B5EF4-FFF2-40B4-BE49-F238E27FC236}">
                <a16:creationId xmlns:a16="http://schemas.microsoft.com/office/drawing/2014/main" id="{C0B25367-B82B-72F0-B540-9A6686E53563}"/>
              </a:ext>
            </a:extLst>
          </p:cNvPr>
          <p:cNvGraphicFramePr/>
          <p:nvPr>
            <p:extLst>
              <p:ext uri="{D42A27DB-BD31-4B8C-83A1-F6EECF244321}">
                <p14:modId xmlns:p14="http://schemas.microsoft.com/office/powerpoint/2010/main" val="993263007"/>
              </p:ext>
            </p:extLst>
          </p:nvPr>
        </p:nvGraphicFramePr>
        <p:xfrm>
          <a:off x="136476" y="110836"/>
          <a:ext cx="5931815" cy="64810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 name="Group 2"/>
          <p:cNvGrpSpPr/>
          <p:nvPr/>
        </p:nvGrpSpPr>
        <p:grpSpPr>
          <a:xfrm>
            <a:off x="6691745" y="1184929"/>
            <a:ext cx="5098473" cy="877209"/>
            <a:chOff x="3454408" y="861125"/>
            <a:chExt cx="2876096" cy="877209"/>
          </a:xfrm>
          <a:solidFill>
            <a:schemeClr val="accent2">
              <a:lumMod val="20000"/>
              <a:lumOff val="80000"/>
            </a:schemeClr>
          </a:solidFill>
        </p:grpSpPr>
        <p:sp>
          <p:nvSpPr>
            <p:cNvPr id="5" name="Rectangle 4"/>
            <p:cNvSpPr/>
            <p:nvPr/>
          </p:nvSpPr>
          <p:spPr>
            <a:xfrm>
              <a:off x="3454408" y="861125"/>
              <a:ext cx="2876096" cy="877209"/>
            </a:xfrm>
            <a:prstGeom prst="rect">
              <a:avLst/>
            </a:prstGeom>
            <a:grpFill/>
            <a:ln w="9525" cap="flat" cmpd="sng" algn="ctr">
              <a:solidFill>
                <a:srgbClr val="9BBB59">
                  <a:hueOff val="0"/>
                  <a:satOff val="0"/>
                  <a:lumOff val="0"/>
                  <a:alphaOff val="0"/>
                </a:srgbClr>
              </a:solidFill>
              <a:prstDash val="solid"/>
            </a:ln>
            <a:effectLst>
              <a:outerShdw blurRad="40000" dist="23000" dir="5400000" rotWithShape="0">
                <a:srgbClr val="000000">
                  <a:alpha val="35000"/>
                </a:srgbClr>
              </a:outerShdw>
            </a:effectLst>
          </p:spPr>
          <p:style>
            <a:lnRef idx="0">
              <a:scrgbClr r="0" g="0" b="0"/>
            </a:lnRef>
            <a:fillRef idx="3">
              <a:scrgbClr r="0" g="0" b="0"/>
            </a:fillRef>
            <a:effectRef idx="3">
              <a:scrgbClr r="0" g="0" b="0"/>
            </a:effectRef>
            <a:fontRef idx="minor">
              <a:schemeClr val="lt1"/>
            </a:fontRef>
          </p:style>
        </p:sp>
        <p:sp>
          <p:nvSpPr>
            <p:cNvPr id="6" name="TextBox 5"/>
            <p:cNvSpPr txBox="1"/>
            <p:nvPr/>
          </p:nvSpPr>
          <p:spPr>
            <a:xfrm>
              <a:off x="3454408" y="861125"/>
              <a:ext cx="2876096" cy="87720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lvl="0" algn="just" defTabSz="1422400">
                <a:lnSpc>
                  <a:spcPct val="90000"/>
                </a:lnSpc>
                <a:spcBef>
                  <a:spcPct val="0"/>
                </a:spcBef>
                <a:spcAft>
                  <a:spcPct val="35000"/>
                </a:spcAft>
                <a:buNone/>
              </a:pPr>
              <a:r>
                <a:rPr lang="en-US" sz="3200" kern="1200" dirty="0" err="1"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Ghép</a:t>
              </a:r>
              <a:r>
                <a:rPr lang="en-US" sz="3200" kern="1200" dirty="0"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200" kern="1200" dirty="0" err="1"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chữ</a:t>
              </a:r>
              <a:r>
                <a:rPr lang="en-US" sz="3200" kern="1200" dirty="0"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200" kern="1200" dirty="0" err="1"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cái</a:t>
              </a:r>
              <a:r>
                <a:rPr lang="en-US" sz="3200" kern="1200" dirty="0"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200" kern="1200" dirty="0" err="1"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đầu</a:t>
              </a:r>
              <a:r>
                <a:rPr lang="en-US" sz="3200" kern="1200" dirty="0"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200" kern="1200" dirty="0" err="1"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của</a:t>
              </a:r>
              <a:r>
                <a:rPr lang="en-US" sz="3200" kern="1200" dirty="0"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200" kern="1200" dirty="0" err="1"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các</a:t>
              </a:r>
              <a:r>
                <a:rPr lang="en-US" sz="3200" kern="1200" dirty="0"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200" kern="1200" dirty="0" err="1"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từ</a:t>
              </a:r>
              <a:r>
                <a:rPr lang="en-US" sz="3200" kern="1200" dirty="0"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200" kern="1200" dirty="0" err="1"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trong</a:t>
              </a:r>
              <a:r>
                <a:rPr lang="en-US" sz="3200" kern="1200" dirty="0"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200" kern="1200" dirty="0" err="1"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tên</a:t>
              </a:r>
              <a:r>
                <a:rPr lang="en-US" sz="3200" kern="1200" dirty="0"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200" kern="1200" dirty="0" err="1"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đầy</a:t>
              </a:r>
              <a:r>
                <a:rPr lang="en-US" sz="3200" kern="1200" dirty="0"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200" kern="1200" dirty="0" err="1"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đủ</a:t>
              </a:r>
              <a:r>
                <a:rPr lang="en-US" sz="3200" kern="1200" dirty="0"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200" kern="1200" dirty="0" err="1"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tiếng</a:t>
              </a:r>
              <a:r>
                <a:rPr lang="en-US" sz="3200" kern="1200" dirty="0"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200" kern="1200" dirty="0" err="1"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Anh</a:t>
              </a:r>
              <a:r>
                <a:rPr lang="en-US" sz="3200" kern="1200" dirty="0"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a:t>
              </a:r>
              <a:endParaRPr lang="en-US" sz="3200" kern="1200" dirty="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endParaRPr>
            </a:p>
          </p:txBody>
        </p:sp>
      </p:grpSp>
      <p:grpSp>
        <p:nvGrpSpPr>
          <p:cNvPr id="7" name="Group 6"/>
          <p:cNvGrpSpPr/>
          <p:nvPr/>
        </p:nvGrpSpPr>
        <p:grpSpPr>
          <a:xfrm>
            <a:off x="6691745" y="2337042"/>
            <a:ext cx="5098473" cy="877209"/>
            <a:chOff x="3454408" y="861125"/>
            <a:chExt cx="2876096" cy="877209"/>
          </a:xfrm>
        </p:grpSpPr>
        <p:sp>
          <p:nvSpPr>
            <p:cNvPr id="8" name="Rectangle 7"/>
            <p:cNvSpPr/>
            <p:nvPr/>
          </p:nvSpPr>
          <p:spPr>
            <a:xfrm>
              <a:off x="3454408" y="861125"/>
              <a:ext cx="2876096" cy="877209"/>
            </a:xfrm>
            <a:prstGeom prst="rect">
              <a:avLst/>
            </a:prstGeom>
            <a:solidFill>
              <a:schemeClr val="accent3">
                <a:lumMod val="20000"/>
                <a:lumOff val="80000"/>
                <a:alpha val="90000"/>
              </a:schemeClr>
            </a:solidFill>
            <a:ln w="9525" cap="flat" cmpd="sng" algn="ctr">
              <a:solidFill>
                <a:srgbClr val="9BBB59">
                  <a:hueOff val="0"/>
                  <a:satOff val="0"/>
                  <a:lumOff val="0"/>
                  <a:alphaOff val="0"/>
                </a:srgbClr>
              </a:solidFill>
              <a:prstDash val="solid"/>
            </a:ln>
            <a:effectLst>
              <a:outerShdw blurRad="40000" dist="23000" dir="5400000" rotWithShape="0">
                <a:srgbClr val="000000">
                  <a:alpha val="35000"/>
                </a:srgbClr>
              </a:outerShdw>
            </a:effectLst>
          </p:spPr>
          <p:style>
            <a:lnRef idx="0">
              <a:scrgbClr r="0" g="0" b="0"/>
            </a:lnRef>
            <a:fillRef idx="3">
              <a:scrgbClr r="0" g="0" b="0"/>
            </a:fillRef>
            <a:effectRef idx="3">
              <a:scrgbClr r="0" g="0" b="0"/>
            </a:effectRef>
            <a:fontRef idx="minor">
              <a:schemeClr val="lt1"/>
            </a:fontRef>
          </p:style>
        </p:sp>
        <p:sp>
          <p:nvSpPr>
            <p:cNvPr id="9" name="TextBox 8"/>
            <p:cNvSpPr txBox="1"/>
            <p:nvPr/>
          </p:nvSpPr>
          <p:spPr>
            <a:xfrm>
              <a:off x="3454408" y="861125"/>
              <a:ext cx="2876096" cy="877209"/>
            </a:xfrm>
            <a:prstGeom prst="rect">
              <a:avLst/>
            </a:prstGeom>
            <a:solidFill>
              <a:schemeClr val="accent4">
                <a:lumMod val="40000"/>
                <a:lumOff val="60000"/>
              </a:schemeClr>
            </a:solidFill>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buNone/>
              </a:pPr>
              <a:r>
                <a:rPr lang="en-US" sz="3000" kern="1200" dirty="0" err="1"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Tiết</a:t>
              </a:r>
              <a:r>
                <a:rPr lang="en-US" sz="3000" kern="1200" dirty="0"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000" kern="1200" dirty="0" err="1"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kiệm</a:t>
              </a:r>
              <a:r>
                <a:rPr lang="en-US" sz="3000" kern="1200" dirty="0"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000" kern="1200" dirty="0" err="1"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thời</a:t>
              </a:r>
              <a:r>
                <a:rPr lang="en-US" sz="3000" kern="1200" dirty="0"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000" kern="1200" dirty="0" err="1"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gian</a:t>
              </a:r>
              <a:r>
                <a:rPr lang="en-US" sz="3000" kern="1200" dirty="0"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000" kern="1200" dirty="0" err="1"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và</a:t>
              </a:r>
              <a:r>
                <a:rPr lang="en-US" sz="3000" kern="1200" dirty="0"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000" kern="1200" dirty="0" err="1"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kinh</a:t>
              </a:r>
              <a:r>
                <a:rPr lang="en-US" sz="3000" kern="1200" dirty="0"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000" kern="1200" dirty="0" err="1"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phí</a:t>
              </a:r>
              <a:r>
                <a:rPr lang="en-US" sz="3000" kern="1200" dirty="0"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 in </a:t>
              </a:r>
              <a:r>
                <a:rPr lang="en-US" sz="3000" kern="1200" dirty="0" err="1"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ấn</a:t>
              </a:r>
              <a:r>
                <a:rPr lang="en-US" sz="3000" kern="1200" dirty="0"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000" kern="1200" dirty="0" err="1"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tài</a:t>
              </a:r>
              <a:r>
                <a:rPr lang="en-US" sz="3000" kern="1200" dirty="0"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000" kern="1200" dirty="0" err="1"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liệu</a:t>
              </a:r>
              <a:endParaRPr lang="en-US" sz="3000" kern="1200" dirty="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endParaRPr>
            </a:p>
          </p:txBody>
        </p:sp>
      </p:grpSp>
      <p:grpSp>
        <p:nvGrpSpPr>
          <p:cNvPr id="10" name="Group 9"/>
          <p:cNvGrpSpPr/>
          <p:nvPr/>
        </p:nvGrpSpPr>
        <p:grpSpPr>
          <a:xfrm>
            <a:off x="6691745" y="3489521"/>
            <a:ext cx="5098473" cy="877209"/>
            <a:chOff x="3454408" y="861125"/>
            <a:chExt cx="2876096" cy="877209"/>
          </a:xfrm>
        </p:grpSpPr>
        <p:sp>
          <p:nvSpPr>
            <p:cNvPr id="11" name="Rectangle 10"/>
            <p:cNvSpPr/>
            <p:nvPr/>
          </p:nvSpPr>
          <p:spPr>
            <a:xfrm>
              <a:off x="3454408" y="861125"/>
              <a:ext cx="2876096" cy="877209"/>
            </a:xfrm>
            <a:prstGeom prst="rect">
              <a:avLst/>
            </a:prstGeom>
            <a:solidFill>
              <a:schemeClr val="accent3">
                <a:lumMod val="20000"/>
                <a:lumOff val="80000"/>
                <a:alpha val="90000"/>
              </a:schemeClr>
            </a:solidFill>
            <a:ln w="9525" cap="flat" cmpd="sng" algn="ctr">
              <a:solidFill>
                <a:srgbClr val="9BBB59">
                  <a:hueOff val="0"/>
                  <a:satOff val="0"/>
                  <a:lumOff val="0"/>
                  <a:alphaOff val="0"/>
                </a:srgbClr>
              </a:solidFill>
              <a:prstDash val="solid"/>
            </a:ln>
            <a:effectLst>
              <a:outerShdw blurRad="40000" dist="23000" dir="5400000" rotWithShape="0">
                <a:srgbClr val="000000">
                  <a:alpha val="35000"/>
                </a:srgbClr>
              </a:outerShdw>
            </a:effectLst>
          </p:spPr>
          <p:style>
            <a:lnRef idx="0">
              <a:scrgbClr r="0" g="0" b="0"/>
            </a:lnRef>
            <a:fillRef idx="3">
              <a:scrgbClr r="0" g="0" b="0"/>
            </a:fillRef>
            <a:effectRef idx="3">
              <a:scrgbClr r="0" g="0" b="0"/>
            </a:effectRef>
            <a:fontRef idx="minor">
              <a:schemeClr val="lt1"/>
            </a:fontRef>
          </p:style>
        </p:sp>
        <p:sp>
          <p:nvSpPr>
            <p:cNvPr id="12" name="TextBox 11"/>
            <p:cNvSpPr txBox="1"/>
            <p:nvPr/>
          </p:nvSpPr>
          <p:spPr>
            <a:xfrm>
              <a:off x="3454408" y="861125"/>
              <a:ext cx="2876096" cy="877209"/>
            </a:xfrm>
            <a:prstGeom prst="rect">
              <a:avLst/>
            </a:prstGeom>
            <a:solidFill>
              <a:schemeClr val="accent1">
                <a:lumMod val="20000"/>
                <a:lumOff val="80000"/>
              </a:schemeClr>
            </a:solidFill>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buNone/>
              </a:pPr>
              <a:r>
                <a:rPr lang="en-US" sz="3200" dirty="0" err="1"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Đọc</a:t>
              </a:r>
              <a:r>
                <a:rPr lang="en-US" sz="3200" dirty="0"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theo</a:t>
              </a:r>
              <a:r>
                <a:rPr lang="en-US" sz="3200" dirty="0"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tên</a:t>
              </a:r>
              <a:r>
                <a:rPr lang="en-US" sz="3200" dirty="0"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chữ</a:t>
              </a:r>
              <a:r>
                <a:rPr lang="en-US" sz="3200" dirty="0"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cái</a:t>
              </a:r>
              <a:r>
                <a:rPr lang="en-US" sz="3200" dirty="0"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tiếng</a:t>
              </a:r>
              <a:r>
                <a:rPr lang="en-US" sz="3200" dirty="0"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200" dirty="0" err="1"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Việt</a:t>
              </a:r>
              <a:endParaRPr lang="en-US" sz="3200" kern="1200" dirty="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endParaRPr>
            </a:p>
          </p:txBody>
        </p:sp>
      </p:grpSp>
      <p:grpSp>
        <p:nvGrpSpPr>
          <p:cNvPr id="13" name="Group 12"/>
          <p:cNvGrpSpPr/>
          <p:nvPr/>
        </p:nvGrpSpPr>
        <p:grpSpPr>
          <a:xfrm>
            <a:off x="6691745" y="4609374"/>
            <a:ext cx="5098473" cy="1758818"/>
            <a:chOff x="3454408" y="861125"/>
            <a:chExt cx="2876096" cy="877209"/>
          </a:xfrm>
        </p:grpSpPr>
        <p:sp>
          <p:nvSpPr>
            <p:cNvPr id="14" name="Rectangle 13"/>
            <p:cNvSpPr/>
            <p:nvPr/>
          </p:nvSpPr>
          <p:spPr>
            <a:xfrm>
              <a:off x="3454408" y="861125"/>
              <a:ext cx="2876096" cy="877209"/>
            </a:xfrm>
            <a:prstGeom prst="rect">
              <a:avLst/>
            </a:prstGeom>
            <a:solidFill>
              <a:schemeClr val="accent3">
                <a:lumMod val="20000"/>
                <a:lumOff val="80000"/>
                <a:alpha val="90000"/>
              </a:schemeClr>
            </a:solidFill>
            <a:ln w="9525" cap="flat" cmpd="sng" algn="ctr">
              <a:solidFill>
                <a:srgbClr val="9BBB59">
                  <a:hueOff val="0"/>
                  <a:satOff val="0"/>
                  <a:lumOff val="0"/>
                  <a:alphaOff val="0"/>
                </a:srgbClr>
              </a:solidFill>
              <a:prstDash val="solid"/>
            </a:ln>
            <a:effectLst>
              <a:outerShdw blurRad="40000" dist="23000" dir="5400000" rotWithShape="0">
                <a:srgbClr val="000000">
                  <a:alpha val="35000"/>
                </a:srgbClr>
              </a:outerShdw>
            </a:effectLst>
          </p:spPr>
          <p:style>
            <a:lnRef idx="0">
              <a:scrgbClr r="0" g="0" b="0"/>
            </a:lnRef>
            <a:fillRef idx="3">
              <a:scrgbClr r="0" g="0" b="0"/>
            </a:fillRef>
            <a:effectRef idx="3">
              <a:scrgbClr r="0" g="0" b="0"/>
            </a:effectRef>
            <a:fontRef idx="minor">
              <a:schemeClr val="lt1"/>
            </a:fontRef>
          </p:style>
        </p:sp>
        <p:sp>
          <p:nvSpPr>
            <p:cNvPr id="15" name="TextBox 14"/>
            <p:cNvSpPr txBox="1"/>
            <p:nvPr/>
          </p:nvSpPr>
          <p:spPr>
            <a:xfrm>
              <a:off x="3454408" y="861125"/>
              <a:ext cx="2876096" cy="877209"/>
            </a:xfrm>
            <a:prstGeom prst="rect">
              <a:avLst/>
            </a:prstGeom>
            <a:solidFill>
              <a:schemeClr val="accent4">
                <a:lumMod val="20000"/>
                <a:lumOff val="80000"/>
              </a:schemeClr>
            </a:solidFill>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buNone/>
              </a:pPr>
              <a:r>
                <a:rPr lang="en-US" sz="3000" dirty="0" err="1"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Lần</a:t>
              </a:r>
              <a:r>
                <a:rPr lang="en-US" sz="3000" dirty="0"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000" dirty="0" err="1"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đầu</a:t>
              </a:r>
              <a:r>
                <a:rPr lang="en-US" sz="3000" dirty="0"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000" dirty="0" err="1"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tiên</a:t>
              </a:r>
              <a:r>
                <a:rPr lang="en-US" sz="3000" dirty="0"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000" dirty="0" err="1"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văn</a:t>
              </a:r>
              <a:r>
                <a:rPr lang="en-US" sz="3000" dirty="0"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000" dirty="0" err="1"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bản</a:t>
              </a:r>
              <a:r>
                <a:rPr lang="en-US" sz="3000" dirty="0"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000" dirty="0" err="1"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nhắc</a:t>
              </a:r>
              <a:r>
                <a:rPr lang="en-US" sz="3000" dirty="0"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000" dirty="0" err="1"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đến</a:t>
              </a:r>
              <a:r>
                <a:rPr lang="en-US" sz="3000" dirty="0"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000" dirty="0" err="1"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tên</a:t>
              </a:r>
              <a:r>
                <a:rPr lang="en-US" sz="3000" dirty="0"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000" dirty="0" err="1"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các</a:t>
              </a:r>
              <a:r>
                <a:rPr lang="en-US" sz="3000" dirty="0"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000" dirty="0" err="1"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tổ</a:t>
              </a:r>
              <a:r>
                <a:rPr lang="en-US" sz="3000" dirty="0"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000" dirty="0" err="1"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chức</a:t>
              </a:r>
              <a:r>
                <a:rPr lang="en-US" sz="3000" dirty="0"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000" dirty="0" err="1"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quốc</a:t>
              </a:r>
              <a:r>
                <a:rPr lang="en-US" sz="3000" dirty="0"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000" dirty="0" err="1"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tế</a:t>
              </a:r>
              <a:r>
                <a:rPr lang="en-US" sz="3000" dirty="0"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000" dirty="0" err="1"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thường</a:t>
              </a:r>
              <a:r>
                <a:rPr lang="en-US" sz="3000" dirty="0"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000" dirty="0" err="1"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sử</a:t>
              </a:r>
              <a:r>
                <a:rPr lang="en-US" sz="3000" dirty="0"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000" dirty="0" err="1"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dụng</a:t>
              </a:r>
              <a:r>
                <a:rPr lang="en-US" sz="3000" dirty="0"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000" dirty="0" err="1"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tên</a:t>
              </a:r>
              <a:r>
                <a:rPr lang="en-US" sz="3000" dirty="0"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000" dirty="0" err="1"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viết</a:t>
              </a:r>
              <a:r>
                <a:rPr lang="en-US" sz="3000" dirty="0"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000" dirty="0" err="1"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tắt</a:t>
              </a:r>
              <a:r>
                <a:rPr lang="en-US" sz="3000" dirty="0"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000" dirty="0" err="1"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gắn</a:t>
              </a:r>
              <a:r>
                <a:rPr lang="en-US" sz="3000" dirty="0"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000" dirty="0" err="1"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với</a:t>
              </a:r>
              <a:r>
                <a:rPr lang="en-US" sz="3000" dirty="0"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000" dirty="0" err="1"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tên</a:t>
              </a:r>
              <a:r>
                <a:rPr lang="en-US" sz="3000" dirty="0"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000" dirty="0" err="1"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đầy</a:t>
              </a:r>
              <a:r>
                <a:rPr lang="en-US" sz="3000" dirty="0"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3000" dirty="0" err="1"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đủ</a:t>
              </a:r>
              <a:r>
                <a:rPr lang="en-US" sz="3000" dirty="0" smtClean="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rPr>
                <a:t> </a:t>
              </a:r>
              <a:endParaRPr lang="en-US" sz="3000" kern="1200" dirty="0">
                <a:solidFill>
                  <a:sysClr val="windowText" lastClr="000000">
                    <a:hueOff val="0"/>
                    <a:satOff val="0"/>
                    <a:lumOff val="0"/>
                    <a:alphaOff val="0"/>
                  </a:sysClr>
                </a:solidFill>
                <a:latin typeface="Times New Roman" panose="02020603050405020304" pitchFamily="18" charset="0"/>
                <a:ea typeface="Roboto Condensed" panose="02000000000000000000" pitchFamily="2" charset="0"/>
                <a:cs typeface="Times New Roman" panose="02020603050405020304" pitchFamily="18" charset="0"/>
              </a:endParaRPr>
            </a:p>
          </p:txBody>
        </p:sp>
      </p:grpSp>
      <p:sp>
        <p:nvSpPr>
          <p:cNvPr id="16" name="Right Arrow 15"/>
          <p:cNvSpPr/>
          <p:nvPr/>
        </p:nvSpPr>
        <p:spPr>
          <a:xfrm>
            <a:off x="6068291" y="1568113"/>
            <a:ext cx="623454" cy="122140"/>
          </a:xfrm>
          <a:prstGeom prst="rightArrow">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p:cNvSpPr/>
          <p:nvPr/>
        </p:nvSpPr>
        <p:spPr>
          <a:xfrm>
            <a:off x="6068291" y="2749397"/>
            <a:ext cx="623454" cy="122140"/>
          </a:xfrm>
          <a:prstGeom prst="rightArrow">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p:cNvSpPr/>
          <p:nvPr/>
        </p:nvSpPr>
        <p:spPr>
          <a:xfrm>
            <a:off x="6068291" y="3856860"/>
            <a:ext cx="623454" cy="122140"/>
          </a:xfrm>
          <a:prstGeom prst="rightArrow">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p:cNvSpPr/>
          <p:nvPr/>
        </p:nvSpPr>
        <p:spPr>
          <a:xfrm>
            <a:off x="6068291" y="5085364"/>
            <a:ext cx="623454" cy="122140"/>
          </a:xfrm>
          <a:prstGeom prst="rightArrow">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4308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par>
                                <p:cTn id="17" presetID="16" presetClass="entr" presetSubtype="21"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1000"/>
                                        <p:tgtEl>
                                          <p:spTgt spid="18"/>
                                        </p:tgtEl>
                                      </p:cBhvr>
                                    </p:animEffect>
                                    <p:anim calcmode="lin" valueType="num">
                                      <p:cBhvr>
                                        <p:cTn id="37" dur="1000" fill="hold"/>
                                        <p:tgtEl>
                                          <p:spTgt spid="18"/>
                                        </p:tgtEl>
                                        <p:attrNameLst>
                                          <p:attrName>ppt_x</p:attrName>
                                        </p:attrNameLst>
                                      </p:cBhvr>
                                      <p:tavLst>
                                        <p:tav tm="0">
                                          <p:val>
                                            <p:strVal val="#ppt_x"/>
                                          </p:val>
                                        </p:tav>
                                        <p:tav tm="100000">
                                          <p:val>
                                            <p:strVal val="#ppt_x"/>
                                          </p:val>
                                        </p:tav>
                                      </p:tavLst>
                                    </p:anim>
                                    <p:anim calcmode="lin" valueType="num">
                                      <p:cBhvr>
                                        <p:cTn id="38" dur="1000" fill="hold"/>
                                        <p:tgtEl>
                                          <p:spTgt spid="18"/>
                                        </p:tgtEl>
                                        <p:attrNameLst>
                                          <p:attrName>ppt_y</p:attrName>
                                        </p:attrNameLst>
                                      </p:cBhvr>
                                      <p:tavLst>
                                        <p:tav tm="0">
                                          <p:val>
                                            <p:strVal val="#ppt_y+.1"/>
                                          </p:val>
                                        </p:tav>
                                        <p:tav tm="100000">
                                          <p:val>
                                            <p:strVal val="#ppt_y"/>
                                          </p:val>
                                        </p:tav>
                                      </p:tavLst>
                                    </p:anim>
                                  </p:childTnLst>
                                </p:cTn>
                              </p:par>
                              <p:par>
                                <p:cTn id="39" presetID="16" presetClass="entr" presetSubtype="21"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barn(inVertical)">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1000"/>
                                        <p:tgtEl>
                                          <p:spTgt spid="19"/>
                                        </p:tgtEl>
                                      </p:cBhvr>
                                    </p:animEffect>
                                    <p:anim calcmode="lin" valueType="num">
                                      <p:cBhvr>
                                        <p:cTn id="47" dur="1000" fill="hold"/>
                                        <p:tgtEl>
                                          <p:spTgt spid="19"/>
                                        </p:tgtEl>
                                        <p:attrNameLst>
                                          <p:attrName>ppt_x</p:attrName>
                                        </p:attrNameLst>
                                      </p:cBhvr>
                                      <p:tavLst>
                                        <p:tav tm="0">
                                          <p:val>
                                            <p:strVal val="#ppt_x"/>
                                          </p:val>
                                        </p:tav>
                                        <p:tav tm="100000">
                                          <p:val>
                                            <p:strVal val="#ppt_x"/>
                                          </p:val>
                                        </p:tav>
                                      </p:tavLst>
                                    </p:anim>
                                    <p:anim calcmode="lin" valueType="num">
                                      <p:cBhvr>
                                        <p:cTn id="48" dur="1000" fill="hold"/>
                                        <p:tgtEl>
                                          <p:spTgt spid="19"/>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1000"/>
                                        <p:tgtEl>
                                          <p:spTgt spid="13"/>
                                        </p:tgtEl>
                                      </p:cBhvr>
                                    </p:animEffect>
                                    <p:anim calcmode="lin" valueType="num">
                                      <p:cBhvr>
                                        <p:cTn id="52" dur="1000" fill="hold"/>
                                        <p:tgtEl>
                                          <p:spTgt spid="13"/>
                                        </p:tgtEl>
                                        <p:attrNameLst>
                                          <p:attrName>ppt_x</p:attrName>
                                        </p:attrNameLst>
                                      </p:cBhvr>
                                      <p:tavLst>
                                        <p:tav tm="0">
                                          <p:val>
                                            <p:strVal val="#ppt_x"/>
                                          </p:val>
                                        </p:tav>
                                        <p:tav tm="100000">
                                          <p:val>
                                            <p:strVal val="#ppt_x"/>
                                          </p:val>
                                        </p:tav>
                                      </p:tavLst>
                                    </p:anim>
                                    <p:anim calcmode="lin" valueType="num">
                                      <p:cBhvr>
                                        <p:cTn id="5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16" grpId="0" animBg="1"/>
      <p:bldP spid="17" grpId="0" animBg="1"/>
      <p:bldP spid="18" grpId="0" animBg="1"/>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91130"/>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1333489193"/>
              </p:ext>
            </p:extLst>
          </p:nvPr>
        </p:nvGraphicFramePr>
        <p:xfrm>
          <a:off x="838200" y="1251005"/>
          <a:ext cx="10515600" cy="4389120"/>
        </p:xfrm>
        <a:graphic>
          <a:graphicData uri="http://schemas.openxmlformats.org/drawingml/2006/table">
            <a:tbl>
              <a:tblPr/>
              <a:tblGrid>
                <a:gridCol w="10515600">
                  <a:extLst>
                    <a:ext uri="{9D8B030D-6E8A-4147-A177-3AD203B41FA5}">
                      <a16:colId xmlns:a16="http://schemas.microsoft.com/office/drawing/2014/main" val="188990017"/>
                    </a:ext>
                  </a:extLst>
                </a:gridCol>
              </a:tblGrid>
              <a:tr h="0">
                <a:tc>
                  <a:txBody>
                    <a:bodyPr/>
                    <a:lstStyle/>
                    <a:p>
                      <a:pPr algn="just">
                        <a:spcAft>
                          <a:spcPts val="0"/>
                        </a:spcAft>
                        <a:tabLst>
                          <a:tab pos="90170" algn="l"/>
                          <a:tab pos="180340" algn="l"/>
                        </a:tabLst>
                      </a:pPr>
                      <a:r>
                        <a:rPr lang="en-US" sz="3200" b="1" dirty="0">
                          <a:solidFill>
                            <a:srgbClr val="000000"/>
                          </a:solidFill>
                          <a:effectLst/>
                          <a:latin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cs typeface="Times New Roman" panose="02020603050405020304" pitchFamily="18" charset="0"/>
                        </a:rPr>
                        <a:t>Lưu</a:t>
                      </a:r>
                      <a:r>
                        <a:rPr lang="en-US" sz="3200" b="1" dirty="0">
                          <a:solidFill>
                            <a:srgbClr val="000000"/>
                          </a:solidFill>
                          <a:effectLst/>
                          <a:latin typeface="Times New Roman" panose="02020603050405020304" pitchFamily="18" charset="0"/>
                          <a:cs typeface="Times New Roman" panose="02020603050405020304" pitchFamily="18" charset="0"/>
                        </a:rPr>
                        <a:t> ý: </a:t>
                      </a:r>
                      <a:r>
                        <a:rPr lang="en-US" sz="3200" dirty="0" err="1" smtClean="0">
                          <a:solidFill>
                            <a:srgbClr val="000000"/>
                          </a:solidFill>
                          <a:effectLst/>
                          <a:latin typeface="Times New Roman" panose="02020603050405020304" pitchFamily="18" charset="0"/>
                          <a:cs typeface="Times New Roman" panose="02020603050405020304" pitchFamily="18" charset="0"/>
                        </a:rPr>
                        <a:t>Trong</a:t>
                      </a:r>
                      <a:r>
                        <a:rPr lang="en-US" sz="3200" dirty="0" smtClean="0">
                          <a:solidFill>
                            <a:srgbClr val="000000"/>
                          </a:solidFill>
                          <a:effectLst/>
                          <a:latin typeface="Times New Roman" panose="02020603050405020304" pitchFamily="18"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cs typeface="Times New Roman" panose="02020603050405020304" pitchFamily="18" charset="0"/>
                        </a:rPr>
                        <a:t>tiếng</a:t>
                      </a:r>
                      <a:r>
                        <a:rPr lang="en-US" sz="3200" dirty="0" smtClean="0">
                          <a:solidFill>
                            <a:srgbClr val="000000"/>
                          </a:solidFill>
                          <a:effectLst/>
                          <a:latin typeface="Times New Roman" panose="02020603050405020304" pitchFamily="18"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cs typeface="Times New Roman" panose="02020603050405020304" pitchFamily="18" charset="0"/>
                        </a:rPr>
                        <a:t>Việt</a:t>
                      </a:r>
                      <a:r>
                        <a:rPr lang="en-US" sz="3200" dirty="0" smtClean="0">
                          <a:solidFill>
                            <a:srgbClr val="000000"/>
                          </a:solidFill>
                          <a:effectLst/>
                          <a:latin typeface="Times New Roman" panose="02020603050405020304" pitchFamily="18"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cs typeface="Times New Roman" panose="02020603050405020304" pitchFamily="18" charset="0"/>
                        </a:rPr>
                        <a:t>tên</a:t>
                      </a:r>
                      <a:r>
                        <a:rPr lang="en-US" sz="3200" dirty="0" smtClean="0">
                          <a:solidFill>
                            <a:srgbClr val="000000"/>
                          </a:solidFill>
                          <a:effectLst/>
                          <a:latin typeface="Times New Roman" panose="02020603050405020304" pitchFamily="18"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cs typeface="Times New Roman" panose="02020603050405020304" pitchFamily="18" charset="0"/>
                        </a:rPr>
                        <a:t>viết</a:t>
                      </a:r>
                      <a:r>
                        <a:rPr lang="en-US" sz="3200" dirty="0" smtClean="0">
                          <a:solidFill>
                            <a:srgbClr val="000000"/>
                          </a:solidFill>
                          <a:effectLst/>
                          <a:latin typeface="Times New Roman" panose="02020603050405020304" pitchFamily="18"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cs typeface="Times New Roman" panose="02020603050405020304" pitchFamily="18" charset="0"/>
                        </a:rPr>
                        <a:t>tắt</a:t>
                      </a:r>
                      <a:r>
                        <a:rPr lang="en-US" sz="3200" dirty="0" smtClean="0">
                          <a:solidFill>
                            <a:srgbClr val="000000"/>
                          </a:solidFill>
                          <a:effectLst/>
                          <a:latin typeface="Times New Roman" panose="02020603050405020304" pitchFamily="18"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cs typeface="Times New Roman" panose="02020603050405020304" pitchFamily="18" charset="0"/>
                        </a:rPr>
                        <a:t>của</a:t>
                      </a:r>
                      <a:r>
                        <a:rPr lang="en-US" sz="3200" dirty="0" smtClean="0">
                          <a:solidFill>
                            <a:srgbClr val="000000"/>
                          </a:solidFill>
                          <a:effectLst/>
                          <a:latin typeface="Times New Roman" panose="02020603050405020304" pitchFamily="18"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cs typeface="Times New Roman" panose="02020603050405020304" pitchFamily="18" charset="0"/>
                        </a:rPr>
                        <a:t>các</a:t>
                      </a:r>
                      <a:r>
                        <a:rPr lang="en-US" sz="3200" dirty="0" smtClean="0">
                          <a:solidFill>
                            <a:srgbClr val="000000"/>
                          </a:solidFill>
                          <a:effectLst/>
                          <a:latin typeface="Times New Roman" panose="02020603050405020304" pitchFamily="18"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cs typeface="Times New Roman" panose="02020603050405020304" pitchFamily="18" charset="0"/>
                        </a:rPr>
                        <a:t>tổ</a:t>
                      </a:r>
                      <a:r>
                        <a:rPr lang="en-US" sz="3200" dirty="0" smtClean="0">
                          <a:solidFill>
                            <a:srgbClr val="000000"/>
                          </a:solidFill>
                          <a:effectLst/>
                          <a:latin typeface="Times New Roman" panose="02020603050405020304" pitchFamily="18"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cs typeface="Times New Roman" panose="02020603050405020304" pitchFamily="18" charset="0"/>
                        </a:rPr>
                        <a:t>chức</a:t>
                      </a:r>
                      <a:r>
                        <a:rPr lang="en-US" sz="3200" dirty="0" smtClean="0">
                          <a:solidFill>
                            <a:srgbClr val="000000"/>
                          </a:solidFill>
                          <a:effectLst/>
                          <a:latin typeface="Times New Roman" panose="02020603050405020304" pitchFamily="18"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cs typeface="Times New Roman" panose="02020603050405020304" pitchFamily="18" charset="0"/>
                        </a:rPr>
                        <a:t>quốc</a:t>
                      </a:r>
                      <a:r>
                        <a:rPr lang="en-US" sz="3200" dirty="0" smtClean="0">
                          <a:solidFill>
                            <a:srgbClr val="000000"/>
                          </a:solidFill>
                          <a:effectLst/>
                          <a:latin typeface="Times New Roman" panose="02020603050405020304" pitchFamily="18"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cs typeface="Times New Roman" panose="02020603050405020304" pitchFamily="18" charset="0"/>
                        </a:rPr>
                        <a:t>tế</a:t>
                      </a:r>
                      <a:r>
                        <a:rPr lang="en-US" sz="3200" dirty="0" smtClean="0">
                          <a:solidFill>
                            <a:srgbClr val="000000"/>
                          </a:solidFill>
                          <a:effectLst/>
                          <a:latin typeface="Times New Roman" panose="02020603050405020304" pitchFamily="18"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cs typeface="Times New Roman" panose="02020603050405020304" pitchFamily="18" charset="0"/>
                        </a:rPr>
                        <a:t>được</a:t>
                      </a:r>
                      <a:r>
                        <a:rPr lang="en-US" sz="3200" dirty="0" smtClean="0">
                          <a:solidFill>
                            <a:srgbClr val="000000"/>
                          </a:solidFill>
                          <a:effectLst/>
                          <a:latin typeface="Times New Roman" panose="02020603050405020304" pitchFamily="18"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cs typeface="Times New Roman" panose="02020603050405020304" pitchFamily="18" charset="0"/>
                        </a:rPr>
                        <a:t>đọc</a:t>
                      </a:r>
                      <a:r>
                        <a:rPr lang="en-US" sz="3200" dirty="0" smtClean="0">
                          <a:solidFill>
                            <a:srgbClr val="000000"/>
                          </a:solidFill>
                          <a:effectLst/>
                          <a:latin typeface="Times New Roman" panose="02020603050405020304" pitchFamily="18"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cs typeface="Times New Roman" panose="02020603050405020304" pitchFamily="18" charset="0"/>
                        </a:rPr>
                        <a:t>theo</a:t>
                      </a:r>
                      <a:r>
                        <a:rPr lang="en-US" sz="3200" dirty="0" smtClean="0">
                          <a:solidFill>
                            <a:srgbClr val="000000"/>
                          </a:solidFill>
                          <a:effectLst/>
                          <a:latin typeface="Times New Roman" panose="02020603050405020304" pitchFamily="18"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cs typeface="Times New Roman" panose="02020603050405020304" pitchFamily="18" charset="0"/>
                        </a:rPr>
                        <a:t>tên</a:t>
                      </a:r>
                      <a:r>
                        <a:rPr lang="en-US" sz="3200" dirty="0" smtClean="0">
                          <a:solidFill>
                            <a:srgbClr val="000000"/>
                          </a:solidFill>
                          <a:effectLst/>
                          <a:latin typeface="Times New Roman" panose="02020603050405020304" pitchFamily="18"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cs typeface="Times New Roman" panose="02020603050405020304" pitchFamily="18" charset="0"/>
                        </a:rPr>
                        <a:t>chữ</a:t>
                      </a:r>
                      <a:r>
                        <a:rPr lang="en-US" sz="3200" dirty="0" smtClean="0">
                          <a:solidFill>
                            <a:srgbClr val="000000"/>
                          </a:solidFill>
                          <a:effectLst/>
                          <a:latin typeface="Times New Roman" panose="02020603050405020304" pitchFamily="18"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cs typeface="Times New Roman" panose="02020603050405020304" pitchFamily="18" charset="0"/>
                        </a:rPr>
                        <a:t>cái</a:t>
                      </a:r>
                      <a:r>
                        <a:rPr lang="en-US" sz="3200" dirty="0" smtClean="0">
                          <a:solidFill>
                            <a:srgbClr val="000000"/>
                          </a:solidFill>
                          <a:effectLst/>
                          <a:latin typeface="Times New Roman" panose="02020603050405020304" pitchFamily="18"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cs typeface="Times New Roman" panose="02020603050405020304" pitchFamily="18" charset="0"/>
                        </a:rPr>
                        <a:t>tiếng</a:t>
                      </a:r>
                      <a:r>
                        <a:rPr lang="en-US" sz="3200" dirty="0" smtClean="0">
                          <a:solidFill>
                            <a:srgbClr val="000000"/>
                          </a:solidFill>
                          <a:effectLst/>
                          <a:latin typeface="Times New Roman" panose="02020603050405020304" pitchFamily="18"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cs typeface="Times New Roman" panose="02020603050405020304" pitchFamily="18" charset="0"/>
                        </a:rPr>
                        <a:t>Việt</a:t>
                      </a:r>
                      <a:r>
                        <a:rPr lang="en-US" sz="3200" dirty="0" smtClean="0">
                          <a:solidFill>
                            <a:srgbClr val="000000"/>
                          </a:solidFill>
                          <a:effectLst/>
                          <a:latin typeface="Times New Roman" panose="02020603050405020304" pitchFamily="18"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cs typeface="Times New Roman" panose="02020603050405020304" pitchFamily="18" charset="0"/>
                        </a:rPr>
                        <a:t>Tuy</a:t>
                      </a:r>
                      <a:r>
                        <a:rPr lang="en-US" sz="3200" baseline="0" dirty="0" smtClean="0">
                          <a:solidFill>
                            <a:srgbClr val="000000"/>
                          </a:solidFill>
                          <a:effectLst/>
                          <a:latin typeface="Times New Roman" panose="02020603050405020304" pitchFamily="18" charset="0"/>
                          <a:cs typeface="Times New Roman" panose="02020603050405020304" pitchFamily="18" charset="0"/>
                        </a:rPr>
                        <a:t> </a:t>
                      </a:r>
                      <a:r>
                        <a:rPr lang="en-US" sz="3200" baseline="0" dirty="0" err="1" smtClean="0">
                          <a:solidFill>
                            <a:srgbClr val="000000"/>
                          </a:solidFill>
                          <a:effectLst/>
                          <a:latin typeface="Times New Roman" panose="02020603050405020304" pitchFamily="18" charset="0"/>
                          <a:cs typeface="Times New Roman" panose="02020603050405020304" pitchFamily="18" charset="0"/>
                        </a:rPr>
                        <a:t>nhiên</a:t>
                      </a:r>
                      <a:r>
                        <a:rPr lang="en-US" sz="3200" baseline="0" dirty="0" smtClean="0">
                          <a:solidFill>
                            <a:srgbClr val="000000"/>
                          </a:solidFill>
                          <a:effectLst/>
                          <a:latin typeface="Times New Roman" panose="02020603050405020304" pitchFamily="18" charset="0"/>
                          <a:cs typeface="Times New Roman" panose="02020603050405020304" pitchFamily="18" charset="0"/>
                        </a:rPr>
                        <a:t> </a:t>
                      </a:r>
                      <a:r>
                        <a:rPr lang="en-US" sz="3200" baseline="0" dirty="0" err="1" smtClean="0">
                          <a:solidFill>
                            <a:srgbClr val="000000"/>
                          </a:solidFill>
                          <a:effectLst/>
                          <a:latin typeface="Times New Roman" panose="02020603050405020304" pitchFamily="18" charset="0"/>
                          <a:cs typeface="Times New Roman" panose="02020603050405020304" pitchFamily="18" charset="0"/>
                        </a:rPr>
                        <a:t>có</a:t>
                      </a:r>
                      <a:r>
                        <a:rPr lang="en-US" sz="3200" baseline="0" dirty="0" smtClean="0">
                          <a:solidFill>
                            <a:srgbClr val="000000"/>
                          </a:solidFill>
                          <a:effectLst/>
                          <a:latin typeface="Times New Roman" panose="02020603050405020304" pitchFamily="18" charset="0"/>
                          <a:cs typeface="Times New Roman" panose="02020603050405020304" pitchFamily="18" charset="0"/>
                        </a:rPr>
                        <a:t> </a:t>
                      </a:r>
                      <a:r>
                        <a:rPr lang="en-US" sz="3200" baseline="0" dirty="0" err="1" smtClean="0">
                          <a:solidFill>
                            <a:srgbClr val="000000"/>
                          </a:solidFill>
                          <a:effectLst/>
                          <a:latin typeface="Times New Roman" panose="02020603050405020304" pitchFamily="18" charset="0"/>
                          <a:cs typeface="Times New Roman" panose="02020603050405020304" pitchFamily="18" charset="0"/>
                        </a:rPr>
                        <a:t>một</a:t>
                      </a:r>
                      <a:r>
                        <a:rPr lang="en-US" sz="3200" baseline="0" dirty="0" smtClean="0">
                          <a:solidFill>
                            <a:srgbClr val="000000"/>
                          </a:solidFill>
                          <a:effectLst/>
                          <a:latin typeface="Times New Roman" panose="02020603050405020304" pitchFamily="18" charset="0"/>
                          <a:cs typeface="Times New Roman" panose="02020603050405020304" pitchFamily="18" charset="0"/>
                        </a:rPr>
                        <a:t> </a:t>
                      </a:r>
                      <a:r>
                        <a:rPr lang="en-US" sz="3200" baseline="0" dirty="0" err="1" smtClean="0">
                          <a:solidFill>
                            <a:srgbClr val="000000"/>
                          </a:solidFill>
                          <a:effectLst/>
                          <a:latin typeface="Times New Roman" panose="02020603050405020304" pitchFamily="18" charset="0"/>
                          <a:cs typeface="Times New Roman" panose="02020603050405020304" pitchFamily="18" charset="0"/>
                        </a:rPr>
                        <a:t>số</a:t>
                      </a:r>
                      <a:r>
                        <a:rPr lang="en-US" sz="3200" baseline="0" dirty="0" smtClean="0">
                          <a:solidFill>
                            <a:srgbClr val="000000"/>
                          </a:solidFill>
                          <a:effectLst/>
                          <a:latin typeface="Times New Roman" panose="02020603050405020304" pitchFamily="18"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cs typeface="Times New Roman" panose="02020603050405020304" pitchFamily="18" charset="0"/>
                        </a:rPr>
                        <a:t>từ</a:t>
                      </a:r>
                      <a:r>
                        <a:rPr lang="en-US" sz="3200" dirty="0" smtClean="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ngoại</a:t>
                      </a:r>
                      <a:r>
                        <a:rPr lang="en-US"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lệ</a:t>
                      </a:r>
                      <a:r>
                        <a:rPr lang="en-US"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và</a:t>
                      </a:r>
                      <a:r>
                        <a:rPr lang="en-US"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một</a:t>
                      </a:r>
                      <a:r>
                        <a:rPr lang="en-US"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số</a:t>
                      </a:r>
                      <a:r>
                        <a:rPr lang="en-US"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chữ</a:t>
                      </a:r>
                      <a:r>
                        <a:rPr lang="en-US"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cái</a:t>
                      </a:r>
                      <a:r>
                        <a:rPr lang="en-US"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tiếng</a:t>
                      </a:r>
                      <a:r>
                        <a:rPr lang="en-US"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nước</a:t>
                      </a:r>
                      <a:r>
                        <a:rPr lang="en-US" sz="3200" dirty="0">
                          <a:solidFill>
                            <a:srgbClr val="000000"/>
                          </a:solidFill>
                          <a:effectLst/>
                          <a:latin typeface="Times New Roman" panose="02020603050405020304" pitchFamily="18"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cs typeface="Times New Roman" panose="02020603050405020304" pitchFamily="18" charset="0"/>
                        </a:rPr>
                        <a:t>ngoài</a:t>
                      </a:r>
                      <a:r>
                        <a:rPr lang="en-US" sz="3200" dirty="0" smtClean="0">
                          <a:solidFill>
                            <a:srgbClr val="000000"/>
                          </a:solidFill>
                          <a:effectLst/>
                          <a:latin typeface="Times New Roman" panose="02020603050405020304" pitchFamily="18"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cs typeface="Times New Roman" panose="02020603050405020304" pitchFamily="18" charset="0"/>
                        </a:rPr>
                        <a:t>cần</a:t>
                      </a:r>
                      <a:r>
                        <a:rPr lang="en-US" sz="3200" baseline="0" dirty="0" smtClean="0">
                          <a:solidFill>
                            <a:srgbClr val="000000"/>
                          </a:solidFill>
                          <a:effectLst/>
                          <a:latin typeface="Times New Roman" panose="02020603050405020304" pitchFamily="18" charset="0"/>
                          <a:cs typeface="Times New Roman" panose="02020603050405020304" pitchFamily="18" charset="0"/>
                        </a:rPr>
                        <a:t> </a:t>
                      </a:r>
                      <a:r>
                        <a:rPr lang="en-US" sz="3200" baseline="0" dirty="0" err="1" smtClean="0">
                          <a:solidFill>
                            <a:srgbClr val="000000"/>
                          </a:solidFill>
                          <a:effectLst/>
                          <a:latin typeface="Times New Roman" panose="02020603050405020304" pitchFamily="18" charset="0"/>
                          <a:cs typeface="Times New Roman" panose="02020603050405020304" pitchFamily="18" charset="0"/>
                        </a:rPr>
                        <a:t>lưu</a:t>
                      </a:r>
                      <a:r>
                        <a:rPr lang="en-US" sz="3200" baseline="0" dirty="0" smtClean="0">
                          <a:solidFill>
                            <a:srgbClr val="000000"/>
                          </a:solidFill>
                          <a:effectLst/>
                          <a:latin typeface="Times New Roman" panose="02020603050405020304" pitchFamily="18" charset="0"/>
                          <a:cs typeface="Times New Roman" panose="02020603050405020304" pitchFamily="18" charset="0"/>
                        </a:rPr>
                        <a:t> ý</a:t>
                      </a:r>
                      <a:r>
                        <a:rPr lang="en-US" sz="3200" dirty="0" smtClean="0">
                          <a:solidFill>
                            <a:srgbClr val="000000"/>
                          </a:solidFill>
                          <a:effectLst/>
                          <a:latin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cs typeface="Times New Roman" panose="02020603050405020304" pitchFamily="18" charset="0"/>
                      </a:endParaRPr>
                    </a:p>
                    <a:p>
                      <a:pPr algn="just">
                        <a:spcAft>
                          <a:spcPts val="0"/>
                        </a:spcAft>
                        <a:tabLst>
                          <a:tab pos="90170" algn="l"/>
                          <a:tab pos="180340" algn="l"/>
                        </a:tabLst>
                      </a:pPr>
                      <a:r>
                        <a:rPr lang="en-US" sz="3200" dirty="0">
                          <a:solidFill>
                            <a:srgbClr val="000000"/>
                          </a:solidFill>
                          <a:effectLst/>
                          <a:latin typeface="Times New Roman" panose="02020603050405020304" pitchFamily="18" charset="0"/>
                          <a:cs typeface="Times New Roman" panose="02020603050405020304" pitchFamily="18" charset="0"/>
                        </a:rPr>
                        <a:t>- D </a:t>
                      </a:r>
                      <a:r>
                        <a:rPr lang="en-US" sz="3200" dirty="0" err="1">
                          <a:solidFill>
                            <a:srgbClr val="000000"/>
                          </a:solidFill>
                          <a:effectLst/>
                          <a:latin typeface="Times New Roman" panose="02020603050405020304" pitchFamily="18" charset="0"/>
                          <a:cs typeface="Times New Roman" panose="02020603050405020304" pitchFamily="18" charset="0"/>
                        </a:rPr>
                        <a:t>đọc</a:t>
                      </a:r>
                      <a:r>
                        <a:rPr lang="en-US"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là</a:t>
                      </a:r>
                      <a:r>
                        <a:rPr lang="en-US"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Đê</a:t>
                      </a:r>
                      <a:r>
                        <a:rPr lang="en-US" sz="3200" dirty="0">
                          <a:solidFill>
                            <a:srgbClr val="000000"/>
                          </a:solidFill>
                          <a:effectLst/>
                          <a:latin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cs typeface="Times New Roman" panose="02020603050405020304" pitchFamily="18" charset="0"/>
                      </a:endParaRPr>
                    </a:p>
                    <a:p>
                      <a:pPr algn="just">
                        <a:spcAft>
                          <a:spcPts val="0"/>
                        </a:spcAft>
                        <a:tabLst>
                          <a:tab pos="90170" algn="l"/>
                          <a:tab pos="180340" algn="l"/>
                        </a:tabLst>
                      </a:pPr>
                      <a:r>
                        <a:rPr lang="en-US" sz="3200" dirty="0">
                          <a:solidFill>
                            <a:srgbClr val="000000"/>
                          </a:solidFill>
                          <a:effectLst/>
                          <a:latin typeface="Times New Roman" panose="02020603050405020304" pitchFamily="18" charset="0"/>
                          <a:cs typeface="Times New Roman" panose="02020603050405020304" pitchFamily="18" charset="0"/>
                        </a:rPr>
                        <a:t>- O </a:t>
                      </a:r>
                      <a:r>
                        <a:rPr lang="en-US" sz="3200" dirty="0" err="1">
                          <a:solidFill>
                            <a:srgbClr val="000000"/>
                          </a:solidFill>
                          <a:effectLst/>
                          <a:latin typeface="Times New Roman" panose="02020603050405020304" pitchFamily="18" charset="0"/>
                          <a:cs typeface="Times New Roman" panose="02020603050405020304" pitchFamily="18" charset="0"/>
                        </a:rPr>
                        <a:t>đọc</a:t>
                      </a:r>
                      <a:r>
                        <a:rPr lang="en-US"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là</a:t>
                      </a:r>
                      <a:r>
                        <a:rPr lang="en-US" sz="3200" dirty="0">
                          <a:solidFill>
                            <a:srgbClr val="000000"/>
                          </a:solidFill>
                          <a:effectLst/>
                          <a:latin typeface="Times New Roman" panose="02020603050405020304" pitchFamily="18" charset="0"/>
                          <a:cs typeface="Times New Roman" panose="02020603050405020304" pitchFamily="18" charset="0"/>
                        </a:rPr>
                        <a:t> “Ô”; </a:t>
                      </a:r>
                      <a:endParaRPr lang="en-US" sz="3200" dirty="0">
                        <a:effectLst/>
                        <a:latin typeface="Times New Roman" panose="02020603050405020304" pitchFamily="18" charset="0"/>
                        <a:cs typeface="Times New Roman" panose="02020603050405020304" pitchFamily="18" charset="0"/>
                      </a:endParaRPr>
                    </a:p>
                    <a:p>
                      <a:pPr algn="just">
                        <a:spcAft>
                          <a:spcPts val="0"/>
                        </a:spcAft>
                        <a:tabLst>
                          <a:tab pos="90170" algn="l"/>
                          <a:tab pos="180340" algn="l"/>
                        </a:tabLst>
                      </a:pPr>
                      <a:r>
                        <a:rPr lang="en-US" sz="3200" dirty="0">
                          <a:solidFill>
                            <a:srgbClr val="000000"/>
                          </a:solidFill>
                          <a:effectLst/>
                          <a:latin typeface="Times New Roman" panose="02020603050405020304" pitchFamily="18" charset="0"/>
                          <a:cs typeface="Times New Roman" panose="02020603050405020304" pitchFamily="18" charset="0"/>
                        </a:rPr>
                        <a:t>- F </a:t>
                      </a:r>
                      <a:r>
                        <a:rPr lang="en-US" sz="3200" dirty="0" err="1">
                          <a:solidFill>
                            <a:srgbClr val="000000"/>
                          </a:solidFill>
                          <a:effectLst/>
                          <a:latin typeface="Times New Roman" panose="02020603050405020304" pitchFamily="18" charset="0"/>
                          <a:cs typeface="Times New Roman" panose="02020603050405020304" pitchFamily="18" charset="0"/>
                        </a:rPr>
                        <a:t>đọc</a:t>
                      </a:r>
                      <a:r>
                        <a:rPr lang="en-US"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là</a:t>
                      </a:r>
                      <a:r>
                        <a:rPr lang="en-US"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Ép-phờ</a:t>
                      </a:r>
                      <a:r>
                        <a:rPr lang="en-US" sz="3200" dirty="0">
                          <a:solidFill>
                            <a:srgbClr val="000000"/>
                          </a:solidFill>
                          <a:effectLst/>
                          <a:latin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cs typeface="Times New Roman" panose="02020603050405020304" pitchFamily="18" charset="0"/>
                      </a:endParaRPr>
                    </a:p>
                    <a:p>
                      <a:pPr algn="just">
                        <a:spcAft>
                          <a:spcPts val="0"/>
                        </a:spcAft>
                        <a:tabLst>
                          <a:tab pos="90170" algn="l"/>
                          <a:tab pos="180340" algn="l"/>
                        </a:tabLst>
                      </a:pPr>
                      <a:r>
                        <a:rPr lang="en-US" sz="3200" dirty="0">
                          <a:solidFill>
                            <a:srgbClr val="000000"/>
                          </a:solidFill>
                          <a:effectLst/>
                          <a:latin typeface="Times New Roman" panose="02020603050405020304" pitchFamily="18" charset="0"/>
                          <a:cs typeface="Times New Roman" panose="02020603050405020304" pitchFamily="18" charset="0"/>
                        </a:rPr>
                        <a:t>- J </a:t>
                      </a:r>
                      <a:r>
                        <a:rPr lang="en-US" sz="3200" dirty="0" err="1">
                          <a:solidFill>
                            <a:srgbClr val="000000"/>
                          </a:solidFill>
                          <a:effectLst/>
                          <a:latin typeface="Times New Roman" panose="02020603050405020304" pitchFamily="18" charset="0"/>
                          <a:cs typeface="Times New Roman" panose="02020603050405020304" pitchFamily="18" charset="0"/>
                        </a:rPr>
                        <a:t>đọc</a:t>
                      </a:r>
                      <a:r>
                        <a:rPr lang="en-US"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là</a:t>
                      </a:r>
                      <a:r>
                        <a:rPr lang="en-US"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Gi</a:t>
                      </a:r>
                      <a:r>
                        <a:rPr lang="en-US" sz="3200" dirty="0">
                          <a:solidFill>
                            <a:srgbClr val="000000"/>
                          </a:solidFill>
                          <a:effectLst/>
                          <a:latin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cs typeface="Times New Roman" panose="02020603050405020304" pitchFamily="18" charset="0"/>
                      </a:endParaRPr>
                    </a:p>
                    <a:p>
                      <a:pPr algn="just">
                        <a:spcAft>
                          <a:spcPts val="0"/>
                        </a:spcAft>
                        <a:tabLst>
                          <a:tab pos="90170" algn="l"/>
                          <a:tab pos="180340" algn="l"/>
                        </a:tabLst>
                      </a:pPr>
                      <a:r>
                        <a:rPr lang="en-US" sz="3200" dirty="0">
                          <a:solidFill>
                            <a:srgbClr val="000000"/>
                          </a:solidFill>
                          <a:effectLst/>
                          <a:latin typeface="Times New Roman" panose="02020603050405020304" pitchFamily="18" charset="0"/>
                          <a:cs typeface="Times New Roman" panose="02020603050405020304" pitchFamily="18" charset="0"/>
                        </a:rPr>
                        <a:t>- W </a:t>
                      </a:r>
                      <a:r>
                        <a:rPr lang="en-US" sz="3200" dirty="0" err="1">
                          <a:solidFill>
                            <a:srgbClr val="000000"/>
                          </a:solidFill>
                          <a:effectLst/>
                          <a:latin typeface="Times New Roman" panose="02020603050405020304" pitchFamily="18" charset="0"/>
                          <a:cs typeface="Times New Roman" panose="02020603050405020304" pitchFamily="18" charset="0"/>
                        </a:rPr>
                        <a:t>đọc</a:t>
                      </a:r>
                      <a:r>
                        <a:rPr lang="en-US"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là</a:t>
                      </a:r>
                      <a:r>
                        <a:rPr lang="en-US"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Vê-kép</a:t>
                      </a:r>
                      <a:r>
                        <a:rPr lang="en-US" sz="3200" dirty="0">
                          <a:solidFill>
                            <a:srgbClr val="000000"/>
                          </a:solidFill>
                          <a:effectLst/>
                          <a:latin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cs typeface="Times New Roman" panose="02020603050405020304" pitchFamily="18" charset="0"/>
                      </a:endParaRPr>
                    </a:p>
                    <a:p>
                      <a:pPr algn="just">
                        <a:spcAft>
                          <a:spcPts val="0"/>
                        </a:spcAft>
                        <a:tabLst>
                          <a:tab pos="241300" algn="l"/>
                        </a:tabLst>
                      </a:pPr>
                      <a:r>
                        <a:rPr lang="en-US" sz="3200" dirty="0">
                          <a:solidFill>
                            <a:srgbClr val="000000"/>
                          </a:solidFill>
                          <a:effectLst/>
                          <a:latin typeface="Times New Roman" panose="02020603050405020304" pitchFamily="18" charset="0"/>
                          <a:cs typeface="Times New Roman" panose="02020603050405020304" pitchFamily="18" charset="0"/>
                        </a:rPr>
                        <a:t>- Z </a:t>
                      </a:r>
                      <a:r>
                        <a:rPr lang="en-US" sz="3200" dirty="0" err="1">
                          <a:solidFill>
                            <a:srgbClr val="000000"/>
                          </a:solidFill>
                          <a:effectLst/>
                          <a:latin typeface="Times New Roman" panose="02020603050405020304" pitchFamily="18" charset="0"/>
                          <a:cs typeface="Times New Roman" panose="02020603050405020304" pitchFamily="18" charset="0"/>
                        </a:rPr>
                        <a:t>đọc</a:t>
                      </a:r>
                      <a:r>
                        <a:rPr lang="en-US"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là</a:t>
                      </a:r>
                      <a:r>
                        <a:rPr lang="en-US"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Giét</a:t>
                      </a:r>
                      <a:r>
                        <a:rPr lang="en-US" sz="3200" dirty="0" smtClean="0">
                          <a:solidFill>
                            <a:srgbClr val="000000"/>
                          </a:solidFill>
                          <a:effectLst/>
                          <a:latin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cs typeface="Times New Roman" panose="02020603050405020304" pitchFamily="18" charset="0"/>
                      </a:endParaRPr>
                    </a:p>
                  </a:txBody>
                  <a:tcPr marL="114300" marR="114300" marT="0" marB="0">
                    <a:lnL>
                      <a:noFill/>
                    </a:lnL>
                    <a:lnR>
                      <a:noFill/>
                    </a:lnR>
                    <a:lnT>
                      <a:noFill/>
                    </a:lnT>
                    <a:lnB>
                      <a:noFill/>
                    </a:lnB>
                  </a:tcPr>
                </a:tc>
                <a:extLst>
                  <a:ext uri="{0D108BD9-81ED-4DB2-BD59-A6C34878D82A}">
                    <a16:rowId xmlns:a16="http://schemas.microsoft.com/office/drawing/2014/main" val="4288616643"/>
                  </a:ext>
                </a:extLst>
              </a:tr>
            </a:tbl>
          </a:graphicData>
        </a:graphic>
      </p:graphicFrame>
    </p:spTree>
    <p:extLst>
      <p:ext uri="{BB962C8B-B14F-4D97-AF65-F5344CB8AC3E}">
        <p14:creationId xmlns:p14="http://schemas.microsoft.com/office/powerpoint/2010/main" val="2437440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0" y="-1"/>
            <a:ext cx="12192000" cy="6860033"/>
          </a:xfrm>
          <a:prstGeom prst="rect">
            <a:avLst/>
          </a:prstGeom>
        </p:spPr>
      </p:pic>
      <p:sp>
        <p:nvSpPr>
          <p:cNvPr id="7" name="TextBox 6"/>
          <p:cNvSpPr txBox="1"/>
          <p:nvPr/>
        </p:nvSpPr>
        <p:spPr>
          <a:xfrm>
            <a:off x="1835727" y="2660073"/>
            <a:ext cx="8520546" cy="923330"/>
          </a:xfrm>
          <a:prstGeom prst="rect">
            <a:avLst/>
          </a:prstGeom>
          <a:noFill/>
        </p:spPr>
        <p:txBody>
          <a:bodyPr wrap="square" rtlCol="0">
            <a:spAutoFit/>
          </a:bodyPr>
          <a:lstStyle/>
          <a:p>
            <a:pPr algn="ctr"/>
            <a:r>
              <a:rPr lang="en-US" sz="5400" b="1" dirty="0" smtClean="0">
                <a:solidFill>
                  <a:srgbClr val="FF0000"/>
                </a:solidFill>
                <a:latin typeface="Times New Roman" panose="02020603050405020304" pitchFamily="18" charset="0"/>
                <a:cs typeface="Times New Roman" panose="02020603050405020304" pitchFamily="18" charset="0"/>
              </a:rPr>
              <a:t>II</a:t>
            </a:r>
            <a:r>
              <a:rPr lang="en-US" sz="5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Thực</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hành</a:t>
            </a:r>
            <a:r>
              <a:rPr lang="en-US" sz="5400" b="1" dirty="0" smtClean="0">
                <a:solidFill>
                  <a:srgbClr val="FF0000"/>
                </a:solidFill>
                <a:latin typeface="Times New Roman" panose="02020603050405020304" pitchFamily="18" charset="0"/>
                <a:cs typeface="Times New Roman" panose="02020603050405020304" pitchFamily="18" charset="0"/>
              </a:rPr>
              <a:t> – </a:t>
            </a:r>
            <a:r>
              <a:rPr lang="en-US" sz="5400" b="1" dirty="0" err="1" smtClean="0">
                <a:solidFill>
                  <a:srgbClr val="FF0000"/>
                </a:solidFill>
                <a:latin typeface="Times New Roman" panose="02020603050405020304" pitchFamily="18" charset="0"/>
                <a:cs typeface="Times New Roman" panose="02020603050405020304" pitchFamily="18" charset="0"/>
              </a:rPr>
              <a:t>Luyện</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tập</a:t>
            </a:r>
            <a:endParaRPr lang="en-US" sz="5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47636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3823"/>
            <a:ext cx="12192000" cy="6850355"/>
          </a:xfrm>
          <a:prstGeom prst="rect">
            <a:avLst/>
          </a:prstGeom>
        </p:spPr>
      </p:pic>
      <p:sp>
        <p:nvSpPr>
          <p:cNvPr id="5" name="TextBox 4"/>
          <p:cNvSpPr txBox="1"/>
          <p:nvPr/>
        </p:nvSpPr>
        <p:spPr>
          <a:xfrm>
            <a:off x="1801504" y="3429000"/>
            <a:ext cx="8297839" cy="1015663"/>
          </a:xfrm>
          <a:prstGeom prst="rect">
            <a:avLst/>
          </a:prstGeom>
          <a:noFill/>
        </p:spPr>
        <p:txBody>
          <a:bodyPr wrap="square" rtlCol="0">
            <a:spAutoFit/>
          </a:bodyPr>
          <a:lstStyle/>
          <a:p>
            <a:pPr algn="ctr"/>
            <a:r>
              <a:rPr lang="en-US" sz="6000" b="1" dirty="0" smtClean="0">
                <a:latin typeface="Times New Roman" panose="02020603050405020304" pitchFamily="18" charset="0"/>
                <a:cs typeface="Times New Roman" panose="02020603050405020304" pitchFamily="18" charset="0"/>
              </a:rPr>
              <a:t>THỬ TÀI HIỂU BIẾT</a:t>
            </a:r>
            <a:endParaRPr lang="en-US" sz="6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7061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A6CA2007-BF47-52EC-4F50-A606B5962AB8}"/>
              </a:ext>
            </a:extLst>
          </p:cNvPr>
          <p:cNvGraphicFramePr>
            <a:graphicFrameLocks noGrp="1"/>
          </p:cNvGraphicFramePr>
          <p:nvPr>
            <p:extLst>
              <p:ext uri="{D42A27DB-BD31-4B8C-83A1-F6EECF244321}">
                <p14:modId xmlns:p14="http://schemas.microsoft.com/office/powerpoint/2010/main" val="2841391876"/>
              </p:ext>
            </p:extLst>
          </p:nvPr>
        </p:nvGraphicFramePr>
        <p:xfrm>
          <a:off x="246203" y="1466117"/>
          <a:ext cx="11681423" cy="4759528"/>
        </p:xfrm>
        <a:graphic>
          <a:graphicData uri="http://schemas.openxmlformats.org/drawingml/2006/table">
            <a:tbl>
              <a:tblPr firstRow="1" firstCol="1" bandRow="1">
                <a:tableStyleId>{5C22544A-7EE6-4342-B048-85BDC9FD1C3A}</a:tableStyleId>
              </a:tblPr>
              <a:tblGrid>
                <a:gridCol w="4966725">
                  <a:extLst>
                    <a:ext uri="{9D8B030D-6E8A-4147-A177-3AD203B41FA5}">
                      <a16:colId xmlns:a16="http://schemas.microsoft.com/office/drawing/2014/main" val="55524524"/>
                    </a:ext>
                  </a:extLst>
                </a:gridCol>
                <a:gridCol w="1528549">
                  <a:extLst>
                    <a:ext uri="{9D8B030D-6E8A-4147-A177-3AD203B41FA5}">
                      <a16:colId xmlns:a16="http://schemas.microsoft.com/office/drawing/2014/main" val="2294673329"/>
                    </a:ext>
                  </a:extLst>
                </a:gridCol>
                <a:gridCol w="5186149">
                  <a:extLst>
                    <a:ext uri="{9D8B030D-6E8A-4147-A177-3AD203B41FA5}">
                      <a16:colId xmlns:a16="http://schemas.microsoft.com/office/drawing/2014/main" val="359263391"/>
                    </a:ext>
                  </a:extLst>
                </a:gridCol>
              </a:tblGrid>
              <a:tr h="741410">
                <a:tc>
                  <a:txBody>
                    <a:bodyPr/>
                    <a:lstStyle/>
                    <a:p>
                      <a:pPr algn="ctr">
                        <a:lnSpc>
                          <a:spcPct val="107000"/>
                        </a:lnSpc>
                        <a:spcBef>
                          <a:spcPts val="600"/>
                        </a:spcBef>
                        <a:spcAft>
                          <a:spcPts val="600"/>
                        </a:spcAft>
                      </a:pPr>
                      <a:r>
                        <a:rPr lang="en-US" sz="2400" b="1" kern="100" dirty="0" smtClean="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A</a:t>
                      </a:r>
                      <a:r>
                        <a:rPr lang="en-US" sz="24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r>
                        <a:rPr lang="en-US" sz="2400" b="1" kern="100" dirty="0" smtClean="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kern="100" dirty="0" err="1" smtClean="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Tên</a:t>
                      </a:r>
                      <a:r>
                        <a:rPr lang="en-US" sz="2400" b="1" kern="100" baseline="0" dirty="0" smtClean="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kern="100" baseline="0" dirty="0" err="1" smtClean="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viết</a:t>
                      </a:r>
                      <a:r>
                        <a:rPr lang="en-US" sz="2400" b="1" kern="100" baseline="0" dirty="0" smtClean="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kern="100" baseline="0" dirty="0" err="1" smtClean="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tắt</a:t>
                      </a:r>
                      <a:endParaRPr lang="vi-VN" sz="2400" b="1" kern="1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Bef>
                          <a:spcPts val="600"/>
                        </a:spcBef>
                        <a:spcAft>
                          <a:spcPts val="600"/>
                        </a:spcAft>
                      </a:pPr>
                      <a:endParaRPr lang="vi-VN" sz="2400" b="0" kern="1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7000"/>
                        </a:lnSpc>
                        <a:spcBef>
                          <a:spcPts val="600"/>
                        </a:spcBef>
                        <a:spcAft>
                          <a:spcPts val="600"/>
                        </a:spcAft>
                        <a:buClrTx/>
                        <a:buSzTx/>
                        <a:buFontTx/>
                        <a:buNone/>
                        <a:tabLst/>
                        <a:defRPr/>
                      </a:pPr>
                      <a:r>
                        <a:rPr lang="en-US" sz="2400" b="1" kern="1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a:t>
                      </a:r>
                      <a:r>
                        <a:rPr lang="en-US" sz="24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r>
                        <a:rPr lang="en-US" sz="2400" b="1" kern="100" dirty="0" smtClean="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kern="100" dirty="0" err="1" smtClean="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Tên</a:t>
                      </a:r>
                      <a:r>
                        <a:rPr lang="en-US" sz="2400" b="1" kern="100" baseline="0" dirty="0" smtClean="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kern="100" baseline="0" dirty="0" err="1" smtClean="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tiếng</a:t>
                      </a:r>
                      <a:r>
                        <a:rPr lang="en-US" sz="2400" b="1" kern="100" baseline="0" dirty="0" smtClean="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kern="100" baseline="0" dirty="0" err="1" smtClean="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Việt</a:t>
                      </a:r>
                      <a:endParaRPr lang="vi-VN" sz="2400" b="1" kern="100" dirty="0" smtClean="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60451942"/>
                  </a:ext>
                </a:extLst>
              </a:tr>
              <a:tr h="741410">
                <a:tc>
                  <a:txBody>
                    <a:bodyPr/>
                    <a:lstStyle/>
                    <a:p>
                      <a:pPr algn="just">
                        <a:lnSpc>
                          <a:spcPct val="107000"/>
                        </a:lnSpc>
                        <a:spcBef>
                          <a:spcPts val="600"/>
                        </a:spcBef>
                        <a:spcAft>
                          <a:spcPts val="600"/>
                        </a:spcAft>
                      </a:pPr>
                      <a:r>
                        <a:rPr lang="en-US" sz="2400" kern="100" dirty="0">
                          <a:solidFill>
                            <a:schemeClr val="tx1"/>
                          </a:solidFill>
                          <a:effectLst/>
                          <a:latin typeface="Times New Roman" panose="02020603050405020304" pitchFamily="18" charset="0"/>
                          <a:cs typeface="Times New Roman" panose="02020603050405020304" pitchFamily="18" charset="0"/>
                        </a:rPr>
                        <a:t>a</a:t>
                      </a:r>
                      <a:r>
                        <a:rPr lang="en-US" sz="2400" kern="100" dirty="0" smtClean="0">
                          <a:solidFill>
                            <a:schemeClr val="tx1"/>
                          </a:solidFill>
                          <a:effectLst/>
                          <a:latin typeface="Times New Roman" panose="02020603050405020304" pitchFamily="18" charset="0"/>
                          <a:cs typeface="Times New Roman" panose="02020603050405020304" pitchFamily="18" charset="0"/>
                        </a:rPr>
                        <a:t>) EU </a:t>
                      </a:r>
                      <a:r>
                        <a:rPr lang="en-US" sz="2400" b="0" kern="100" dirty="0" smtClean="0">
                          <a:solidFill>
                            <a:schemeClr val="tx1"/>
                          </a:solidFill>
                          <a:effectLst/>
                          <a:latin typeface="Times New Roman" panose="02020603050405020304" pitchFamily="18" charset="0"/>
                          <a:cs typeface="Times New Roman" panose="02020603050405020304" pitchFamily="18" charset="0"/>
                        </a:rPr>
                        <a:t>(European</a:t>
                      </a:r>
                      <a:r>
                        <a:rPr lang="en-US" sz="2400" b="0" kern="100" baseline="0" dirty="0" smtClean="0">
                          <a:solidFill>
                            <a:schemeClr val="tx1"/>
                          </a:solidFill>
                          <a:effectLst/>
                          <a:latin typeface="Times New Roman" panose="02020603050405020304" pitchFamily="18" charset="0"/>
                          <a:cs typeface="Times New Roman" panose="02020603050405020304" pitchFamily="18" charset="0"/>
                        </a:rPr>
                        <a:t> Union)</a:t>
                      </a:r>
                      <a:endParaRPr lang="vi-VN" sz="2400" b="0" kern="1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spcBef>
                          <a:spcPts val="600"/>
                        </a:spcBef>
                        <a:spcAft>
                          <a:spcPts val="600"/>
                        </a:spcAft>
                      </a:pPr>
                      <a:r>
                        <a:rPr lang="de-DE" sz="2400" kern="100" dirty="0">
                          <a:solidFill>
                            <a:schemeClr val="tx1"/>
                          </a:solidFill>
                          <a:effectLst/>
                          <a:latin typeface="Times New Roman" panose="02020603050405020304" pitchFamily="18" charset="0"/>
                          <a:cs typeface="Times New Roman" panose="02020603050405020304" pitchFamily="18" charset="0"/>
                        </a:rPr>
                        <a:t> </a:t>
                      </a:r>
                      <a:endParaRPr lang="vi-VN" sz="2400" kern="1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spcBef>
                          <a:spcPts val="600"/>
                        </a:spcBef>
                        <a:spcAft>
                          <a:spcPts val="600"/>
                        </a:spcAft>
                      </a:pPr>
                      <a:r>
                        <a:rPr lang="de-DE" sz="2400" kern="100" dirty="0">
                          <a:solidFill>
                            <a:schemeClr val="tx1"/>
                          </a:solidFill>
                          <a:effectLst/>
                          <a:latin typeface="Times New Roman" panose="02020603050405020304" pitchFamily="18" charset="0"/>
                          <a:cs typeface="Times New Roman" panose="02020603050405020304" pitchFamily="18" charset="0"/>
                        </a:rPr>
                        <a:t>1</a:t>
                      </a:r>
                      <a:r>
                        <a:rPr lang="de-DE" sz="2400" kern="100" dirty="0" smtClean="0">
                          <a:solidFill>
                            <a:schemeClr val="tx1"/>
                          </a:solidFill>
                          <a:effectLst/>
                          <a:latin typeface="Times New Roman" panose="02020603050405020304" pitchFamily="18" charset="0"/>
                          <a:cs typeface="Times New Roman" panose="02020603050405020304" pitchFamily="18" charset="0"/>
                        </a:rPr>
                        <a:t>.</a:t>
                      </a:r>
                      <a:r>
                        <a:rPr lang="de-DE" sz="2400" kern="100" baseline="0" dirty="0" smtClean="0">
                          <a:solidFill>
                            <a:schemeClr val="tx1"/>
                          </a:solidFill>
                          <a:effectLst/>
                          <a:latin typeface="Times New Roman" panose="02020603050405020304" pitchFamily="18" charset="0"/>
                          <a:cs typeface="Times New Roman" panose="02020603050405020304" pitchFamily="18" charset="0"/>
                        </a:rPr>
                        <a:t> Ngân hàng Phát triển châu Á</a:t>
                      </a:r>
                      <a:r>
                        <a:rPr lang="en-GB" sz="2400" kern="100" dirty="0" smtClean="0">
                          <a:solidFill>
                            <a:schemeClr val="tx1"/>
                          </a:solidFill>
                          <a:effectLst/>
                          <a:latin typeface="Times New Roman" panose="02020603050405020304" pitchFamily="18" charset="0"/>
                          <a:cs typeface="Times New Roman" panose="02020603050405020304" pitchFamily="18" charset="0"/>
                        </a:rPr>
                        <a:t>.</a:t>
                      </a:r>
                      <a:endParaRPr lang="vi-VN" sz="2400" kern="1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72222647"/>
                  </a:ext>
                </a:extLst>
              </a:tr>
              <a:tr h="357239">
                <a:tc>
                  <a:txBody>
                    <a:bodyPr/>
                    <a:lstStyle/>
                    <a:p>
                      <a:pPr algn="just">
                        <a:lnSpc>
                          <a:spcPct val="107000"/>
                        </a:lnSpc>
                        <a:spcBef>
                          <a:spcPts val="600"/>
                        </a:spcBef>
                        <a:spcAft>
                          <a:spcPts val="600"/>
                        </a:spcAft>
                      </a:pPr>
                      <a:r>
                        <a:rPr lang="de-DE" sz="2400" kern="100" dirty="0">
                          <a:solidFill>
                            <a:schemeClr val="tx1"/>
                          </a:solidFill>
                          <a:effectLst/>
                          <a:latin typeface="Times New Roman" panose="02020603050405020304" pitchFamily="18" charset="0"/>
                          <a:cs typeface="Times New Roman" panose="02020603050405020304" pitchFamily="18" charset="0"/>
                        </a:rPr>
                        <a:t>b) </a:t>
                      </a:r>
                      <a:r>
                        <a:rPr lang="en-GB" sz="2400" kern="100" dirty="0" smtClean="0">
                          <a:solidFill>
                            <a:schemeClr val="tx1"/>
                          </a:solidFill>
                          <a:effectLst/>
                          <a:latin typeface="Times New Roman" panose="02020603050405020304" pitchFamily="18" charset="0"/>
                          <a:cs typeface="Times New Roman" panose="02020603050405020304" pitchFamily="18" charset="0"/>
                        </a:rPr>
                        <a:t>IAEA </a:t>
                      </a:r>
                      <a:r>
                        <a:rPr lang="en-GB" sz="2400" b="0" kern="100" dirty="0" smtClean="0">
                          <a:solidFill>
                            <a:schemeClr val="tx1"/>
                          </a:solidFill>
                          <a:effectLst/>
                          <a:latin typeface="Times New Roman" panose="02020603050405020304" pitchFamily="18" charset="0"/>
                          <a:cs typeface="Times New Roman" panose="02020603050405020304" pitchFamily="18" charset="0"/>
                        </a:rPr>
                        <a:t>(International</a:t>
                      </a:r>
                      <a:r>
                        <a:rPr lang="en-GB" sz="2400" b="0" kern="100" baseline="0" dirty="0" smtClean="0">
                          <a:solidFill>
                            <a:schemeClr val="tx1"/>
                          </a:solidFill>
                          <a:effectLst/>
                          <a:latin typeface="Times New Roman" panose="02020603050405020304" pitchFamily="18" charset="0"/>
                          <a:cs typeface="Times New Roman" panose="02020603050405020304" pitchFamily="18" charset="0"/>
                        </a:rPr>
                        <a:t> Atomic Energy Agency)</a:t>
                      </a:r>
                      <a:endParaRPr lang="vi-VN" sz="2400" b="0" kern="1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spcBef>
                          <a:spcPts val="600"/>
                        </a:spcBef>
                        <a:spcAft>
                          <a:spcPts val="600"/>
                        </a:spcAft>
                      </a:pPr>
                      <a:r>
                        <a:rPr lang="de-DE" sz="2400" kern="100">
                          <a:solidFill>
                            <a:schemeClr val="tx1"/>
                          </a:solidFill>
                          <a:effectLst/>
                          <a:latin typeface="Times New Roman" panose="02020603050405020304" pitchFamily="18" charset="0"/>
                          <a:cs typeface="Times New Roman" panose="02020603050405020304" pitchFamily="18" charset="0"/>
                        </a:rPr>
                        <a:t> </a:t>
                      </a:r>
                      <a:endParaRPr lang="vi-VN" sz="2400" kern="10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spcBef>
                          <a:spcPts val="600"/>
                        </a:spcBef>
                        <a:spcAft>
                          <a:spcPts val="600"/>
                        </a:spcAft>
                      </a:pPr>
                      <a:r>
                        <a:rPr lang="de-DE" sz="2400" kern="100" dirty="0">
                          <a:solidFill>
                            <a:schemeClr val="tx1"/>
                          </a:solidFill>
                          <a:effectLst/>
                          <a:latin typeface="Times New Roman" panose="02020603050405020304" pitchFamily="18" charset="0"/>
                          <a:cs typeface="Times New Roman" panose="02020603050405020304" pitchFamily="18" charset="0"/>
                        </a:rPr>
                        <a:t>2. </a:t>
                      </a:r>
                      <a:r>
                        <a:rPr lang="de-DE" sz="2400" kern="100" dirty="0" smtClean="0">
                          <a:solidFill>
                            <a:schemeClr val="tx1"/>
                          </a:solidFill>
                          <a:effectLst/>
                          <a:latin typeface="Times New Roman" panose="02020603050405020304" pitchFamily="18" charset="0"/>
                          <a:cs typeface="Times New Roman" panose="02020603050405020304" pitchFamily="18" charset="0"/>
                        </a:rPr>
                        <a:t>Tổ chức Y tế Thế giới</a:t>
                      </a:r>
                      <a:r>
                        <a:rPr lang="en-GB" sz="2400" kern="100" dirty="0" smtClean="0">
                          <a:solidFill>
                            <a:schemeClr val="tx1"/>
                          </a:solidFill>
                          <a:effectLst/>
                          <a:latin typeface="Times New Roman" panose="02020603050405020304" pitchFamily="18" charset="0"/>
                          <a:cs typeface="Times New Roman" panose="02020603050405020304" pitchFamily="18" charset="0"/>
                        </a:rPr>
                        <a:t>. </a:t>
                      </a:r>
                      <a:endParaRPr lang="vi-VN" sz="2400" kern="1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32245834"/>
                  </a:ext>
                </a:extLst>
              </a:tr>
              <a:tr h="537254">
                <a:tc>
                  <a:txBody>
                    <a:bodyPr/>
                    <a:lstStyle/>
                    <a:p>
                      <a:pPr algn="just">
                        <a:lnSpc>
                          <a:spcPct val="107000"/>
                        </a:lnSpc>
                        <a:spcBef>
                          <a:spcPts val="600"/>
                        </a:spcBef>
                        <a:spcAft>
                          <a:spcPts val="600"/>
                        </a:spcAft>
                      </a:pPr>
                      <a:r>
                        <a:rPr lang="de-DE" sz="2400" kern="100" dirty="0">
                          <a:solidFill>
                            <a:schemeClr val="tx1"/>
                          </a:solidFill>
                          <a:effectLst/>
                          <a:latin typeface="Times New Roman" panose="02020603050405020304" pitchFamily="18" charset="0"/>
                          <a:cs typeface="Times New Roman" panose="02020603050405020304" pitchFamily="18" charset="0"/>
                        </a:rPr>
                        <a:t>c) </a:t>
                      </a:r>
                      <a:r>
                        <a:rPr lang="en-GB" sz="2400" kern="100" dirty="0" smtClean="0">
                          <a:solidFill>
                            <a:schemeClr val="tx1"/>
                          </a:solidFill>
                          <a:effectLst/>
                          <a:latin typeface="Times New Roman" panose="02020603050405020304" pitchFamily="18" charset="0"/>
                          <a:cs typeface="Times New Roman" panose="02020603050405020304" pitchFamily="18" charset="0"/>
                        </a:rPr>
                        <a:t>ADB </a:t>
                      </a:r>
                      <a:r>
                        <a:rPr lang="en-GB" sz="2400" b="0" kern="100" dirty="0" smtClean="0">
                          <a:solidFill>
                            <a:schemeClr val="tx1"/>
                          </a:solidFill>
                          <a:effectLst/>
                          <a:latin typeface="Times New Roman" panose="02020603050405020304" pitchFamily="18" charset="0"/>
                          <a:cs typeface="Times New Roman" panose="02020603050405020304" pitchFamily="18" charset="0"/>
                        </a:rPr>
                        <a:t>(Asian</a:t>
                      </a:r>
                      <a:r>
                        <a:rPr lang="en-GB" sz="2400" b="0" kern="100" baseline="0" dirty="0" smtClean="0">
                          <a:solidFill>
                            <a:schemeClr val="tx1"/>
                          </a:solidFill>
                          <a:effectLst/>
                          <a:latin typeface="Times New Roman" panose="02020603050405020304" pitchFamily="18" charset="0"/>
                          <a:cs typeface="Times New Roman" panose="02020603050405020304" pitchFamily="18" charset="0"/>
                        </a:rPr>
                        <a:t> Development Bank)</a:t>
                      </a:r>
                      <a:endParaRPr lang="vi-VN" sz="2400" b="0" kern="1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spcBef>
                          <a:spcPts val="600"/>
                        </a:spcBef>
                        <a:spcAft>
                          <a:spcPts val="600"/>
                        </a:spcAft>
                      </a:pPr>
                      <a:r>
                        <a:rPr lang="de-DE" sz="2400" kern="100">
                          <a:solidFill>
                            <a:schemeClr val="tx1"/>
                          </a:solidFill>
                          <a:effectLst/>
                          <a:latin typeface="Times New Roman" panose="02020603050405020304" pitchFamily="18" charset="0"/>
                          <a:cs typeface="Times New Roman" panose="02020603050405020304" pitchFamily="18" charset="0"/>
                        </a:rPr>
                        <a:t> </a:t>
                      </a:r>
                      <a:endParaRPr lang="vi-VN" sz="2400" kern="10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spcBef>
                          <a:spcPts val="600"/>
                        </a:spcBef>
                        <a:spcAft>
                          <a:spcPts val="600"/>
                        </a:spcAft>
                      </a:pPr>
                      <a:r>
                        <a:rPr lang="de-DE" sz="2400" kern="100">
                          <a:solidFill>
                            <a:schemeClr val="tx1"/>
                          </a:solidFill>
                          <a:effectLst/>
                          <a:latin typeface="Times New Roman" panose="02020603050405020304" pitchFamily="18" charset="0"/>
                          <a:cs typeface="Times New Roman" panose="02020603050405020304" pitchFamily="18" charset="0"/>
                        </a:rPr>
                        <a:t>3. Quỹ Nhi đồng Liên hợp quốc.</a:t>
                      </a:r>
                      <a:endParaRPr lang="vi-VN" sz="2400" kern="10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46091954"/>
                  </a:ext>
                </a:extLst>
              </a:tr>
              <a:tr h="537254">
                <a:tc>
                  <a:txBody>
                    <a:bodyPr/>
                    <a:lstStyle/>
                    <a:p>
                      <a:pPr algn="just">
                        <a:lnSpc>
                          <a:spcPct val="107000"/>
                        </a:lnSpc>
                        <a:spcBef>
                          <a:spcPts val="600"/>
                        </a:spcBef>
                        <a:spcAft>
                          <a:spcPts val="600"/>
                        </a:spcAft>
                      </a:pPr>
                      <a:r>
                        <a:rPr lang="de-DE" sz="2400" kern="100" dirty="0">
                          <a:solidFill>
                            <a:schemeClr val="tx1"/>
                          </a:solidFill>
                          <a:effectLst/>
                          <a:latin typeface="Times New Roman" panose="02020603050405020304" pitchFamily="18" charset="0"/>
                          <a:cs typeface="Times New Roman" panose="02020603050405020304" pitchFamily="18" charset="0"/>
                        </a:rPr>
                        <a:t>d) </a:t>
                      </a:r>
                      <a:r>
                        <a:rPr lang="en-GB" sz="2400" kern="100" dirty="0" smtClean="0">
                          <a:solidFill>
                            <a:schemeClr val="tx1"/>
                          </a:solidFill>
                          <a:effectLst/>
                          <a:latin typeface="Times New Roman" panose="02020603050405020304" pitchFamily="18" charset="0"/>
                          <a:cs typeface="Times New Roman" panose="02020603050405020304" pitchFamily="18" charset="0"/>
                        </a:rPr>
                        <a:t>UNICEF </a:t>
                      </a:r>
                      <a:r>
                        <a:rPr lang="en-GB" sz="2400" b="0" kern="100" dirty="0" smtClean="0">
                          <a:solidFill>
                            <a:schemeClr val="tx1"/>
                          </a:solidFill>
                          <a:effectLst/>
                          <a:latin typeface="Times New Roman" panose="02020603050405020304" pitchFamily="18" charset="0"/>
                          <a:cs typeface="Times New Roman" panose="02020603050405020304" pitchFamily="18" charset="0"/>
                        </a:rPr>
                        <a:t>(United</a:t>
                      </a:r>
                      <a:r>
                        <a:rPr lang="en-GB" sz="2400" b="0" kern="100" baseline="0" dirty="0" smtClean="0">
                          <a:solidFill>
                            <a:schemeClr val="tx1"/>
                          </a:solidFill>
                          <a:effectLst/>
                          <a:latin typeface="Times New Roman" panose="02020603050405020304" pitchFamily="18" charset="0"/>
                          <a:cs typeface="Times New Roman" panose="02020603050405020304" pitchFamily="18" charset="0"/>
                        </a:rPr>
                        <a:t> Nations International Children’s Emergency Fund)</a:t>
                      </a:r>
                      <a:endParaRPr lang="vi-VN" sz="2400" b="0" kern="1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spcBef>
                          <a:spcPts val="600"/>
                        </a:spcBef>
                        <a:spcAft>
                          <a:spcPts val="600"/>
                        </a:spcAft>
                      </a:pPr>
                      <a:r>
                        <a:rPr lang="de-DE" sz="2400" kern="100" dirty="0">
                          <a:solidFill>
                            <a:schemeClr val="tx1"/>
                          </a:solidFill>
                          <a:effectLst/>
                          <a:latin typeface="Times New Roman" panose="02020603050405020304" pitchFamily="18" charset="0"/>
                          <a:cs typeface="Times New Roman" panose="02020603050405020304" pitchFamily="18" charset="0"/>
                        </a:rPr>
                        <a:t> </a:t>
                      </a:r>
                      <a:endParaRPr lang="vi-VN" sz="2400" kern="1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spcBef>
                          <a:spcPts val="600"/>
                        </a:spcBef>
                        <a:spcAft>
                          <a:spcPts val="600"/>
                        </a:spcAft>
                      </a:pPr>
                      <a:r>
                        <a:rPr lang="de-DE" sz="2400" kern="100" dirty="0">
                          <a:solidFill>
                            <a:schemeClr val="tx1"/>
                          </a:solidFill>
                          <a:effectLst/>
                          <a:latin typeface="Times New Roman" panose="02020603050405020304" pitchFamily="18" charset="0"/>
                          <a:cs typeface="Times New Roman" panose="02020603050405020304" pitchFamily="18" charset="0"/>
                        </a:rPr>
                        <a:t>4. </a:t>
                      </a:r>
                      <a:r>
                        <a:rPr lang="en-GB" sz="2400" kern="100" dirty="0" err="1">
                          <a:solidFill>
                            <a:schemeClr val="tx1"/>
                          </a:solidFill>
                          <a:effectLst/>
                          <a:latin typeface="Times New Roman" panose="02020603050405020304" pitchFamily="18" charset="0"/>
                          <a:cs typeface="Times New Roman" panose="02020603050405020304" pitchFamily="18" charset="0"/>
                        </a:rPr>
                        <a:t>Liên</a:t>
                      </a:r>
                      <a:r>
                        <a:rPr lang="en-GB" sz="2400" kern="100" dirty="0">
                          <a:solidFill>
                            <a:schemeClr val="tx1"/>
                          </a:solidFill>
                          <a:effectLst/>
                          <a:latin typeface="Times New Roman" panose="02020603050405020304" pitchFamily="18" charset="0"/>
                          <a:cs typeface="Times New Roman" panose="02020603050405020304" pitchFamily="18" charset="0"/>
                        </a:rPr>
                        <a:t> minh </a:t>
                      </a:r>
                      <a:r>
                        <a:rPr lang="en-GB" sz="2400" kern="100" dirty="0" err="1">
                          <a:solidFill>
                            <a:schemeClr val="tx1"/>
                          </a:solidFill>
                          <a:effectLst/>
                          <a:latin typeface="Times New Roman" panose="02020603050405020304" pitchFamily="18" charset="0"/>
                          <a:cs typeface="Times New Roman" panose="02020603050405020304" pitchFamily="18" charset="0"/>
                        </a:rPr>
                        <a:t>châu</a:t>
                      </a:r>
                      <a:r>
                        <a:rPr lang="en-GB" sz="2400" kern="100" dirty="0">
                          <a:solidFill>
                            <a:schemeClr val="tx1"/>
                          </a:solidFill>
                          <a:effectLst/>
                          <a:latin typeface="Times New Roman" panose="02020603050405020304" pitchFamily="18" charset="0"/>
                          <a:cs typeface="Times New Roman" panose="02020603050405020304" pitchFamily="18" charset="0"/>
                        </a:rPr>
                        <a:t> </a:t>
                      </a:r>
                      <a:r>
                        <a:rPr lang="en-GB" sz="2400" kern="100" dirty="0" err="1">
                          <a:solidFill>
                            <a:schemeClr val="tx1"/>
                          </a:solidFill>
                          <a:effectLst/>
                          <a:latin typeface="Times New Roman" panose="02020603050405020304" pitchFamily="18" charset="0"/>
                          <a:cs typeface="Times New Roman" panose="02020603050405020304" pitchFamily="18" charset="0"/>
                        </a:rPr>
                        <a:t>Âu</a:t>
                      </a:r>
                      <a:r>
                        <a:rPr lang="en-GB" sz="2400" kern="100" dirty="0">
                          <a:solidFill>
                            <a:schemeClr val="tx1"/>
                          </a:solidFill>
                          <a:effectLst/>
                          <a:latin typeface="Times New Roman" panose="02020603050405020304" pitchFamily="18" charset="0"/>
                          <a:cs typeface="Times New Roman" panose="02020603050405020304" pitchFamily="18" charset="0"/>
                        </a:rPr>
                        <a:t>.</a:t>
                      </a:r>
                      <a:endParaRPr lang="vi-VN" sz="2400" kern="1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66946990"/>
                  </a:ext>
                </a:extLst>
              </a:tr>
              <a:tr h="537254">
                <a:tc>
                  <a:txBody>
                    <a:bodyPr/>
                    <a:lstStyle/>
                    <a:p>
                      <a:pPr algn="just">
                        <a:lnSpc>
                          <a:spcPct val="107000"/>
                        </a:lnSpc>
                        <a:spcBef>
                          <a:spcPts val="600"/>
                        </a:spcBef>
                        <a:spcAft>
                          <a:spcPts val="600"/>
                        </a:spcAft>
                      </a:pPr>
                      <a:r>
                        <a:rPr lang="en-GB" sz="2400" kern="100" dirty="0">
                          <a:solidFill>
                            <a:schemeClr val="tx1"/>
                          </a:solidFill>
                          <a:effectLst/>
                          <a:latin typeface="Times New Roman" panose="02020603050405020304" pitchFamily="18" charset="0"/>
                          <a:cs typeface="Times New Roman" panose="02020603050405020304" pitchFamily="18" charset="0"/>
                        </a:rPr>
                        <a:t>e) </a:t>
                      </a:r>
                      <a:r>
                        <a:rPr lang="en-GB" sz="2400" kern="100" dirty="0" smtClean="0">
                          <a:solidFill>
                            <a:schemeClr val="tx1"/>
                          </a:solidFill>
                          <a:effectLst/>
                          <a:latin typeface="Times New Roman" panose="02020603050405020304" pitchFamily="18" charset="0"/>
                          <a:cs typeface="Times New Roman" panose="02020603050405020304" pitchFamily="18" charset="0"/>
                        </a:rPr>
                        <a:t>WHO </a:t>
                      </a:r>
                      <a:r>
                        <a:rPr lang="en-GB" sz="2400" b="0" kern="100" dirty="0" smtClean="0">
                          <a:solidFill>
                            <a:schemeClr val="tx1"/>
                          </a:solidFill>
                          <a:effectLst/>
                          <a:latin typeface="Times New Roman" panose="02020603050405020304" pitchFamily="18" charset="0"/>
                          <a:cs typeface="Times New Roman" panose="02020603050405020304" pitchFamily="18" charset="0"/>
                        </a:rPr>
                        <a:t>(World</a:t>
                      </a:r>
                      <a:r>
                        <a:rPr lang="en-GB" sz="2400" b="0" kern="100" baseline="0" dirty="0" smtClean="0">
                          <a:solidFill>
                            <a:schemeClr val="tx1"/>
                          </a:solidFill>
                          <a:effectLst/>
                          <a:latin typeface="Times New Roman" panose="02020603050405020304" pitchFamily="18" charset="0"/>
                          <a:cs typeface="Times New Roman" panose="02020603050405020304" pitchFamily="18" charset="0"/>
                        </a:rPr>
                        <a:t> Health Organization)</a:t>
                      </a:r>
                      <a:endParaRPr lang="vi-VN" sz="2400" b="0" kern="1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spcBef>
                          <a:spcPts val="600"/>
                        </a:spcBef>
                        <a:spcAft>
                          <a:spcPts val="600"/>
                        </a:spcAft>
                      </a:pPr>
                      <a:r>
                        <a:rPr lang="de-DE" sz="2400" kern="100" dirty="0">
                          <a:solidFill>
                            <a:schemeClr val="tx1"/>
                          </a:solidFill>
                          <a:effectLst/>
                          <a:latin typeface="Times New Roman" panose="02020603050405020304" pitchFamily="18" charset="0"/>
                          <a:cs typeface="Times New Roman" panose="02020603050405020304" pitchFamily="18" charset="0"/>
                        </a:rPr>
                        <a:t> </a:t>
                      </a:r>
                      <a:endParaRPr lang="vi-VN" sz="2400" kern="1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spcBef>
                          <a:spcPts val="600"/>
                        </a:spcBef>
                        <a:spcAft>
                          <a:spcPts val="600"/>
                        </a:spcAft>
                      </a:pPr>
                      <a:r>
                        <a:rPr lang="en-GB" sz="2400" kern="100" dirty="0" smtClean="0">
                          <a:solidFill>
                            <a:schemeClr val="tx1"/>
                          </a:solidFill>
                          <a:effectLst/>
                          <a:latin typeface="Times New Roman" panose="02020603050405020304" pitchFamily="18" charset="0"/>
                          <a:cs typeface="Times New Roman" panose="02020603050405020304" pitchFamily="18" charset="0"/>
                        </a:rPr>
                        <a:t>5</a:t>
                      </a:r>
                      <a:r>
                        <a:rPr lang="de-DE" sz="2400" kern="100" dirty="0" smtClean="0">
                          <a:solidFill>
                            <a:schemeClr val="tx1"/>
                          </a:solidFill>
                          <a:effectLst/>
                          <a:latin typeface="Times New Roman" panose="02020603050405020304" pitchFamily="18" charset="0"/>
                          <a:cs typeface="Times New Roman" panose="02020603050405020304" pitchFamily="18" charset="0"/>
                        </a:rPr>
                        <a:t>.</a:t>
                      </a:r>
                      <a:r>
                        <a:rPr lang="en-GB" sz="2400" kern="100" dirty="0" smtClean="0">
                          <a:solidFill>
                            <a:schemeClr val="tx1"/>
                          </a:solidFill>
                          <a:effectLst/>
                          <a:latin typeface="Times New Roman" panose="02020603050405020304" pitchFamily="18" charset="0"/>
                          <a:cs typeface="Times New Roman" panose="02020603050405020304" pitchFamily="18" charset="0"/>
                        </a:rPr>
                        <a:t> </a:t>
                      </a:r>
                      <a:r>
                        <a:rPr lang="en-GB" sz="2400" kern="100" dirty="0" err="1">
                          <a:solidFill>
                            <a:schemeClr val="tx1"/>
                          </a:solidFill>
                          <a:effectLst/>
                          <a:latin typeface="Times New Roman" panose="02020603050405020304" pitchFamily="18" charset="0"/>
                          <a:cs typeface="Times New Roman" panose="02020603050405020304" pitchFamily="18" charset="0"/>
                        </a:rPr>
                        <a:t>Cơ</a:t>
                      </a:r>
                      <a:r>
                        <a:rPr lang="en-GB" sz="2400" kern="100" dirty="0">
                          <a:solidFill>
                            <a:schemeClr val="tx1"/>
                          </a:solidFill>
                          <a:effectLst/>
                          <a:latin typeface="Times New Roman" panose="02020603050405020304" pitchFamily="18" charset="0"/>
                          <a:cs typeface="Times New Roman" panose="02020603050405020304" pitchFamily="18" charset="0"/>
                        </a:rPr>
                        <a:t> </a:t>
                      </a:r>
                      <a:r>
                        <a:rPr lang="en-GB" sz="2400" kern="100" dirty="0" err="1">
                          <a:solidFill>
                            <a:schemeClr val="tx1"/>
                          </a:solidFill>
                          <a:effectLst/>
                          <a:latin typeface="Times New Roman" panose="02020603050405020304" pitchFamily="18" charset="0"/>
                          <a:cs typeface="Times New Roman" panose="02020603050405020304" pitchFamily="18" charset="0"/>
                        </a:rPr>
                        <a:t>quan</a:t>
                      </a:r>
                      <a:r>
                        <a:rPr lang="en-GB" sz="2400" kern="100" dirty="0">
                          <a:solidFill>
                            <a:schemeClr val="tx1"/>
                          </a:solidFill>
                          <a:effectLst/>
                          <a:latin typeface="Times New Roman" panose="02020603050405020304" pitchFamily="18" charset="0"/>
                          <a:cs typeface="Times New Roman" panose="02020603050405020304" pitchFamily="18" charset="0"/>
                        </a:rPr>
                        <a:t> </a:t>
                      </a:r>
                      <a:r>
                        <a:rPr lang="en-GB" sz="2400" kern="100" dirty="0" err="1">
                          <a:solidFill>
                            <a:schemeClr val="tx1"/>
                          </a:solidFill>
                          <a:effectLst/>
                          <a:latin typeface="Times New Roman" panose="02020603050405020304" pitchFamily="18" charset="0"/>
                          <a:cs typeface="Times New Roman" panose="02020603050405020304" pitchFamily="18" charset="0"/>
                        </a:rPr>
                        <a:t>năng</a:t>
                      </a:r>
                      <a:r>
                        <a:rPr lang="en-GB" sz="2400" kern="100" dirty="0">
                          <a:solidFill>
                            <a:schemeClr val="tx1"/>
                          </a:solidFill>
                          <a:effectLst/>
                          <a:latin typeface="Times New Roman" panose="02020603050405020304" pitchFamily="18" charset="0"/>
                          <a:cs typeface="Times New Roman" panose="02020603050405020304" pitchFamily="18" charset="0"/>
                        </a:rPr>
                        <a:t> </a:t>
                      </a:r>
                      <a:r>
                        <a:rPr lang="en-GB" sz="2400" kern="100" dirty="0" err="1">
                          <a:solidFill>
                            <a:schemeClr val="tx1"/>
                          </a:solidFill>
                          <a:effectLst/>
                          <a:latin typeface="Times New Roman" panose="02020603050405020304" pitchFamily="18" charset="0"/>
                          <a:cs typeface="Times New Roman" panose="02020603050405020304" pitchFamily="18" charset="0"/>
                        </a:rPr>
                        <a:t>lượng</a:t>
                      </a:r>
                      <a:r>
                        <a:rPr lang="en-GB" sz="2400" kern="100" dirty="0">
                          <a:solidFill>
                            <a:schemeClr val="tx1"/>
                          </a:solidFill>
                          <a:effectLst/>
                          <a:latin typeface="Times New Roman" panose="02020603050405020304" pitchFamily="18" charset="0"/>
                          <a:cs typeface="Times New Roman" panose="02020603050405020304" pitchFamily="18" charset="0"/>
                        </a:rPr>
                        <a:t> </a:t>
                      </a:r>
                      <a:r>
                        <a:rPr lang="en-GB" sz="2400" kern="100" dirty="0" err="1">
                          <a:solidFill>
                            <a:schemeClr val="tx1"/>
                          </a:solidFill>
                          <a:effectLst/>
                          <a:latin typeface="Times New Roman" panose="02020603050405020304" pitchFamily="18" charset="0"/>
                          <a:cs typeface="Times New Roman" panose="02020603050405020304" pitchFamily="18" charset="0"/>
                        </a:rPr>
                        <a:t>nguyên</a:t>
                      </a:r>
                      <a:r>
                        <a:rPr lang="en-GB" sz="2400" kern="100" dirty="0">
                          <a:solidFill>
                            <a:schemeClr val="tx1"/>
                          </a:solidFill>
                          <a:effectLst/>
                          <a:latin typeface="Times New Roman" panose="02020603050405020304" pitchFamily="18" charset="0"/>
                          <a:cs typeface="Times New Roman" panose="02020603050405020304" pitchFamily="18" charset="0"/>
                        </a:rPr>
                        <a:t> </a:t>
                      </a:r>
                      <a:r>
                        <a:rPr lang="en-GB" sz="2400" kern="100" dirty="0" err="1">
                          <a:solidFill>
                            <a:schemeClr val="tx1"/>
                          </a:solidFill>
                          <a:effectLst/>
                          <a:latin typeface="Times New Roman" panose="02020603050405020304" pitchFamily="18" charset="0"/>
                          <a:cs typeface="Times New Roman" panose="02020603050405020304" pitchFamily="18" charset="0"/>
                        </a:rPr>
                        <a:t>tử</a:t>
                      </a:r>
                      <a:r>
                        <a:rPr lang="en-GB" sz="2400" kern="100" dirty="0">
                          <a:solidFill>
                            <a:schemeClr val="tx1"/>
                          </a:solidFill>
                          <a:effectLst/>
                          <a:latin typeface="Times New Roman" panose="02020603050405020304" pitchFamily="18" charset="0"/>
                          <a:cs typeface="Times New Roman" panose="02020603050405020304" pitchFamily="18" charset="0"/>
                        </a:rPr>
                        <a:t> </a:t>
                      </a:r>
                      <a:r>
                        <a:rPr lang="en-GB" sz="2400" kern="100" dirty="0" err="1">
                          <a:solidFill>
                            <a:schemeClr val="tx1"/>
                          </a:solidFill>
                          <a:effectLst/>
                          <a:latin typeface="Times New Roman" panose="02020603050405020304" pitchFamily="18" charset="0"/>
                          <a:cs typeface="Times New Roman" panose="02020603050405020304" pitchFamily="18" charset="0"/>
                        </a:rPr>
                        <a:t>Quốc</a:t>
                      </a:r>
                      <a:r>
                        <a:rPr lang="en-GB" sz="2400" kern="100" dirty="0">
                          <a:solidFill>
                            <a:schemeClr val="tx1"/>
                          </a:solidFill>
                          <a:effectLst/>
                          <a:latin typeface="Times New Roman" panose="02020603050405020304" pitchFamily="18" charset="0"/>
                          <a:cs typeface="Times New Roman" panose="02020603050405020304" pitchFamily="18" charset="0"/>
                        </a:rPr>
                        <a:t> </a:t>
                      </a:r>
                      <a:r>
                        <a:rPr lang="en-GB" sz="2400" kern="100" dirty="0" err="1">
                          <a:solidFill>
                            <a:schemeClr val="tx1"/>
                          </a:solidFill>
                          <a:effectLst/>
                          <a:latin typeface="Times New Roman" panose="02020603050405020304" pitchFamily="18" charset="0"/>
                          <a:cs typeface="Times New Roman" panose="02020603050405020304" pitchFamily="18" charset="0"/>
                        </a:rPr>
                        <a:t>tế</a:t>
                      </a:r>
                      <a:r>
                        <a:rPr lang="en-GB" sz="2400" kern="100" dirty="0">
                          <a:solidFill>
                            <a:schemeClr val="tx1"/>
                          </a:solidFill>
                          <a:effectLst/>
                          <a:latin typeface="Times New Roman" panose="02020603050405020304" pitchFamily="18" charset="0"/>
                          <a:cs typeface="Times New Roman" panose="02020603050405020304" pitchFamily="18" charset="0"/>
                        </a:rPr>
                        <a:t>.</a:t>
                      </a:r>
                      <a:endParaRPr lang="vi-VN" sz="2400" kern="1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00207455"/>
                  </a:ext>
                </a:extLst>
              </a:tr>
            </a:tbl>
          </a:graphicData>
        </a:graphic>
      </p:graphicFrame>
      <p:sp>
        <p:nvSpPr>
          <p:cNvPr id="5" name="TextBox 4"/>
          <p:cNvSpPr txBox="1"/>
          <p:nvPr/>
        </p:nvSpPr>
        <p:spPr>
          <a:xfrm>
            <a:off x="619139" y="304800"/>
            <a:ext cx="10935552" cy="830997"/>
          </a:xfrm>
          <a:prstGeom prst="rect">
            <a:avLst/>
          </a:prstGeom>
          <a:noFill/>
        </p:spPr>
        <p:txBody>
          <a:bodyPr wrap="square" rtlCol="0">
            <a:spAutoFit/>
          </a:bodyPr>
          <a:lstStyle/>
          <a:p>
            <a:pPr algn="just" fontAlgn="ctr"/>
            <a:r>
              <a:rPr lang="en-GB" sz="2400" b="1" dirty="0" err="1" smtClean="0">
                <a:latin typeface="Times New Roman" panose="02020603050405020304" pitchFamily="18" charset="0"/>
                <a:cs typeface="Times New Roman" panose="02020603050405020304" pitchFamily="18" charset="0"/>
              </a:rPr>
              <a:t>Bài</a:t>
            </a:r>
            <a:r>
              <a:rPr lang="en-GB" sz="2400" b="1" dirty="0" smtClean="0">
                <a:latin typeface="Times New Roman" panose="02020603050405020304" pitchFamily="18" charset="0"/>
                <a:cs typeface="Times New Roman" panose="02020603050405020304" pitchFamily="18" charset="0"/>
              </a:rPr>
              <a:t> 1 (SGK – 65)</a:t>
            </a:r>
            <a:r>
              <a:rPr lang="en-US" sz="2400" b="1" dirty="0" smtClean="0">
                <a:solidFill>
                  <a:srgbClr val="002060"/>
                </a:solidFill>
                <a:latin typeface="Times New Roman" panose="02020603050405020304" pitchFamily="18" charset="0"/>
                <a:cs typeface="Times New Roman" panose="02020603050405020304" pitchFamily="18" charset="0"/>
              </a:rPr>
              <a:t>:</a:t>
            </a:r>
            <a:r>
              <a:rPr lang="en-GB" sz="2400" b="1" dirty="0" smtClean="0">
                <a:latin typeface="Times New Roman" panose="02020603050405020304" pitchFamily="18" charset="0"/>
                <a:cs typeface="Times New Roman" panose="02020603050405020304" pitchFamily="18" charset="0"/>
              </a:rPr>
              <a:t> </a:t>
            </a:r>
            <a:r>
              <a:rPr lang="en-GB" sz="2400" b="1" dirty="0" err="1" smtClean="0">
                <a:latin typeface="Times New Roman" panose="02020603050405020304" pitchFamily="18" charset="0"/>
                <a:cs typeface="Times New Roman" panose="02020603050405020304" pitchFamily="18" charset="0"/>
              </a:rPr>
              <a:t>Tìm</a:t>
            </a:r>
            <a:r>
              <a:rPr lang="en-GB" sz="2400" b="1" dirty="0" smtClean="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tên</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viết</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tắt</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của</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các</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tổ</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chức</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quốc</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tế</a:t>
            </a:r>
            <a:r>
              <a:rPr lang="en-GB" sz="2400" b="1" dirty="0">
                <a:latin typeface="Times New Roman" panose="02020603050405020304" pitchFamily="18" charset="0"/>
                <a:cs typeface="Times New Roman" panose="02020603050405020304" pitchFamily="18" charset="0"/>
              </a:rPr>
              <a:t> ở </a:t>
            </a:r>
            <a:r>
              <a:rPr lang="en-GB" sz="2400" b="1" dirty="0" err="1">
                <a:latin typeface="Times New Roman" panose="02020603050405020304" pitchFamily="18" charset="0"/>
                <a:cs typeface="Times New Roman" panose="02020603050405020304" pitchFamily="18" charset="0"/>
              </a:rPr>
              <a:t>bên</a:t>
            </a:r>
            <a:r>
              <a:rPr lang="en-GB" sz="2400" b="1" dirty="0">
                <a:latin typeface="Times New Roman" panose="02020603050405020304" pitchFamily="18" charset="0"/>
                <a:cs typeface="Times New Roman" panose="02020603050405020304" pitchFamily="18" charset="0"/>
              </a:rPr>
              <a:t> A </a:t>
            </a:r>
            <a:r>
              <a:rPr lang="en-GB" sz="2400" b="1" dirty="0" err="1" smtClean="0">
                <a:latin typeface="Times New Roman" panose="02020603050405020304" pitchFamily="18" charset="0"/>
                <a:cs typeface="Times New Roman" panose="02020603050405020304" pitchFamily="18" charset="0"/>
              </a:rPr>
              <a:t>ứng</a:t>
            </a:r>
            <a:r>
              <a:rPr lang="en-GB" sz="2400" b="1" dirty="0" smtClean="0">
                <a:latin typeface="Times New Roman" panose="02020603050405020304" pitchFamily="18" charset="0"/>
                <a:cs typeface="Times New Roman" panose="02020603050405020304" pitchFamily="18" charset="0"/>
              </a:rPr>
              <a:t> </a:t>
            </a:r>
            <a:r>
              <a:rPr lang="en-GB" sz="2400" b="1" dirty="0" err="1" smtClean="0">
                <a:latin typeface="Times New Roman" panose="02020603050405020304" pitchFamily="18" charset="0"/>
                <a:cs typeface="Times New Roman" panose="02020603050405020304" pitchFamily="18" charset="0"/>
              </a:rPr>
              <a:t>với</a:t>
            </a:r>
            <a:r>
              <a:rPr lang="en-GB" sz="2400" b="1" dirty="0" smtClean="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tên</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tiếng</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Việt</a:t>
            </a:r>
            <a:r>
              <a:rPr lang="en-GB" sz="2400" b="1" dirty="0">
                <a:latin typeface="Times New Roman" panose="02020603050405020304" pitchFamily="18" charset="0"/>
                <a:cs typeface="Times New Roman" panose="02020603050405020304" pitchFamily="18" charset="0"/>
              </a:rPr>
              <a:t> ở </a:t>
            </a:r>
            <a:r>
              <a:rPr lang="en-GB" sz="2400" b="1" dirty="0" err="1">
                <a:latin typeface="Times New Roman" panose="02020603050405020304" pitchFamily="18" charset="0"/>
                <a:cs typeface="Times New Roman" panose="02020603050405020304" pitchFamily="18" charset="0"/>
              </a:rPr>
              <a:t>bên</a:t>
            </a:r>
            <a:r>
              <a:rPr lang="en-GB" sz="2400" b="1" dirty="0">
                <a:latin typeface="Times New Roman" panose="02020603050405020304" pitchFamily="18" charset="0"/>
                <a:cs typeface="Times New Roman" panose="02020603050405020304" pitchFamily="18" charset="0"/>
              </a:rPr>
              <a:t> </a:t>
            </a:r>
            <a:r>
              <a:rPr lang="en-GB" sz="2400" b="1" dirty="0" smtClean="0">
                <a:latin typeface="Times New Roman" panose="02020603050405020304" pitchFamily="18" charset="0"/>
                <a:cs typeface="Times New Roman" panose="02020603050405020304" pitchFamily="18" charset="0"/>
              </a:rPr>
              <a:t>B</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11497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A6CA2007-BF47-52EC-4F50-A606B5962AB8}"/>
              </a:ext>
            </a:extLst>
          </p:cNvPr>
          <p:cNvGraphicFramePr>
            <a:graphicFrameLocks noGrp="1"/>
          </p:cNvGraphicFramePr>
          <p:nvPr>
            <p:extLst>
              <p:ext uri="{D42A27DB-BD31-4B8C-83A1-F6EECF244321}">
                <p14:modId xmlns:p14="http://schemas.microsoft.com/office/powerpoint/2010/main" val="3435409006"/>
              </p:ext>
            </p:extLst>
          </p:nvPr>
        </p:nvGraphicFramePr>
        <p:xfrm>
          <a:off x="383611" y="464823"/>
          <a:ext cx="11681423" cy="5425529"/>
        </p:xfrm>
        <a:graphic>
          <a:graphicData uri="http://schemas.openxmlformats.org/drawingml/2006/table">
            <a:tbl>
              <a:tblPr firstRow="1" firstCol="1" bandRow="1">
                <a:tableStyleId>{5C22544A-7EE6-4342-B048-85BDC9FD1C3A}</a:tableStyleId>
              </a:tblPr>
              <a:tblGrid>
                <a:gridCol w="4966725">
                  <a:extLst>
                    <a:ext uri="{9D8B030D-6E8A-4147-A177-3AD203B41FA5}">
                      <a16:colId xmlns:a16="http://schemas.microsoft.com/office/drawing/2014/main" val="55524524"/>
                    </a:ext>
                  </a:extLst>
                </a:gridCol>
                <a:gridCol w="1528549">
                  <a:extLst>
                    <a:ext uri="{9D8B030D-6E8A-4147-A177-3AD203B41FA5}">
                      <a16:colId xmlns:a16="http://schemas.microsoft.com/office/drawing/2014/main" val="2294673329"/>
                    </a:ext>
                  </a:extLst>
                </a:gridCol>
                <a:gridCol w="5186149">
                  <a:extLst>
                    <a:ext uri="{9D8B030D-6E8A-4147-A177-3AD203B41FA5}">
                      <a16:colId xmlns:a16="http://schemas.microsoft.com/office/drawing/2014/main" val="359263391"/>
                    </a:ext>
                  </a:extLst>
                </a:gridCol>
              </a:tblGrid>
              <a:tr h="1255011">
                <a:tc gridSpan="3">
                  <a:txBody>
                    <a:bodyPr/>
                    <a:lstStyle/>
                    <a:p>
                      <a:pPr algn="ctr">
                        <a:lnSpc>
                          <a:spcPct val="107000"/>
                        </a:lnSpc>
                        <a:spcBef>
                          <a:spcPts val="600"/>
                        </a:spcBef>
                        <a:spcAft>
                          <a:spcPts val="600"/>
                        </a:spcAft>
                      </a:pPr>
                      <a:r>
                        <a:rPr lang="de-DE" sz="2400" kern="100" dirty="0">
                          <a:solidFill>
                            <a:schemeClr val="tx1"/>
                          </a:solidFill>
                          <a:effectLst/>
                          <a:latin typeface="Times New Roman" panose="02020603050405020304" pitchFamily="18" charset="0"/>
                          <a:cs typeface="Times New Roman" panose="02020603050405020304" pitchFamily="18" charset="0"/>
                        </a:rPr>
                        <a:t>PHIẾU HỌC </a:t>
                      </a:r>
                      <a:r>
                        <a:rPr lang="de-DE" sz="2400" kern="100" dirty="0" smtClean="0">
                          <a:solidFill>
                            <a:schemeClr val="tx1"/>
                          </a:solidFill>
                          <a:effectLst/>
                          <a:latin typeface="Times New Roman" panose="02020603050405020304" pitchFamily="18" charset="0"/>
                          <a:cs typeface="Times New Roman" panose="02020603050405020304" pitchFamily="18" charset="0"/>
                        </a:rPr>
                        <a:t>TẬP SỐ</a:t>
                      </a:r>
                      <a:r>
                        <a:rPr lang="de-DE" sz="2400" kern="100" baseline="0" dirty="0" smtClean="0">
                          <a:solidFill>
                            <a:schemeClr val="tx1"/>
                          </a:solidFill>
                          <a:effectLst/>
                          <a:latin typeface="Times New Roman" panose="02020603050405020304" pitchFamily="18" charset="0"/>
                          <a:cs typeface="Times New Roman" panose="02020603050405020304" pitchFamily="18" charset="0"/>
                        </a:rPr>
                        <a:t> 3</a:t>
                      </a:r>
                      <a:endParaRPr lang="en-US" sz="2400" kern="100" dirty="0" smtClean="0">
                        <a:solidFill>
                          <a:schemeClr val="tx1"/>
                        </a:solidFill>
                        <a:effectLst/>
                        <a:latin typeface="Times New Roman" panose="02020603050405020304" pitchFamily="18" charset="0"/>
                        <a:cs typeface="Times New Roman" panose="02020603050405020304" pitchFamily="18" charset="0"/>
                      </a:endParaRPr>
                    </a:p>
                    <a:p>
                      <a:pPr algn="ctr">
                        <a:lnSpc>
                          <a:spcPct val="107000"/>
                        </a:lnSpc>
                        <a:spcBef>
                          <a:spcPts val="600"/>
                        </a:spcBef>
                        <a:spcAft>
                          <a:spcPts val="600"/>
                        </a:spcAft>
                      </a:pPr>
                      <a:r>
                        <a:rPr lang="en-GB" sz="2400" kern="100" dirty="0" err="1" smtClean="0">
                          <a:solidFill>
                            <a:schemeClr val="tx1"/>
                          </a:solidFill>
                          <a:effectLst/>
                          <a:latin typeface="Times New Roman" panose="02020603050405020304" pitchFamily="18" charset="0"/>
                          <a:cs typeface="Times New Roman" panose="02020603050405020304" pitchFamily="18" charset="0"/>
                        </a:rPr>
                        <a:t>Tìm</a:t>
                      </a:r>
                      <a:r>
                        <a:rPr lang="en-GB" sz="2400" kern="100" baseline="0" dirty="0" smtClean="0">
                          <a:solidFill>
                            <a:schemeClr val="tx1"/>
                          </a:solidFill>
                          <a:effectLst/>
                          <a:latin typeface="Times New Roman" panose="02020603050405020304" pitchFamily="18" charset="0"/>
                          <a:cs typeface="Times New Roman" panose="02020603050405020304" pitchFamily="18" charset="0"/>
                        </a:rPr>
                        <a:t> </a:t>
                      </a:r>
                      <a:r>
                        <a:rPr lang="en-GB" sz="2400" kern="100" dirty="0" err="1" smtClean="0">
                          <a:solidFill>
                            <a:schemeClr val="tx1"/>
                          </a:solidFill>
                          <a:effectLst/>
                          <a:latin typeface="Times New Roman" panose="02020603050405020304" pitchFamily="18" charset="0"/>
                          <a:cs typeface="Times New Roman" panose="02020603050405020304" pitchFamily="18" charset="0"/>
                        </a:rPr>
                        <a:t>tên</a:t>
                      </a:r>
                      <a:r>
                        <a:rPr lang="en-GB" sz="2400" kern="100" dirty="0" smtClean="0">
                          <a:solidFill>
                            <a:schemeClr val="tx1"/>
                          </a:solidFill>
                          <a:effectLst/>
                          <a:latin typeface="Times New Roman" panose="02020603050405020304" pitchFamily="18" charset="0"/>
                          <a:cs typeface="Times New Roman" panose="02020603050405020304" pitchFamily="18" charset="0"/>
                        </a:rPr>
                        <a:t> </a:t>
                      </a:r>
                      <a:r>
                        <a:rPr lang="en-GB" sz="2400" kern="100" dirty="0" err="1">
                          <a:solidFill>
                            <a:schemeClr val="tx1"/>
                          </a:solidFill>
                          <a:effectLst/>
                          <a:latin typeface="Times New Roman" panose="02020603050405020304" pitchFamily="18" charset="0"/>
                          <a:cs typeface="Times New Roman" panose="02020603050405020304" pitchFamily="18" charset="0"/>
                        </a:rPr>
                        <a:t>viết</a:t>
                      </a:r>
                      <a:r>
                        <a:rPr lang="en-GB" sz="2400" kern="100" dirty="0">
                          <a:solidFill>
                            <a:schemeClr val="tx1"/>
                          </a:solidFill>
                          <a:effectLst/>
                          <a:latin typeface="Times New Roman" panose="02020603050405020304" pitchFamily="18" charset="0"/>
                          <a:cs typeface="Times New Roman" panose="02020603050405020304" pitchFamily="18" charset="0"/>
                        </a:rPr>
                        <a:t> </a:t>
                      </a:r>
                      <a:r>
                        <a:rPr lang="en-GB" sz="2400" kern="100" dirty="0" err="1">
                          <a:solidFill>
                            <a:schemeClr val="tx1"/>
                          </a:solidFill>
                          <a:effectLst/>
                          <a:latin typeface="Times New Roman" panose="02020603050405020304" pitchFamily="18" charset="0"/>
                          <a:cs typeface="Times New Roman" panose="02020603050405020304" pitchFamily="18" charset="0"/>
                        </a:rPr>
                        <a:t>tắt</a:t>
                      </a:r>
                      <a:r>
                        <a:rPr lang="en-GB" sz="2400" kern="100" dirty="0">
                          <a:solidFill>
                            <a:schemeClr val="tx1"/>
                          </a:solidFill>
                          <a:effectLst/>
                          <a:latin typeface="Times New Roman" panose="02020603050405020304" pitchFamily="18" charset="0"/>
                          <a:cs typeface="Times New Roman" panose="02020603050405020304" pitchFamily="18" charset="0"/>
                        </a:rPr>
                        <a:t> </a:t>
                      </a:r>
                      <a:r>
                        <a:rPr lang="en-GB" sz="2400" kern="100" dirty="0" err="1">
                          <a:solidFill>
                            <a:schemeClr val="tx1"/>
                          </a:solidFill>
                          <a:effectLst/>
                          <a:latin typeface="Times New Roman" panose="02020603050405020304" pitchFamily="18" charset="0"/>
                          <a:cs typeface="Times New Roman" panose="02020603050405020304" pitchFamily="18" charset="0"/>
                        </a:rPr>
                        <a:t>của</a:t>
                      </a:r>
                      <a:r>
                        <a:rPr lang="en-GB" sz="2400" kern="100" dirty="0">
                          <a:solidFill>
                            <a:schemeClr val="tx1"/>
                          </a:solidFill>
                          <a:effectLst/>
                          <a:latin typeface="Times New Roman" panose="02020603050405020304" pitchFamily="18" charset="0"/>
                          <a:cs typeface="Times New Roman" panose="02020603050405020304" pitchFamily="18" charset="0"/>
                        </a:rPr>
                        <a:t> </a:t>
                      </a:r>
                      <a:r>
                        <a:rPr lang="en-GB" sz="2400" kern="100" dirty="0" err="1">
                          <a:solidFill>
                            <a:schemeClr val="tx1"/>
                          </a:solidFill>
                          <a:effectLst/>
                          <a:latin typeface="Times New Roman" panose="02020603050405020304" pitchFamily="18" charset="0"/>
                          <a:cs typeface="Times New Roman" panose="02020603050405020304" pitchFamily="18" charset="0"/>
                        </a:rPr>
                        <a:t>các</a:t>
                      </a:r>
                      <a:r>
                        <a:rPr lang="en-GB" sz="2400" kern="100" dirty="0">
                          <a:solidFill>
                            <a:schemeClr val="tx1"/>
                          </a:solidFill>
                          <a:effectLst/>
                          <a:latin typeface="Times New Roman" panose="02020603050405020304" pitchFamily="18" charset="0"/>
                          <a:cs typeface="Times New Roman" panose="02020603050405020304" pitchFamily="18" charset="0"/>
                        </a:rPr>
                        <a:t> </a:t>
                      </a:r>
                      <a:r>
                        <a:rPr lang="en-GB" sz="2400" kern="100" dirty="0" err="1">
                          <a:solidFill>
                            <a:schemeClr val="tx1"/>
                          </a:solidFill>
                          <a:effectLst/>
                          <a:latin typeface="Times New Roman" panose="02020603050405020304" pitchFamily="18" charset="0"/>
                          <a:cs typeface="Times New Roman" panose="02020603050405020304" pitchFamily="18" charset="0"/>
                        </a:rPr>
                        <a:t>tổ</a:t>
                      </a:r>
                      <a:r>
                        <a:rPr lang="en-GB" sz="2400" kern="100" dirty="0">
                          <a:solidFill>
                            <a:schemeClr val="tx1"/>
                          </a:solidFill>
                          <a:effectLst/>
                          <a:latin typeface="Times New Roman" panose="02020603050405020304" pitchFamily="18" charset="0"/>
                          <a:cs typeface="Times New Roman" panose="02020603050405020304" pitchFamily="18" charset="0"/>
                        </a:rPr>
                        <a:t> </a:t>
                      </a:r>
                      <a:r>
                        <a:rPr lang="en-GB" sz="2400" kern="100" dirty="0" err="1">
                          <a:solidFill>
                            <a:schemeClr val="tx1"/>
                          </a:solidFill>
                          <a:effectLst/>
                          <a:latin typeface="Times New Roman" panose="02020603050405020304" pitchFamily="18" charset="0"/>
                          <a:cs typeface="Times New Roman" panose="02020603050405020304" pitchFamily="18" charset="0"/>
                        </a:rPr>
                        <a:t>chức</a:t>
                      </a:r>
                      <a:r>
                        <a:rPr lang="en-GB" sz="2400" kern="100" dirty="0">
                          <a:solidFill>
                            <a:schemeClr val="tx1"/>
                          </a:solidFill>
                          <a:effectLst/>
                          <a:latin typeface="Times New Roman" panose="02020603050405020304" pitchFamily="18" charset="0"/>
                          <a:cs typeface="Times New Roman" panose="02020603050405020304" pitchFamily="18" charset="0"/>
                        </a:rPr>
                        <a:t> </a:t>
                      </a:r>
                      <a:r>
                        <a:rPr lang="en-GB" sz="2400" kern="100" dirty="0" err="1">
                          <a:solidFill>
                            <a:schemeClr val="tx1"/>
                          </a:solidFill>
                          <a:effectLst/>
                          <a:latin typeface="Times New Roman" panose="02020603050405020304" pitchFamily="18" charset="0"/>
                          <a:cs typeface="Times New Roman" panose="02020603050405020304" pitchFamily="18" charset="0"/>
                        </a:rPr>
                        <a:t>quốc</a:t>
                      </a:r>
                      <a:r>
                        <a:rPr lang="en-GB" sz="2400" kern="100" dirty="0">
                          <a:solidFill>
                            <a:schemeClr val="tx1"/>
                          </a:solidFill>
                          <a:effectLst/>
                          <a:latin typeface="Times New Roman" panose="02020603050405020304" pitchFamily="18" charset="0"/>
                          <a:cs typeface="Times New Roman" panose="02020603050405020304" pitchFamily="18" charset="0"/>
                        </a:rPr>
                        <a:t> </a:t>
                      </a:r>
                      <a:r>
                        <a:rPr lang="en-GB" sz="2400" kern="100" dirty="0" err="1">
                          <a:solidFill>
                            <a:schemeClr val="tx1"/>
                          </a:solidFill>
                          <a:effectLst/>
                          <a:latin typeface="Times New Roman" panose="02020603050405020304" pitchFamily="18" charset="0"/>
                          <a:cs typeface="Times New Roman" panose="02020603050405020304" pitchFamily="18" charset="0"/>
                        </a:rPr>
                        <a:t>tế</a:t>
                      </a:r>
                      <a:r>
                        <a:rPr lang="en-GB" sz="2400" kern="100" dirty="0">
                          <a:solidFill>
                            <a:schemeClr val="tx1"/>
                          </a:solidFill>
                          <a:effectLst/>
                          <a:latin typeface="Times New Roman" panose="02020603050405020304" pitchFamily="18" charset="0"/>
                          <a:cs typeface="Times New Roman" panose="02020603050405020304" pitchFamily="18" charset="0"/>
                        </a:rPr>
                        <a:t> ở </a:t>
                      </a:r>
                      <a:r>
                        <a:rPr lang="en-GB" sz="2400" kern="100" dirty="0" err="1">
                          <a:solidFill>
                            <a:schemeClr val="tx1"/>
                          </a:solidFill>
                          <a:effectLst/>
                          <a:latin typeface="Times New Roman" panose="02020603050405020304" pitchFamily="18" charset="0"/>
                          <a:cs typeface="Times New Roman" panose="02020603050405020304" pitchFamily="18" charset="0"/>
                        </a:rPr>
                        <a:t>bên</a:t>
                      </a:r>
                      <a:r>
                        <a:rPr lang="en-GB" sz="2400" kern="100" dirty="0">
                          <a:solidFill>
                            <a:schemeClr val="tx1"/>
                          </a:solidFill>
                          <a:effectLst/>
                          <a:latin typeface="Times New Roman" panose="02020603050405020304" pitchFamily="18" charset="0"/>
                          <a:cs typeface="Times New Roman" panose="02020603050405020304" pitchFamily="18" charset="0"/>
                        </a:rPr>
                        <a:t> A </a:t>
                      </a:r>
                      <a:r>
                        <a:rPr lang="en-GB" sz="2400" kern="100" dirty="0" err="1">
                          <a:solidFill>
                            <a:schemeClr val="tx1"/>
                          </a:solidFill>
                          <a:effectLst/>
                          <a:latin typeface="Times New Roman" panose="02020603050405020304" pitchFamily="18" charset="0"/>
                          <a:cs typeface="Times New Roman" panose="02020603050405020304" pitchFamily="18" charset="0"/>
                        </a:rPr>
                        <a:t>với</a:t>
                      </a:r>
                      <a:r>
                        <a:rPr lang="en-GB" sz="2400" kern="100" dirty="0">
                          <a:solidFill>
                            <a:schemeClr val="tx1"/>
                          </a:solidFill>
                          <a:effectLst/>
                          <a:latin typeface="Times New Roman" panose="02020603050405020304" pitchFamily="18" charset="0"/>
                          <a:cs typeface="Times New Roman" panose="02020603050405020304" pitchFamily="18" charset="0"/>
                        </a:rPr>
                        <a:t> </a:t>
                      </a:r>
                      <a:r>
                        <a:rPr lang="en-GB" sz="2400" kern="100" dirty="0" err="1">
                          <a:solidFill>
                            <a:schemeClr val="tx1"/>
                          </a:solidFill>
                          <a:effectLst/>
                          <a:latin typeface="Times New Roman" panose="02020603050405020304" pitchFamily="18" charset="0"/>
                          <a:cs typeface="Times New Roman" panose="02020603050405020304" pitchFamily="18" charset="0"/>
                        </a:rPr>
                        <a:t>tên</a:t>
                      </a:r>
                      <a:r>
                        <a:rPr lang="en-GB" sz="2400" kern="100" dirty="0">
                          <a:solidFill>
                            <a:schemeClr val="tx1"/>
                          </a:solidFill>
                          <a:effectLst/>
                          <a:latin typeface="Times New Roman" panose="02020603050405020304" pitchFamily="18" charset="0"/>
                          <a:cs typeface="Times New Roman" panose="02020603050405020304" pitchFamily="18" charset="0"/>
                        </a:rPr>
                        <a:t> </a:t>
                      </a:r>
                      <a:r>
                        <a:rPr lang="en-GB" sz="2400" kern="100" dirty="0" err="1">
                          <a:solidFill>
                            <a:schemeClr val="tx1"/>
                          </a:solidFill>
                          <a:effectLst/>
                          <a:latin typeface="Times New Roman" panose="02020603050405020304" pitchFamily="18" charset="0"/>
                          <a:cs typeface="Times New Roman" panose="02020603050405020304" pitchFamily="18" charset="0"/>
                        </a:rPr>
                        <a:t>tiếng</a:t>
                      </a:r>
                      <a:r>
                        <a:rPr lang="en-GB" sz="2400" kern="100" dirty="0">
                          <a:solidFill>
                            <a:schemeClr val="tx1"/>
                          </a:solidFill>
                          <a:effectLst/>
                          <a:latin typeface="Times New Roman" panose="02020603050405020304" pitchFamily="18" charset="0"/>
                          <a:cs typeface="Times New Roman" panose="02020603050405020304" pitchFamily="18" charset="0"/>
                        </a:rPr>
                        <a:t> </a:t>
                      </a:r>
                      <a:r>
                        <a:rPr lang="en-GB" sz="2400" kern="100" dirty="0" err="1">
                          <a:solidFill>
                            <a:schemeClr val="tx1"/>
                          </a:solidFill>
                          <a:effectLst/>
                          <a:latin typeface="Times New Roman" panose="02020603050405020304" pitchFamily="18" charset="0"/>
                          <a:cs typeface="Times New Roman" panose="02020603050405020304" pitchFamily="18" charset="0"/>
                        </a:rPr>
                        <a:t>Việt</a:t>
                      </a:r>
                      <a:r>
                        <a:rPr lang="en-GB" sz="2400" kern="100" dirty="0">
                          <a:solidFill>
                            <a:schemeClr val="tx1"/>
                          </a:solidFill>
                          <a:effectLst/>
                          <a:latin typeface="Times New Roman" panose="02020603050405020304" pitchFamily="18" charset="0"/>
                          <a:cs typeface="Times New Roman" panose="02020603050405020304" pitchFamily="18" charset="0"/>
                        </a:rPr>
                        <a:t> </a:t>
                      </a:r>
                      <a:r>
                        <a:rPr lang="en-GB" sz="2400" kern="100" dirty="0" smtClean="0">
                          <a:solidFill>
                            <a:schemeClr val="tx1"/>
                          </a:solidFill>
                          <a:effectLst/>
                          <a:latin typeface="Times New Roman" panose="02020603050405020304" pitchFamily="18" charset="0"/>
                          <a:cs typeface="Times New Roman" panose="02020603050405020304" pitchFamily="18" charset="0"/>
                        </a:rPr>
                        <a:t>ở </a:t>
                      </a:r>
                      <a:r>
                        <a:rPr lang="en-GB" sz="2400" kern="100" dirty="0" err="1">
                          <a:solidFill>
                            <a:schemeClr val="tx1"/>
                          </a:solidFill>
                          <a:effectLst/>
                          <a:latin typeface="Times New Roman" panose="02020603050405020304" pitchFamily="18" charset="0"/>
                          <a:cs typeface="Times New Roman" panose="02020603050405020304" pitchFamily="18" charset="0"/>
                        </a:rPr>
                        <a:t>bên</a:t>
                      </a:r>
                      <a:r>
                        <a:rPr lang="en-GB" sz="2400" kern="100" dirty="0">
                          <a:solidFill>
                            <a:schemeClr val="tx1"/>
                          </a:solidFill>
                          <a:effectLst/>
                          <a:latin typeface="Times New Roman" panose="02020603050405020304" pitchFamily="18" charset="0"/>
                          <a:cs typeface="Times New Roman" panose="02020603050405020304" pitchFamily="18" charset="0"/>
                        </a:rPr>
                        <a:t> B</a:t>
                      </a:r>
                      <a:endParaRPr lang="vi-VN" sz="2400" kern="1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vi-VN" sz="2400" dirty="0"/>
                    </a:p>
                  </a:txBody>
                  <a:tcPr/>
                </a:tc>
                <a:tc hMerge="1">
                  <a:txBody>
                    <a:bodyPr/>
                    <a:lstStyle/>
                    <a:p>
                      <a:endParaRPr lang="vi-VN" sz="2400" dirty="0"/>
                    </a:p>
                  </a:txBody>
                  <a:tcPr/>
                </a:tc>
                <a:extLst>
                  <a:ext uri="{0D108BD9-81ED-4DB2-BD59-A6C34878D82A}">
                    <a16:rowId xmlns:a16="http://schemas.microsoft.com/office/drawing/2014/main" val="531433398"/>
                  </a:ext>
                </a:extLst>
              </a:tr>
              <a:tr h="621749">
                <a:tc>
                  <a:txBody>
                    <a:bodyPr/>
                    <a:lstStyle/>
                    <a:p>
                      <a:pPr marL="342900" lvl="0" indent="-342900" algn="ctr">
                        <a:lnSpc>
                          <a:spcPct val="107000"/>
                        </a:lnSpc>
                        <a:spcBef>
                          <a:spcPts val="600"/>
                        </a:spcBef>
                        <a:spcAft>
                          <a:spcPts val="600"/>
                        </a:spcAft>
                        <a:buFont typeface="+mj-lt"/>
                        <a:buAutoNum type="alphaUcPeriod"/>
                      </a:pPr>
                      <a:r>
                        <a:rPr lang="en-US" sz="2400" kern="100" dirty="0" err="1">
                          <a:solidFill>
                            <a:schemeClr val="tx1"/>
                          </a:solidFill>
                          <a:effectLst/>
                          <a:latin typeface="Times New Roman" panose="02020603050405020304" pitchFamily="18" charset="0"/>
                          <a:cs typeface="Times New Roman" panose="02020603050405020304" pitchFamily="18" charset="0"/>
                        </a:rPr>
                        <a:t>Tên</a:t>
                      </a:r>
                      <a:r>
                        <a:rPr lang="en-US" sz="2400" kern="100" dirty="0">
                          <a:solidFill>
                            <a:schemeClr val="tx1"/>
                          </a:solidFill>
                          <a:effectLst/>
                          <a:latin typeface="Times New Roman" panose="02020603050405020304" pitchFamily="18" charset="0"/>
                          <a:cs typeface="Times New Roman" panose="02020603050405020304" pitchFamily="18" charset="0"/>
                        </a:rPr>
                        <a:t> </a:t>
                      </a:r>
                      <a:r>
                        <a:rPr lang="en-US" sz="2400" kern="100" dirty="0" err="1">
                          <a:solidFill>
                            <a:schemeClr val="tx1"/>
                          </a:solidFill>
                          <a:effectLst/>
                          <a:latin typeface="Times New Roman" panose="02020603050405020304" pitchFamily="18" charset="0"/>
                          <a:cs typeface="Times New Roman" panose="02020603050405020304" pitchFamily="18" charset="0"/>
                        </a:rPr>
                        <a:t>viết</a:t>
                      </a:r>
                      <a:r>
                        <a:rPr lang="en-US" sz="2400" kern="100" dirty="0">
                          <a:solidFill>
                            <a:schemeClr val="tx1"/>
                          </a:solidFill>
                          <a:effectLst/>
                          <a:latin typeface="Times New Roman" panose="02020603050405020304" pitchFamily="18" charset="0"/>
                          <a:cs typeface="Times New Roman" panose="02020603050405020304" pitchFamily="18" charset="0"/>
                        </a:rPr>
                        <a:t> </a:t>
                      </a:r>
                      <a:r>
                        <a:rPr lang="en-US" sz="2400" kern="100" dirty="0" err="1">
                          <a:solidFill>
                            <a:schemeClr val="tx1"/>
                          </a:solidFill>
                          <a:effectLst/>
                          <a:latin typeface="Times New Roman" panose="02020603050405020304" pitchFamily="18" charset="0"/>
                          <a:cs typeface="Times New Roman" panose="02020603050405020304" pitchFamily="18" charset="0"/>
                        </a:rPr>
                        <a:t>tắt</a:t>
                      </a:r>
                      <a:endParaRPr lang="vi-VN" sz="2400" kern="100" dirty="0">
                        <a:solidFill>
                          <a:schemeClr val="tx1"/>
                        </a:solidFill>
                        <a:effectLst/>
                        <a:latin typeface="Times New Roman" panose="02020603050405020304" pitchFamily="18" charset="0"/>
                        <a:cs typeface="Times New Roman" panose="02020603050405020304" pitchFamily="18" charset="0"/>
                      </a:endParaRPr>
                    </a:p>
                    <a:p>
                      <a:pPr algn="ctr">
                        <a:lnSpc>
                          <a:spcPct val="107000"/>
                        </a:lnSpc>
                        <a:spcBef>
                          <a:spcPts val="600"/>
                        </a:spcBef>
                        <a:spcAft>
                          <a:spcPts val="600"/>
                        </a:spcAft>
                      </a:pPr>
                      <a:r>
                        <a:rPr lang="en-GB" sz="2400" kern="100" dirty="0">
                          <a:solidFill>
                            <a:schemeClr val="tx1"/>
                          </a:solidFill>
                          <a:effectLst/>
                          <a:latin typeface="Times New Roman" panose="02020603050405020304" pitchFamily="18" charset="0"/>
                          <a:cs typeface="Times New Roman" panose="02020603050405020304" pitchFamily="18" charset="0"/>
                        </a:rPr>
                        <a:t> </a:t>
                      </a:r>
                      <a:endParaRPr lang="vi-VN" sz="2400" kern="1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7000"/>
                        </a:lnSpc>
                        <a:spcBef>
                          <a:spcPts val="600"/>
                        </a:spcBef>
                        <a:spcAft>
                          <a:spcPts val="600"/>
                        </a:spcAft>
                        <a:buClrTx/>
                        <a:buSzTx/>
                        <a:buFontTx/>
                        <a:buNone/>
                        <a:tabLst/>
                        <a:defRPr/>
                      </a:pPr>
                      <a:r>
                        <a:rPr lang="de-DE" sz="2400" kern="100" dirty="0">
                          <a:solidFill>
                            <a:schemeClr val="tx1"/>
                          </a:solidFill>
                          <a:effectLst/>
                          <a:latin typeface="Times New Roman" panose="02020603050405020304" pitchFamily="18" charset="0"/>
                          <a:cs typeface="Times New Roman" panose="02020603050405020304" pitchFamily="18" charset="0"/>
                        </a:rPr>
                        <a:t> </a:t>
                      </a:r>
                      <a:r>
                        <a:rPr lang="de-DE" sz="2400" b="1" kern="100" dirty="0" smtClean="0">
                          <a:solidFill>
                            <a:schemeClr val="tx1"/>
                          </a:solidFill>
                          <a:effectLst/>
                          <a:latin typeface="Times New Roman" panose="02020603050405020304" pitchFamily="18" charset="0"/>
                          <a:cs typeface="Times New Roman" panose="02020603050405020304" pitchFamily="18" charset="0"/>
                        </a:rPr>
                        <a:t>Nối </a:t>
                      </a:r>
                      <a:endParaRPr lang="vi-VN" sz="2400" b="1" kern="100" dirty="0" smtClean="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p>
                      <a:pPr algn="ctr">
                        <a:lnSpc>
                          <a:spcPct val="107000"/>
                        </a:lnSpc>
                        <a:spcBef>
                          <a:spcPts val="600"/>
                        </a:spcBef>
                        <a:spcAft>
                          <a:spcPts val="600"/>
                        </a:spcAft>
                      </a:pPr>
                      <a:endParaRPr lang="vi-VN" sz="2400" kern="1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lvl="0" indent="0" algn="ctr">
                        <a:lnSpc>
                          <a:spcPct val="107000"/>
                        </a:lnSpc>
                        <a:spcBef>
                          <a:spcPts val="600"/>
                        </a:spcBef>
                        <a:spcAft>
                          <a:spcPts val="600"/>
                        </a:spcAft>
                        <a:buFont typeface="+mj-lt"/>
                        <a:buNone/>
                      </a:pPr>
                      <a:r>
                        <a:rPr lang="en-US" sz="2400" b="1" kern="100" dirty="0" smtClean="0">
                          <a:solidFill>
                            <a:schemeClr val="tx1"/>
                          </a:solidFill>
                          <a:effectLst/>
                          <a:latin typeface="Times New Roman" panose="02020603050405020304" pitchFamily="18" charset="0"/>
                          <a:cs typeface="Times New Roman" panose="02020603050405020304" pitchFamily="18" charset="0"/>
                        </a:rPr>
                        <a:t>B</a:t>
                      </a:r>
                      <a:r>
                        <a:rPr lang="en-GB" sz="2400" b="1" kern="100" dirty="0" smtClean="0">
                          <a:solidFill>
                            <a:schemeClr val="tx1"/>
                          </a:solidFill>
                          <a:effectLst/>
                          <a:latin typeface="Times New Roman" panose="02020603050405020304" pitchFamily="18" charset="0"/>
                          <a:cs typeface="Times New Roman" panose="02020603050405020304" pitchFamily="18" charset="0"/>
                        </a:rPr>
                        <a:t>.</a:t>
                      </a:r>
                      <a:r>
                        <a:rPr lang="en-US" sz="2400" b="1" kern="100" baseline="0" dirty="0" smtClean="0">
                          <a:solidFill>
                            <a:schemeClr val="tx1"/>
                          </a:solidFill>
                          <a:effectLst/>
                          <a:latin typeface="Times New Roman" panose="02020603050405020304" pitchFamily="18" charset="0"/>
                          <a:cs typeface="Times New Roman" panose="02020603050405020304" pitchFamily="18" charset="0"/>
                        </a:rPr>
                        <a:t> </a:t>
                      </a:r>
                      <a:r>
                        <a:rPr lang="en-US" sz="2400" b="1" kern="100" dirty="0" err="1" smtClean="0">
                          <a:solidFill>
                            <a:schemeClr val="tx1"/>
                          </a:solidFill>
                          <a:effectLst/>
                          <a:latin typeface="Times New Roman" panose="02020603050405020304" pitchFamily="18" charset="0"/>
                          <a:cs typeface="Times New Roman" panose="02020603050405020304" pitchFamily="18" charset="0"/>
                        </a:rPr>
                        <a:t>Tên</a:t>
                      </a:r>
                      <a:r>
                        <a:rPr lang="en-US" sz="2400" b="1" kern="100" dirty="0" smtClean="0">
                          <a:solidFill>
                            <a:schemeClr val="tx1"/>
                          </a:solidFill>
                          <a:effectLst/>
                          <a:latin typeface="Times New Roman" panose="02020603050405020304" pitchFamily="18" charset="0"/>
                          <a:cs typeface="Times New Roman" panose="02020603050405020304" pitchFamily="18" charset="0"/>
                        </a:rPr>
                        <a:t> </a:t>
                      </a:r>
                      <a:r>
                        <a:rPr lang="en-US" sz="2400" b="1" kern="100" dirty="0" err="1">
                          <a:solidFill>
                            <a:schemeClr val="tx1"/>
                          </a:solidFill>
                          <a:effectLst/>
                          <a:latin typeface="Times New Roman" panose="02020603050405020304" pitchFamily="18" charset="0"/>
                          <a:cs typeface="Times New Roman" panose="02020603050405020304" pitchFamily="18" charset="0"/>
                        </a:rPr>
                        <a:t>tiếng</a:t>
                      </a:r>
                      <a:r>
                        <a:rPr lang="en-US" sz="2400" b="1" kern="100" dirty="0">
                          <a:solidFill>
                            <a:schemeClr val="tx1"/>
                          </a:solidFill>
                          <a:effectLst/>
                          <a:latin typeface="Times New Roman" panose="02020603050405020304" pitchFamily="18" charset="0"/>
                          <a:cs typeface="Times New Roman" panose="02020603050405020304" pitchFamily="18" charset="0"/>
                        </a:rPr>
                        <a:t> </a:t>
                      </a:r>
                      <a:r>
                        <a:rPr lang="en-US" sz="2400" b="1" kern="100" dirty="0" err="1">
                          <a:solidFill>
                            <a:schemeClr val="tx1"/>
                          </a:solidFill>
                          <a:effectLst/>
                          <a:latin typeface="Times New Roman" panose="02020603050405020304" pitchFamily="18" charset="0"/>
                          <a:cs typeface="Times New Roman" panose="02020603050405020304" pitchFamily="18" charset="0"/>
                        </a:rPr>
                        <a:t>Việt</a:t>
                      </a:r>
                      <a:endParaRPr lang="vi-VN" sz="2400" b="1" kern="100" dirty="0">
                        <a:solidFill>
                          <a:schemeClr val="tx1"/>
                        </a:solidFill>
                        <a:effectLst/>
                        <a:latin typeface="Times New Roman" panose="02020603050405020304" pitchFamily="18" charset="0"/>
                        <a:cs typeface="Times New Roman" panose="02020603050405020304" pitchFamily="18" charset="0"/>
                      </a:endParaRPr>
                    </a:p>
                    <a:p>
                      <a:pPr algn="l">
                        <a:lnSpc>
                          <a:spcPct val="107000"/>
                        </a:lnSpc>
                        <a:spcBef>
                          <a:spcPts val="600"/>
                        </a:spcBef>
                        <a:spcAft>
                          <a:spcPts val="600"/>
                        </a:spcAft>
                      </a:pPr>
                      <a:r>
                        <a:rPr lang="en-GB" sz="2400" kern="100" dirty="0">
                          <a:solidFill>
                            <a:schemeClr val="tx1"/>
                          </a:solidFill>
                          <a:effectLst/>
                          <a:latin typeface="Times New Roman" panose="02020603050405020304" pitchFamily="18" charset="0"/>
                          <a:cs typeface="Times New Roman" panose="02020603050405020304" pitchFamily="18" charset="0"/>
                        </a:rPr>
                        <a:t> </a:t>
                      </a:r>
                      <a:endParaRPr lang="vi-VN" sz="2400" kern="1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46133711"/>
                  </a:ext>
                </a:extLst>
              </a:tr>
              <a:tr h="741410">
                <a:tc>
                  <a:txBody>
                    <a:bodyPr/>
                    <a:lstStyle/>
                    <a:p>
                      <a:pPr algn="just">
                        <a:lnSpc>
                          <a:spcPct val="107000"/>
                        </a:lnSpc>
                        <a:spcBef>
                          <a:spcPts val="600"/>
                        </a:spcBef>
                        <a:spcAft>
                          <a:spcPts val="600"/>
                        </a:spcAft>
                      </a:pPr>
                      <a:r>
                        <a:rPr lang="en-US" sz="2400" kern="100" dirty="0">
                          <a:solidFill>
                            <a:schemeClr val="tx1"/>
                          </a:solidFill>
                          <a:effectLst/>
                          <a:latin typeface="Times New Roman" panose="02020603050405020304" pitchFamily="18" charset="0"/>
                          <a:cs typeface="Times New Roman" panose="02020603050405020304" pitchFamily="18" charset="0"/>
                        </a:rPr>
                        <a:t>a</a:t>
                      </a:r>
                      <a:r>
                        <a:rPr lang="en-US" sz="2400" kern="100" dirty="0" smtClean="0">
                          <a:solidFill>
                            <a:schemeClr val="tx1"/>
                          </a:solidFill>
                          <a:effectLst/>
                          <a:latin typeface="Times New Roman" panose="02020603050405020304" pitchFamily="18" charset="0"/>
                          <a:cs typeface="Times New Roman" panose="02020603050405020304" pitchFamily="18" charset="0"/>
                        </a:rPr>
                        <a:t>) EU </a:t>
                      </a:r>
                      <a:r>
                        <a:rPr lang="en-US" sz="2400" b="0" kern="100" dirty="0" smtClean="0">
                          <a:solidFill>
                            <a:schemeClr val="tx1"/>
                          </a:solidFill>
                          <a:effectLst/>
                          <a:latin typeface="Times New Roman" panose="02020603050405020304" pitchFamily="18" charset="0"/>
                          <a:cs typeface="Times New Roman" panose="02020603050405020304" pitchFamily="18" charset="0"/>
                        </a:rPr>
                        <a:t>(European</a:t>
                      </a:r>
                      <a:r>
                        <a:rPr lang="en-US" sz="2400" b="0" kern="100" baseline="0" dirty="0" smtClean="0">
                          <a:solidFill>
                            <a:schemeClr val="tx1"/>
                          </a:solidFill>
                          <a:effectLst/>
                          <a:latin typeface="Times New Roman" panose="02020603050405020304" pitchFamily="18" charset="0"/>
                          <a:cs typeface="Times New Roman" panose="02020603050405020304" pitchFamily="18" charset="0"/>
                        </a:rPr>
                        <a:t> Union)</a:t>
                      </a:r>
                      <a:endParaRPr lang="vi-VN" sz="2400" b="0" kern="1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4">
                  <a:txBody>
                    <a:bodyPr/>
                    <a:lstStyle/>
                    <a:p>
                      <a:pPr algn="just">
                        <a:lnSpc>
                          <a:spcPct val="107000"/>
                        </a:lnSpc>
                        <a:spcBef>
                          <a:spcPts val="600"/>
                        </a:spcBef>
                        <a:spcAft>
                          <a:spcPts val="600"/>
                        </a:spcAft>
                      </a:pPr>
                      <a:r>
                        <a:rPr lang="de-DE" sz="2400" kern="100" dirty="0">
                          <a:solidFill>
                            <a:schemeClr val="tx1"/>
                          </a:solidFill>
                          <a:effectLst/>
                          <a:latin typeface="Times New Roman" panose="02020603050405020304" pitchFamily="18" charset="0"/>
                          <a:cs typeface="Times New Roman" panose="02020603050405020304" pitchFamily="18" charset="0"/>
                        </a:rPr>
                        <a:t> </a:t>
                      </a:r>
                      <a:endParaRPr lang="vi-VN" sz="2400" kern="1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7000"/>
                        </a:lnSpc>
                        <a:spcBef>
                          <a:spcPts val="600"/>
                        </a:spcBef>
                        <a:spcAft>
                          <a:spcPts val="600"/>
                        </a:spcAft>
                      </a:pPr>
                      <a:r>
                        <a:rPr lang="de-DE" sz="2400" kern="100" dirty="0">
                          <a:solidFill>
                            <a:schemeClr val="tx1"/>
                          </a:solidFill>
                          <a:effectLst/>
                          <a:latin typeface="Times New Roman" panose="02020603050405020304" pitchFamily="18" charset="0"/>
                          <a:cs typeface="Times New Roman" panose="02020603050405020304" pitchFamily="18" charset="0"/>
                        </a:rPr>
                        <a:t> </a:t>
                      </a:r>
                      <a:endParaRPr lang="vi-VN" sz="2400" kern="1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7000"/>
                        </a:lnSpc>
                        <a:spcBef>
                          <a:spcPts val="600"/>
                        </a:spcBef>
                        <a:spcAft>
                          <a:spcPts val="600"/>
                        </a:spcAft>
                      </a:pPr>
                      <a:r>
                        <a:rPr lang="de-DE" sz="2400" kern="100" dirty="0">
                          <a:solidFill>
                            <a:schemeClr val="tx1"/>
                          </a:solidFill>
                          <a:effectLst/>
                          <a:latin typeface="Times New Roman" panose="02020603050405020304" pitchFamily="18" charset="0"/>
                          <a:cs typeface="Times New Roman" panose="02020603050405020304" pitchFamily="18" charset="0"/>
                        </a:rPr>
                        <a:t> </a:t>
                      </a:r>
                      <a:endParaRPr lang="vi-VN" sz="2400" kern="1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7000"/>
                        </a:lnSpc>
                        <a:spcBef>
                          <a:spcPts val="600"/>
                        </a:spcBef>
                        <a:spcAft>
                          <a:spcPts val="600"/>
                        </a:spcAft>
                      </a:pPr>
                      <a:r>
                        <a:rPr lang="de-DE" sz="2400" kern="100" dirty="0">
                          <a:solidFill>
                            <a:schemeClr val="tx1"/>
                          </a:solidFill>
                          <a:effectLst/>
                          <a:latin typeface="Times New Roman" panose="02020603050405020304" pitchFamily="18" charset="0"/>
                          <a:cs typeface="Times New Roman" panose="02020603050405020304" pitchFamily="18" charset="0"/>
                        </a:rPr>
                        <a:t> </a:t>
                      </a:r>
                      <a:endParaRPr lang="vi-VN" sz="2400" kern="1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spcBef>
                          <a:spcPts val="600"/>
                        </a:spcBef>
                        <a:spcAft>
                          <a:spcPts val="600"/>
                        </a:spcAft>
                      </a:pPr>
                      <a:r>
                        <a:rPr lang="de-DE" sz="2400" kern="100" dirty="0">
                          <a:solidFill>
                            <a:schemeClr val="tx1"/>
                          </a:solidFill>
                          <a:effectLst/>
                          <a:latin typeface="Times New Roman" panose="02020603050405020304" pitchFamily="18" charset="0"/>
                          <a:cs typeface="Times New Roman" panose="02020603050405020304" pitchFamily="18" charset="0"/>
                        </a:rPr>
                        <a:t>1</a:t>
                      </a:r>
                      <a:r>
                        <a:rPr lang="de-DE" sz="2400" kern="100" dirty="0" smtClean="0">
                          <a:solidFill>
                            <a:schemeClr val="tx1"/>
                          </a:solidFill>
                          <a:effectLst/>
                          <a:latin typeface="Times New Roman" panose="02020603050405020304" pitchFamily="18" charset="0"/>
                          <a:cs typeface="Times New Roman" panose="02020603050405020304" pitchFamily="18" charset="0"/>
                        </a:rPr>
                        <a:t>.</a:t>
                      </a:r>
                      <a:r>
                        <a:rPr lang="de-DE" sz="2400" kern="100" baseline="0" dirty="0" smtClean="0">
                          <a:solidFill>
                            <a:schemeClr val="tx1"/>
                          </a:solidFill>
                          <a:effectLst/>
                          <a:latin typeface="Times New Roman" panose="02020603050405020304" pitchFamily="18" charset="0"/>
                          <a:cs typeface="Times New Roman" panose="02020603050405020304" pitchFamily="18" charset="0"/>
                        </a:rPr>
                        <a:t> Ngân hàng Phát triển châu Á</a:t>
                      </a:r>
                      <a:r>
                        <a:rPr lang="en-GB" sz="2400" kern="100" dirty="0" smtClean="0">
                          <a:solidFill>
                            <a:schemeClr val="tx1"/>
                          </a:solidFill>
                          <a:effectLst/>
                          <a:latin typeface="Times New Roman" panose="02020603050405020304" pitchFamily="18" charset="0"/>
                          <a:cs typeface="Times New Roman" panose="02020603050405020304" pitchFamily="18" charset="0"/>
                        </a:rPr>
                        <a:t>.</a:t>
                      </a:r>
                      <a:endParaRPr lang="vi-VN" sz="2400" kern="1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72222647"/>
                  </a:ext>
                </a:extLst>
              </a:tr>
              <a:tr h="357239">
                <a:tc>
                  <a:txBody>
                    <a:bodyPr/>
                    <a:lstStyle/>
                    <a:p>
                      <a:pPr algn="just">
                        <a:lnSpc>
                          <a:spcPct val="107000"/>
                        </a:lnSpc>
                        <a:spcBef>
                          <a:spcPts val="600"/>
                        </a:spcBef>
                        <a:spcAft>
                          <a:spcPts val="600"/>
                        </a:spcAft>
                      </a:pPr>
                      <a:r>
                        <a:rPr lang="de-DE" sz="2400" kern="100" dirty="0">
                          <a:solidFill>
                            <a:schemeClr val="tx1"/>
                          </a:solidFill>
                          <a:effectLst/>
                          <a:latin typeface="Times New Roman" panose="02020603050405020304" pitchFamily="18" charset="0"/>
                          <a:cs typeface="Times New Roman" panose="02020603050405020304" pitchFamily="18" charset="0"/>
                        </a:rPr>
                        <a:t>b) </a:t>
                      </a:r>
                      <a:r>
                        <a:rPr lang="en-GB" sz="2400" kern="100" dirty="0" smtClean="0">
                          <a:solidFill>
                            <a:schemeClr val="tx1"/>
                          </a:solidFill>
                          <a:effectLst/>
                          <a:latin typeface="Times New Roman" panose="02020603050405020304" pitchFamily="18" charset="0"/>
                          <a:cs typeface="Times New Roman" panose="02020603050405020304" pitchFamily="18" charset="0"/>
                        </a:rPr>
                        <a:t>IAEA </a:t>
                      </a:r>
                      <a:r>
                        <a:rPr lang="en-GB" sz="2400" b="0" kern="100" dirty="0" smtClean="0">
                          <a:solidFill>
                            <a:schemeClr val="tx1"/>
                          </a:solidFill>
                          <a:effectLst/>
                          <a:latin typeface="Times New Roman" panose="02020603050405020304" pitchFamily="18" charset="0"/>
                          <a:cs typeface="Times New Roman" panose="02020603050405020304" pitchFamily="18" charset="0"/>
                        </a:rPr>
                        <a:t>(International</a:t>
                      </a:r>
                      <a:r>
                        <a:rPr lang="en-GB" sz="2400" b="0" kern="100" baseline="0" dirty="0" smtClean="0">
                          <a:solidFill>
                            <a:schemeClr val="tx1"/>
                          </a:solidFill>
                          <a:effectLst/>
                          <a:latin typeface="Times New Roman" panose="02020603050405020304" pitchFamily="18" charset="0"/>
                          <a:cs typeface="Times New Roman" panose="02020603050405020304" pitchFamily="18" charset="0"/>
                        </a:rPr>
                        <a:t> Atomic Energy Agency)</a:t>
                      </a:r>
                      <a:endParaRPr lang="vi-VN" sz="2400" b="0" kern="1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just">
                        <a:lnSpc>
                          <a:spcPct val="107000"/>
                        </a:lnSpc>
                        <a:spcBef>
                          <a:spcPts val="600"/>
                        </a:spcBef>
                        <a:spcAft>
                          <a:spcPts val="600"/>
                        </a:spcAft>
                      </a:pPr>
                      <a:endParaRPr lang="vi-VN" sz="2400" kern="1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just" defTabSz="914400" rtl="0" eaLnBrk="1" fontAlgn="auto" latinLnBrk="0" hangingPunct="1">
                        <a:lnSpc>
                          <a:spcPct val="107000"/>
                        </a:lnSpc>
                        <a:spcBef>
                          <a:spcPts val="600"/>
                        </a:spcBef>
                        <a:spcAft>
                          <a:spcPts val="600"/>
                        </a:spcAft>
                        <a:buClrTx/>
                        <a:buSzTx/>
                        <a:buFontTx/>
                        <a:buNone/>
                        <a:tabLst/>
                        <a:defRPr/>
                      </a:pPr>
                      <a:r>
                        <a:rPr lang="de-DE" sz="2400" kern="100" dirty="0">
                          <a:solidFill>
                            <a:schemeClr val="tx1"/>
                          </a:solidFill>
                          <a:effectLst/>
                          <a:latin typeface="Times New Roman" panose="02020603050405020304" pitchFamily="18" charset="0"/>
                          <a:cs typeface="Times New Roman" panose="02020603050405020304" pitchFamily="18" charset="0"/>
                        </a:rPr>
                        <a:t>2. </a:t>
                      </a:r>
                      <a:r>
                        <a:rPr lang="en-GB" sz="2400" kern="100" dirty="0" err="1" smtClean="0">
                          <a:solidFill>
                            <a:schemeClr val="tx1"/>
                          </a:solidFill>
                          <a:effectLst/>
                          <a:latin typeface="Times New Roman" panose="02020603050405020304" pitchFamily="18" charset="0"/>
                          <a:cs typeface="Times New Roman" panose="02020603050405020304" pitchFamily="18" charset="0"/>
                        </a:rPr>
                        <a:t>Liên</a:t>
                      </a:r>
                      <a:r>
                        <a:rPr lang="en-GB" sz="2400" kern="100" dirty="0" smtClean="0">
                          <a:solidFill>
                            <a:schemeClr val="tx1"/>
                          </a:solidFill>
                          <a:effectLst/>
                          <a:latin typeface="Times New Roman" panose="02020603050405020304" pitchFamily="18" charset="0"/>
                          <a:cs typeface="Times New Roman" panose="02020603050405020304" pitchFamily="18" charset="0"/>
                        </a:rPr>
                        <a:t> minh </a:t>
                      </a:r>
                      <a:r>
                        <a:rPr lang="en-GB" sz="2400" kern="100" dirty="0" err="1" smtClean="0">
                          <a:solidFill>
                            <a:schemeClr val="tx1"/>
                          </a:solidFill>
                          <a:effectLst/>
                          <a:latin typeface="Times New Roman" panose="02020603050405020304" pitchFamily="18" charset="0"/>
                          <a:cs typeface="Times New Roman" panose="02020603050405020304" pitchFamily="18" charset="0"/>
                        </a:rPr>
                        <a:t>châu</a:t>
                      </a:r>
                      <a:r>
                        <a:rPr lang="en-GB" sz="2400" kern="100" dirty="0" smtClean="0">
                          <a:solidFill>
                            <a:schemeClr val="tx1"/>
                          </a:solidFill>
                          <a:effectLst/>
                          <a:latin typeface="Times New Roman" panose="02020603050405020304" pitchFamily="18" charset="0"/>
                          <a:cs typeface="Times New Roman" panose="02020603050405020304" pitchFamily="18" charset="0"/>
                        </a:rPr>
                        <a:t> </a:t>
                      </a:r>
                      <a:r>
                        <a:rPr lang="en-GB" sz="2400" kern="100" dirty="0" err="1" smtClean="0">
                          <a:solidFill>
                            <a:schemeClr val="tx1"/>
                          </a:solidFill>
                          <a:effectLst/>
                          <a:latin typeface="Times New Roman" panose="02020603050405020304" pitchFamily="18" charset="0"/>
                          <a:cs typeface="Times New Roman" panose="02020603050405020304" pitchFamily="18" charset="0"/>
                        </a:rPr>
                        <a:t>Âu</a:t>
                      </a:r>
                      <a:r>
                        <a:rPr lang="en-GB" sz="2400" kern="100" dirty="0" smtClean="0">
                          <a:solidFill>
                            <a:schemeClr val="tx1"/>
                          </a:solidFill>
                          <a:effectLst/>
                          <a:latin typeface="Times New Roman" panose="02020603050405020304" pitchFamily="18" charset="0"/>
                          <a:cs typeface="Times New Roman" panose="02020603050405020304" pitchFamily="18" charset="0"/>
                        </a:rPr>
                        <a:t>.</a:t>
                      </a:r>
                      <a:endParaRPr lang="vi-VN" sz="2400" kern="100" dirty="0" smtClean="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32245834"/>
                  </a:ext>
                </a:extLst>
              </a:tr>
              <a:tr h="537254">
                <a:tc>
                  <a:txBody>
                    <a:bodyPr/>
                    <a:lstStyle/>
                    <a:p>
                      <a:pPr algn="just">
                        <a:lnSpc>
                          <a:spcPct val="107000"/>
                        </a:lnSpc>
                        <a:spcBef>
                          <a:spcPts val="600"/>
                        </a:spcBef>
                        <a:spcAft>
                          <a:spcPts val="600"/>
                        </a:spcAft>
                      </a:pPr>
                      <a:r>
                        <a:rPr lang="de-DE" sz="2400" kern="100" dirty="0">
                          <a:solidFill>
                            <a:schemeClr val="tx1"/>
                          </a:solidFill>
                          <a:effectLst/>
                          <a:latin typeface="Times New Roman" panose="02020603050405020304" pitchFamily="18" charset="0"/>
                          <a:cs typeface="Times New Roman" panose="02020603050405020304" pitchFamily="18" charset="0"/>
                        </a:rPr>
                        <a:t>c) </a:t>
                      </a:r>
                      <a:r>
                        <a:rPr lang="en-GB" sz="2400" kern="100" dirty="0" smtClean="0">
                          <a:solidFill>
                            <a:schemeClr val="tx1"/>
                          </a:solidFill>
                          <a:effectLst/>
                          <a:latin typeface="Times New Roman" panose="02020603050405020304" pitchFamily="18" charset="0"/>
                          <a:cs typeface="Times New Roman" panose="02020603050405020304" pitchFamily="18" charset="0"/>
                        </a:rPr>
                        <a:t>ADB </a:t>
                      </a:r>
                      <a:r>
                        <a:rPr lang="en-GB" sz="2400" b="0" kern="100" dirty="0" smtClean="0">
                          <a:solidFill>
                            <a:schemeClr val="tx1"/>
                          </a:solidFill>
                          <a:effectLst/>
                          <a:latin typeface="Times New Roman" panose="02020603050405020304" pitchFamily="18" charset="0"/>
                          <a:cs typeface="Times New Roman" panose="02020603050405020304" pitchFamily="18" charset="0"/>
                        </a:rPr>
                        <a:t>(Asian</a:t>
                      </a:r>
                      <a:r>
                        <a:rPr lang="en-GB" sz="2400" b="0" kern="100" baseline="0" dirty="0" smtClean="0">
                          <a:solidFill>
                            <a:schemeClr val="tx1"/>
                          </a:solidFill>
                          <a:effectLst/>
                          <a:latin typeface="Times New Roman" panose="02020603050405020304" pitchFamily="18" charset="0"/>
                          <a:cs typeface="Times New Roman" panose="02020603050405020304" pitchFamily="18" charset="0"/>
                        </a:rPr>
                        <a:t> Development Bank)</a:t>
                      </a:r>
                      <a:endParaRPr lang="vi-VN" sz="2400" b="0" kern="1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just">
                        <a:lnSpc>
                          <a:spcPct val="107000"/>
                        </a:lnSpc>
                        <a:spcBef>
                          <a:spcPts val="600"/>
                        </a:spcBef>
                        <a:spcAft>
                          <a:spcPts val="600"/>
                        </a:spcAft>
                      </a:pPr>
                      <a:endParaRPr lang="vi-VN" sz="2400" kern="1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spcBef>
                          <a:spcPts val="600"/>
                        </a:spcBef>
                        <a:spcAft>
                          <a:spcPts val="600"/>
                        </a:spcAft>
                      </a:pPr>
                      <a:r>
                        <a:rPr lang="de-DE" sz="2400" kern="100">
                          <a:solidFill>
                            <a:schemeClr val="tx1"/>
                          </a:solidFill>
                          <a:effectLst/>
                          <a:latin typeface="Times New Roman" panose="02020603050405020304" pitchFamily="18" charset="0"/>
                          <a:cs typeface="Times New Roman" panose="02020603050405020304" pitchFamily="18" charset="0"/>
                        </a:rPr>
                        <a:t>3. Quỹ Nhi đồng Liên hợp quốc.</a:t>
                      </a:r>
                      <a:endParaRPr lang="vi-VN" sz="2400" kern="10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46091954"/>
                  </a:ext>
                </a:extLst>
              </a:tr>
              <a:tr h="537254">
                <a:tc>
                  <a:txBody>
                    <a:bodyPr/>
                    <a:lstStyle/>
                    <a:p>
                      <a:pPr algn="just">
                        <a:lnSpc>
                          <a:spcPct val="107000"/>
                        </a:lnSpc>
                        <a:spcBef>
                          <a:spcPts val="600"/>
                        </a:spcBef>
                        <a:spcAft>
                          <a:spcPts val="600"/>
                        </a:spcAft>
                      </a:pPr>
                      <a:r>
                        <a:rPr lang="de-DE" sz="2400" kern="100" dirty="0">
                          <a:solidFill>
                            <a:schemeClr val="tx1"/>
                          </a:solidFill>
                          <a:effectLst/>
                          <a:latin typeface="Times New Roman" panose="02020603050405020304" pitchFamily="18" charset="0"/>
                          <a:cs typeface="Times New Roman" panose="02020603050405020304" pitchFamily="18" charset="0"/>
                        </a:rPr>
                        <a:t>d) </a:t>
                      </a:r>
                      <a:r>
                        <a:rPr lang="en-GB" sz="2400" kern="100" dirty="0" smtClean="0">
                          <a:solidFill>
                            <a:schemeClr val="tx1"/>
                          </a:solidFill>
                          <a:effectLst/>
                          <a:latin typeface="Times New Roman" panose="02020603050405020304" pitchFamily="18" charset="0"/>
                          <a:cs typeface="Times New Roman" panose="02020603050405020304" pitchFamily="18" charset="0"/>
                        </a:rPr>
                        <a:t>UNICEF </a:t>
                      </a:r>
                      <a:r>
                        <a:rPr lang="en-GB" sz="2400" b="0" kern="100" dirty="0" smtClean="0">
                          <a:solidFill>
                            <a:schemeClr val="tx1"/>
                          </a:solidFill>
                          <a:effectLst/>
                          <a:latin typeface="Times New Roman" panose="02020603050405020304" pitchFamily="18" charset="0"/>
                          <a:cs typeface="Times New Roman" panose="02020603050405020304" pitchFamily="18" charset="0"/>
                        </a:rPr>
                        <a:t>(United</a:t>
                      </a:r>
                      <a:r>
                        <a:rPr lang="en-GB" sz="2400" b="0" kern="100" baseline="0" dirty="0" smtClean="0">
                          <a:solidFill>
                            <a:schemeClr val="tx1"/>
                          </a:solidFill>
                          <a:effectLst/>
                          <a:latin typeface="Times New Roman" panose="02020603050405020304" pitchFamily="18" charset="0"/>
                          <a:cs typeface="Times New Roman" panose="02020603050405020304" pitchFamily="18" charset="0"/>
                        </a:rPr>
                        <a:t> Nations International Children’s Emergency Fund)</a:t>
                      </a:r>
                      <a:endParaRPr lang="vi-VN" sz="2400" b="0" kern="1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just">
                        <a:lnSpc>
                          <a:spcPct val="107000"/>
                        </a:lnSpc>
                        <a:spcBef>
                          <a:spcPts val="600"/>
                        </a:spcBef>
                        <a:spcAft>
                          <a:spcPts val="600"/>
                        </a:spcAft>
                      </a:pPr>
                      <a:endParaRPr lang="vi-VN" sz="2400" kern="1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spcBef>
                          <a:spcPts val="600"/>
                        </a:spcBef>
                        <a:spcAft>
                          <a:spcPts val="600"/>
                        </a:spcAft>
                      </a:pPr>
                      <a:r>
                        <a:rPr lang="de-DE" sz="2400" kern="100" dirty="0">
                          <a:solidFill>
                            <a:schemeClr val="tx1"/>
                          </a:solidFill>
                          <a:effectLst/>
                          <a:latin typeface="Times New Roman" panose="02020603050405020304" pitchFamily="18" charset="0"/>
                          <a:cs typeface="Times New Roman" panose="02020603050405020304" pitchFamily="18" charset="0"/>
                        </a:rPr>
                        <a:t>4. </a:t>
                      </a:r>
                      <a:r>
                        <a:rPr lang="en-GB" sz="2400" kern="100" dirty="0" err="1" smtClean="0">
                          <a:solidFill>
                            <a:schemeClr val="tx1"/>
                          </a:solidFill>
                          <a:effectLst/>
                          <a:latin typeface="Times New Roman" panose="02020603050405020304" pitchFamily="18" charset="0"/>
                          <a:cs typeface="Times New Roman" panose="02020603050405020304" pitchFamily="18" charset="0"/>
                        </a:rPr>
                        <a:t>Cơ</a:t>
                      </a:r>
                      <a:r>
                        <a:rPr lang="en-GB" sz="2400" kern="100" dirty="0" smtClean="0">
                          <a:solidFill>
                            <a:schemeClr val="tx1"/>
                          </a:solidFill>
                          <a:effectLst/>
                          <a:latin typeface="Times New Roman" panose="02020603050405020304" pitchFamily="18" charset="0"/>
                          <a:cs typeface="Times New Roman" panose="02020603050405020304" pitchFamily="18" charset="0"/>
                        </a:rPr>
                        <a:t> </a:t>
                      </a:r>
                      <a:r>
                        <a:rPr lang="en-GB" sz="2400" kern="100" dirty="0" err="1" smtClean="0">
                          <a:solidFill>
                            <a:schemeClr val="tx1"/>
                          </a:solidFill>
                          <a:effectLst/>
                          <a:latin typeface="Times New Roman" panose="02020603050405020304" pitchFamily="18" charset="0"/>
                          <a:cs typeface="Times New Roman" panose="02020603050405020304" pitchFamily="18" charset="0"/>
                        </a:rPr>
                        <a:t>quan</a:t>
                      </a:r>
                      <a:r>
                        <a:rPr lang="en-GB" sz="2400" kern="100" dirty="0" smtClean="0">
                          <a:solidFill>
                            <a:schemeClr val="tx1"/>
                          </a:solidFill>
                          <a:effectLst/>
                          <a:latin typeface="Times New Roman" panose="02020603050405020304" pitchFamily="18" charset="0"/>
                          <a:cs typeface="Times New Roman" panose="02020603050405020304" pitchFamily="18" charset="0"/>
                        </a:rPr>
                        <a:t> </a:t>
                      </a:r>
                      <a:r>
                        <a:rPr lang="en-GB" sz="2400" kern="100" dirty="0" err="1" smtClean="0">
                          <a:solidFill>
                            <a:schemeClr val="tx1"/>
                          </a:solidFill>
                          <a:effectLst/>
                          <a:latin typeface="Times New Roman" panose="02020603050405020304" pitchFamily="18" charset="0"/>
                          <a:cs typeface="Times New Roman" panose="02020603050405020304" pitchFamily="18" charset="0"/>
                        </a:rPr>
                        <a:t>năng</a:t>
                      </a:r>
                      <a:r>
                        <a:rPr lang="en-GB" sz="2400" kern="100" dirty="0" smtClean="0">
                          <a:solidFill>
                            <a:schemeClr val="tx1"/>
                          </a:solidFill>
                          <a:effectLst/>
                          <a:latin typeface="Times New Roman" panose="02020603050405020304" pitchFamily="18" charset="0"/>
                          <a:cs typeface="Times New Roman" panose="02020603050405020304" pitchFamily="18" charset="0"/>
                        </a:rPr>
                        <a:t> </a:t>
                      </a:r>
                      <a:r>
                        <a:rPr lang="en-GB" sz="2400" kern="100" dirty="0" err="1" smtClean="0">
                          <a:solidFill>
                            <a:schemeClr val="tx1"/>
                          </a:solidFill>
                          <a:effectLst/>
                          <a:latin typeface="Times New Roman" panose="02020603050405020304" pitchFamily="18" charset="0"/>
                          <a:cs typeface="Times New Roman" panose="02020603050405020304" pitchFamily="18" charset="0"/>
                        </a:rPr>
                        <a:t>lượng</a:t>
                      </a:r>
                      <a:r>
                        <a:rPr lang="en-GB" sz="2400" kern="100" dirty="0" smtClean="0">
                          <a:solidFill>
                            <a:schemeClr val="tx1"/>
                          </a:solidFill>
                          <a:effectLst/>
                          <a:latin typeface="Times New Roman" panose="02020603050405020304" pitchFamily="18" charset="0"/>
                          <a:cs typeface="Times New Roman" panose="02020603050405020304" pitchFamily="18" charset="0"/>
                        </a:rPr>
                        <a:t> </a:t>
                      </a:r>
                      <a:r>
                        <a:rPr lang="en-GB" sz="2400" kern="100" dirty="0" err="1" smtClean="0">
                          <a:solidFill>
                            <a:schemeClr val="tx1"/>
                          </a:solidFill>
                          <a:effectLst/>
                          <a:latin typeface="Times New Roman" panose="02020603050405020304" pitchFamily="18" charset="0"/>
                          <a:cs typeface="Times New Roman" panose="02020603050405020304" pitchFamily="18" charset="0"/>
                        </a:rPr>
                        <a:t>nguyên</a:t>
                      </a:r>
                      <a:r>
                        <a:rPr lang="en-GB" sz="2400" kern="100" dirty="0" smtClean="0">
                          <a:solidFill>
                            <a:schemeClr val="tx1"/>
                          </a:solidFill>
                          <a:effectLst/>
                          <a:latin typeface="Times New Roman" panose="02020603050405020304" pitchFamily="18" charset="0"/>
                          <a:cs typeface="Times New Roman" panose="02020603050405020304" pitchFamily="18" charset="0"/>
                        </a:rPr>
                        <a:t> </a:t>
                      </a:r>
                      <a:r>
                        <a:rPr lang="en-GB" sz="2400" kern="100" dirty="0" err="1" smtClean="0">
                          <a:solidFill>
                            <a:schemeClr val="tx1"/>
                          </a:solidFill>
                          <a:effectLst/>
                          <a:latin typeface="Times New Roman" panose="02020603050405020304" pitchFamily="18" charset="0"/>
                          <a:cs typeface="Times New Roman" panose="02020603050405020304" pitchFamily="18" charset="0"/>
                        </a:rPr>
                        <a:t>tử</a:t>
                      </a:r>
                      <a:r>
                        <a:rPr lang="en-GB" sz="2400" kern="100" dirty="0" smtClean="0">
                          <a:solidFill>
                            <a:schemeClr val="tx1"/>
                          </a:solidFill>
                          <a:effectLst/>
                          <a:latin typeface="Times New Roman" panose="02020603050405020304" pitchFamily="18" charset="0"/>
                          <a:cs typeface="Times New Roman" panose="02020603050405020304" pitchFamily="18" charset="0"/>
                        </a:rPr>
                        <a:t> </a:t>
                      </a:r>
                      <a:r>
                        <a:rPr lang="en-GB" sz="2400" kern="100" dirty="0" err="1" smtClean="0">
                          <a:solidFill>
                            <a:schemeClr val="tx1"/>
                          </a:solidFill>
                          <a:effectLst/>
                          <a:latin typeface="Times New Roman" panose="02020603050405020304" pitchFamily="18" charset="0"/>
                          <a:cs typeface="Times New Roman" panose="02020603050405020304" pitchFamily="18" charset="0"/>
                        </a:rPr>
                        <a:t>Quốc</a:t>
                      </a:r>
                      <a:r>
                        <a:rPr lang="en-GB" sz="2400" kern="100" dirty="0" smtClean="0">
                          <a:solidFill>
                            <a:schemeClr val="tx1"/>
                          </a:solidFill>
                          <a:effectLst/>
                          <a:latin typeface="Times New Roman" panose="02020603050405020304" pitchFamily="18" charset="0"/>
                          <a:cs typeface="Times New Roman" panose="02020603050405020304" pitchFamily="18" charset="0"/>
                        </a:rPr>
                        <a:t> </a:t>
                      </a:r>
                      <a:r>
                        <a:rPr lang="en-GB" sz="2400" kern="100" dirty="0" err="1" smtClean="0">
                          <a:solidFill>
                            <a:schemeClr val="tx1"/>
                          </a:solidFill>
                          <a:effectLst/>
                          <a:latin typeface="Times New Roman" panose="02020603050405020304" pitchFamily="18" charset="0"/>
                          <a:cs typeface="Times New Roman" panose="02020603050405020304" pitchFamily="18" charset="0"/>
                        </a:rPr>
                        <a:t>tế</a:t>
                      </a:r>
                      <a:r>
                        <a:rPr lang="en-GB" sz="2400" kern="100" dirty="0" smtClean="0">
                          <a:solidFill>
                            <a:schemeClr val="tx1"/>
                          </a:solidFill>
                          <a:effectLst/>
                          <a:latin typeface="Times New Roman" panose="02020603050405020304" pitchFamily="18" charset="0"/>
                          <a:cs typeface="Times New Roman" panose="02020603050405020304" pitchFamily="18" charset="0"/>
                        </a:rPr>
                        <a:t>.</a:t>
                      </a:r>
                      <a:endParaRPr lang="vi-VN" sz="2400" kern="1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66946990"/>
                  </a:ext>
                </a:extLst>
              </a:tr>
            </a:tbl>
          </a:graphicData>
        </a:graphic>
      </p:graphicFrame>
      <p:cxnSp>
        <p:nvCxnSpPr>
          <p:cNvPr id="3" name="Straight Arrow Connector 2"/>
          <p:cNvCxnSpPr/>
          <p:nvPr/>
        </p:nvCxnSpPr>
        <p:spPr>
          <a:xfrm>
            <a:off x="5333999" y="2895600"/>
            <a:ext cx="1551710" cy="98367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5333999" y="3879273"/>
            <a:ext cx="1551710" cy="157941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5354781" y="2895600"/>
            <a:ext cx="1510146" cy="161607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5354781" y="4412673"/>
            <a:ext cx="1468582" cy="90054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 name="2 Minutes Countdown 4k Giant Clock - Đồng hồ đếm ngược 2 phú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753600" y="5757649"/>
            <a:ext cx="1713552" cy="963873"/>
          </a:xfrm>
          <a:prstGeom prst="rect">
            <a:avLst/>
          </a:prstGeom>
        </p:spPr>
      </p:pic>
    </p:spTree>
    <p:extLst>
      <p:ext uri="{BB962C8B-B14F-4D97-AF65-F5344CB8AC3E}">
        <p14:creationId xmlns:p14="http://schemas.microsoft.com/office/powerpoint/2010/main" val="3402597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2" presetClass="entr" presetSubtype="4"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par>
                                <p:cTn id="20" presetID="16" presetClass="entr" presetSubtype="21"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10"/>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0" y="-67930"/>
            <a:ext cx="12192000" cy="6925930"/>
          </a:xfrm>
          <a:prstGeom prst="rect">
            <a:avLst/>
          </a:prstGeom>
        </p:spPr>
      </p:pic>
      <p:sp>
        <p:nvSpPr>
          <p:cNvPr id="6" name="TextBox 5"/>
          <p:cNvSpPr txBox="1"/>
          <p:nvPr/>
        </p:nvSpPr>
        <p:spPr>
          <a:xfrm>
            <a:off x="838200" y="1144588"/>
            <a:ext cx="10189191" cy="3539430"/>
          </a:xfrm>
          <a:prstGeom prst="rect">
            <a:avLst/>
          </a:prstGeom>
          <a:noFill/>
        </p:spPr>
        <p:txBody>
          <a:bodyPr wrap="square" rtlCol="0">
            <a:spAutoFit/>
          </a:bodyPr>
          <a:lstStyle/>
          <a:p>
            <a:r>
              <a:rPr lang="en-US" sz="3200" b="1" u="sng" dirty="0" err="1" smtClean="0">
                <a:latin typeface="Times New Roman" panose="02020603050405020304" pitchFamily="18" charset="0"/>
                <a:cs typeface="Times New Roman" panose="02020603050405020304" pitchFamily="18" charset="0"/>
              </a:rPr>
              <a:t>Lưu</a:t>
            </a:r>
            <a:r>
              <a:rPr lang="en-US" sz="3200" b="1" u="sng" dirty="0" smtClean="0">
                <a:latin typeface="Times New Roman" panose="02020603050405020304" pitchFamily="18" charset="0"/>
                <a:cs typeface="Times New Roman" panose="02020603050405020304" pitchFamily="18" charset="0"/>
              </a:rPr>
              <a:t> ý</a:t>
            </a:r>
          </a:p>
          <a:p>
            <a:pPr algn="just"/>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Tên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đầy</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đủ</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của</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các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tổ</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chức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quốc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tế</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thường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được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viết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bằng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tiếng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Anh</a:t>
            </a:r>
            <a:r>
              <a:rPr lang="en-US" sz="3200" dirty="0" smtClean="0">
                <a:latin typeface="Times New Roman" panose="02020603050405020304" pitchFamily="18" charset="0"/>
                <a:ea typeface="Calibri" panose="020F0502020204030204" pitchFamily="34" charset="0"/>
                <a:cs typeface="Times New Roman" panose="02020603050405020304" pitchFamily="18" charset="0"/>
              </a:rPr>
              <a:t>.</a:t>
            </a:r>
            <a:r>
              <a:rPr lang="en-US" sz="3200" b="1" kern="100"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Để</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hiểu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được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nghĩa</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của</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tên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viết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tắt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của</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các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tổ</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chức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quốc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tế</a:t>
            </a:r>
            <a:r>
              <a:rPr lang="en-US" sz="3200" dirty="0" smtClean="0">
                <a:latin typeface="Times New Roman" panose="02020603050405020304" pitchFamily="18" charset="0"/>
                <a:cs typeface="Times New Roman" panose="02020603050405020304" pitchFamily="18" charset="0"/>
              </a:rPr>
              <a:t>, ta </a:t>
            </a:r>
            <a:r>
              <a:rPr lang="en-US" sz="3200" dirty="0" err="1" smtClean="0">
                <a:latin typeface="Times New Roman" panose="02020603050405020304" pitchFamily="18" charset="0"/>
                <a:cs typeface="Times New Roman" panose="02020603050405020304" pitchFamily="18" charset="0"/>
              </a:rPr>
              <a:t>căn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cứ</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vào</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nghĩa</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của</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các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từ</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trong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tên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đầy</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đủ</a:t>
            </a:r>
            <a:r>
              <a:rPr lang="en-US" sz="3200" dirty="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a:t>
            </a:r>
            <a:r>
              <a:rPr lang="en-US" sz="3200" dirty="0" err="1" smtClean="0">
                <a:latin typeface="Times New Roman" panose="02020603050405020304" pitchFamily="18" charset="0"/>
                <a:cs typeface="Times New Roman" panose="02020603050405020304" pitchFamily="18" charset="0"/>
              </a:rPr>
              <a:t>có</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hiểu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biết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về</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tiếng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Anh</a:t>
            </a:r>
            <a:r>
              <a:rPr lang="en-US" sz="3200" dirty="0" smtClean="0">
                <a:latin typeface="Times New Roman" panose="02020603050405020304" pitchFamily="18" charset="0"/>
                <a:cs typeface="Times New Roman" panose="02020603050405020304" pitchFamily="18" charset="0"/>
              </a:rPr>
              <a:t>)</a:t>
            </a:r>
            <a:r>
              <a:rPr lang="en-US" sz="3200" dirty="0" smtClean="0">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Tên</a:t>
            </a:r>
            <a:r>
              <a:rPr lang="en-US" sz="3200" dirty="0" smtClean="0">
                <a:latin typeface="Times New Roman" panose="02020603050405020304" pitchFamily="18" charset="0"/>
                <a:cs typeface="Times New Roman" panose="02020603050405020304" pitchFamily="18" charset="0"/>
              </a:rPr>
              <a:t> </a:t>
            </a:r>
            <a:r>
              <a:rPr lang="vi-VN" sz="3200" dirty="0" smtClean="0">
                <a:solidFill>
                  <a:srgbClr val="000000"/>
                </a:solidFill>
                <a:latin typeface="Times New Roman" panose="02020603050405020304" pitchFamily="18" charset="0"/>
                <a:cs typeface="Times New Roman" panose="02020603050405020304" pitchFamily="18" charset="0"/>
              </a:rPr>
              <a:t>viết </a:t>
            </a:r>
            <a:r>
              <a:rPr lang="vi-VN" sz="3200" dirty="0">
                <a:solidFill>
                  <a:srgbClr val="000000"/>
                </a:solidFill>
                <a:latin typeface="Times New Roman" panose="02020603050405020304" pitchFamily="18" charset="0"/>
                <a:cs typeface="Times New Roman" panose="02020603050405020304" pitchFamily="18" charset="0"/>
              </a:rPr>
              <a:t>tắt của các tổ chức quốc tế thường được viết hoa toàn </a:t>
            </a:r>
            <a:r>
              <a:rPr lang="vi-VN" sz="3200" dirty="0" smtClean="0">
                <a:solidFill>
                  <a:srgbClr val="000000"/>
                </a:solidFill>
                <a:latin typeface="Times New Roman" panose="02020603050405020304" pitchFamily="18" charset="0"/>
                <a:cs typeface="Times New Roman" panose="02020603050405020304" pitchFamily="18" charset="0"/>
              </a:rPr>
              <a:t>bộ</a:t>
            </a:r>
            <a:r>
              <a:rPr lang="en-US" sz="3200" dirty="0" smtClean="0">
                <a:latin typeface="Times New Roman" panose="02020603050405020304" pitchFamily="18" charset="0"/>
                <a:ea typeface="Calibri" panose="020F0502020204030204" pitchFamily="34" charset="0"/>
                <a:cs typeface="Times New Roman" panose="02020603050405020304" pitchFamily="18" charset="0"/>
              </a:rPr>
              <a:t>.</a:t>
            </a:r>
            <a:r>
              <a:rPr lang="vi-VN" sz="3200" dirty="0" smtClean="0">
                <a:solidFill>
                  <a:srgbClr val="000000"/>
                </a:solidFill>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2288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1"/>
            <a:ext cx="12191999" cy="6858001"/>
          </a:xfrm>
          <a:prstGeom prst="rect">
            <a:avLst/>
          </a:prstGeom>
        </p:spPr>
      </p:pic>
      <p:sp>
        <p:nvSpPr>
          <p:cNvPr id="5" name="TextBox 4"/>
          <p:cNvSpPr txBox="1"/>
          <p:nvPr/>
        </p:nvSpPr>
        <p:spPr>
          <a:xfrm>
            <a:off x="552115" y="198306"/>
            <a:ext cx="11362794" cy="3108543"/>
          </a:xfrm>
          <a:prstGeom prst="rect">
            <a:avLst/>
          </a:prstGeom>
          <a:noFill/>
        </p:spPr>
        <p:txBody>
          <a:bodyPr wrap="square" rtlCol="0">
            <a:spAutoFit/>
          </a:bodyPr>
          <a:lstStyle/>
          <a:p>
            <a:r>
              <a:rPr lang="en-US" sz="2800" b="1" dirty="0" err="1" smtClean="0">
                <a:latin typeface="Times New Roman" panose="02020603050405020304" pitchFamily="18" charset="0"/>
                <a:cs typeface="Times New Roman" panose="02020603050405020304" pitchFamily="18" charset="0"/>
              </a:rPr>
              <a:t>Bài</a:t>
            </a:r>
            <a:r>
              <a:rPr lang="en-US" sz="2800" b="1" dirty="0" smtClean="0">
                <a:latin typeface="Times New Roman" panose="02020603050405020304" pitchFamily="18" charset="0"/>
                <a:cs typeface="Times New Roman" panose="02020603050405020304" pitchFamily="18" charset="0"/>
              </a:rPr>
              <a:t> 2 (SGK-65)</a:t>
            </a:r>
            <a:r>
              <a:rPr lang="en-US" sz="2800" dirty="0" smtClean="0">
                <a:latin typeface="Times New Roman" panose="02020603050405020304" pitchFamily="18" charset="0"/>
                <a:cs typeface="Times New Roman" panose="02020603050405020304" pitchFamily="18" charset="0"/>
              </a:rPr>
              <a: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Tìm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tên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viết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tắt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của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các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tổ</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chức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quốc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tế</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phù</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hợp</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với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chỗ</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có</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kí</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hiệu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dấu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trong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những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câu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dưới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đây</a:t>
            </a:r>
            <a:r>
              <a:rPr lang="en-US" sz="2800" b="1" dirty="0" smtClean="0">
                <a:latin typeface="Times New Roman" panose="02020603050405020304" pitchFamily="18" charset="0"/>
                <a:cs typeface="Times New Roman" panose="02020603050405020304" pitchFamily="18" charset="0"/>
              </a:rPr>
              <a:t>:</a:t>
            </a:r>
          </a:p>
          <a:p>
            <a:r>
              <a:rPr lang="vi-VN" sz="2800" i="1" dirty="0" smtClean="0">
                <a:latin typeface="Times New Roman" panose="02020603050405020304" pitchFamily="18" charset="0"/>
                <a:cs typeface="Times New Roman" panose="02020603050405020304" pitchFamily="18" charset="0"/>
              </a:rPr>
              <a:t>a</a:t>
            </a:r>
            <a:r>
              <a:rPr lang="vi-VN" sz="2800" i="1" dirty="0">
                <a:latin typeface="Times New Roman" panose="02020603050405020304" pitchFamily="18" charset="0"/>
                <a:cs typeface="Times New Roman" panose="02020603050405020304" pitchFamily="18" charset="0"/>
              </a:rPr>
              <a:t>) Theo đánh giá của </a:t>
            </a:r>
            <a:r>
              <a:rPr lang="vi-VN" sz="2800" b="1" i="1" dirty="0">
                <a:latin typeface="Times New Roman" panose="02020603050405020304" pitchFamily="18" charset="0"/>
                <a:cs typeface="Times New Roman" panose="02020603050405020304" pitchFamily="18" charset="0"/>
              </a:rPr>
              <a:t>Quỹ Tiền tệ Quốc tế</a:t>
            </a:r>
            <a:r>
              <a:rPr lang="vi-VN" sz="2800" i="1" dirty="0">
                <a:latin typeface="Times New Roman" panose="02020603050405020304" pitchFamily="18" charset="0"/>
                <a:cs typeface="Times New Roman" panose="02020603050405020304" pitchFamily="18" charset="0"/>
              </a:rPr>
              <a:t> </a:t>
            </a:r>
            <a:r>
              <a:rPr lang="vi-VN" sz="2800" i="1" dirty="0" smtClean="0">
                <a:latin typeface="Times New Roman" panose="02020603050405020304" pitchFamily="18" charset="0"/>
                <a:cs typeface="Times New Roman" panose="02020603050405020304" pitchFamily="18" charset="0"/>
              </a:rPr>
              <a:t>(</a:t>
            </a:r>
            <a:r>
              <a:rPr lang="en-US" sz="2800" i="1" dirty="0" smtClean="0">
                <a:latin typeface="Times New Roman" panose="02020603050405020304" pitchFamily="18" charset="0"/>
                <a:cs typeface="Times New Roman" panose="02020603050405020304" pitchFamily="18" charset="0"/>
              </a:rPr>
              <a:t>  </a:t>
            </a:r>
            <a:r>
              <a:rPr lang="vi-VN" sz="2800" i="1" dirty="0" smtClean="0">
                <a:latin typeface="Times New Roman" panose="02020603050405020304" pitchFamily="18" charset="0"/>
                <a:cs typeface="Times New Roman" panose="02020603050405020304" pitchFamily="18" charset="0"/>
              </a:rPr>
              <a:t>) </a:t>
            </a:r>
            <a:r>
              <a:rPr lang="vi-VN" sz="2800" i="1" dirty="0">
                <a:latin typeface="Times New Roman" panose="02020603050405020304" pitchFamily="18" charset="0"/>
                <a:cs typeface="Times New Roman" panose="02020603050405020304" pitchFamily="18" charset="0"/>
              </a:rPr>
              <a:t>và </a:t>
            </a:r>
            <a:r>
              <a:rPr lang="vi-VN" sz="2800" b="1" i="1" dirty="0">
                <a:latin typeface="Times New Roman" panose="02020603050405020304" pitchFamily="18" charset="0"/>
                <a:cs typeface="Times New Roman" panose="02020603050405020304" pitchFamily="18" charset="0"/>
              </a:rPr>
              <a:t>Ngân hàng Thế giới</a:t>
            </a:r>
            <a:r>
              <a:rPr lang="vi-VN" sz="2800" i="1" dirty="0">
                <a:latin typeface="Times New Roman" panose="02020603050405020304" pitchFamily="18" charset="0"/>
                <a:cs typeface="Times New Roman" panose="02020603050405020304" pitchFamily="18" charset="0"/>
              </a:rPr>
              <a:t> </a:t>
            </a:r>
            <a:r>
              <a:rPr lang="vi-VN" sz="2800" i="1" dirty="0" smtClean="0">
                <a:latin typeface="Times New Roman" panose="02020603050405020304" pitchFamily="18" charset="0"/>
                <a:cs typeface="Times New Roman" panose="02020603050405020304" pitchFamily="18" charset="0"/>
              </a:rPr>
              <a:t>(</a:t>
            </a:r>
            <a:r>
              <a:rPr lang="en-US" sz="2800" i="1" dirty="0" smtClean="0">
                <a:latin typeface="Times New Roman" panose="02020603050405020304" pitchFamily="18" charset="0"/>
                <a:cs typeface="Times New Roman" panose="02020603050405020304" pitchFamily="18" charset="0"/>
              </a:rPr>
              <a:t>  </a:t>
            </a:r>
            <a:r>
              <a:rPr lang="vi-VN" sz="2800" i="1" dirty="0" smtClean="0">
                <a:latin typeface="Times New Roman" panose="02020603050405020304" pitchFamily="18" charset="0"/>
                <a:cs typeface="Times New Roman" panose="02020603050405020304" pitchFamily="18" charset="0"/>
              </a:rPr>
              <a:t>) </a:t>
            </a:r>
            <a:r>
              <a:rPr lang="vi-VN" sz="2800" i="1" dirty="0">
                <a:latin typeface="Times New Roman" panose="02020603050405020304" pitchFamily="18" charset="0"/>
                <a:cs typeface="Times New Roman" panose="02020603050405020304" pitchFamily="18" charset="0"/>
              </a:rPr>
              <a:t>kinh tế thế giới năm 2003 đạt mức tăng trưởng 3,2%. (Theo Phí Như Chanh)</a:t>
            </a:r>
            <a:endParaRPr lang="vi-VN" sz="2800" dirty="0">
              <a:latin typeface="Times New Roman" panose="02020603050405020304" pitchFamily="18" charset="0"/>
              <a:cs typeface="Times New Roman" panose="02020603050405020304" pitchFamily="18" charset="0"/>
            </a:endParaRPr>
          </a:p>
          <a:p>
            <a:r>
              <a:rPr lang="vi-VN" sz="2800" i="1" dirty="0">
                <a:latin typeface="Times New Roman" panose="02020603050405020304" pitchFamily="18" charset="0"/>
                <a:cs typeface="Times New Roman" panose="02020603050405020304" pitchFamily="18" charset="0"/>
              </a:rPr>
              <a:t>b) Việt Nam gia nhập </a:t>
            </a:r>
            <a:r>
              <a:rPr lang="vi-VN" sz="2800" b="1" i="1" dirty="0">
                <a:latin typeface="Times New Roman" panose="02020603050405020304" pitchFamily="18" charset="0"/>
                <a:cs typeface="Times New Roman" panose="02020603050405020304" pitchFamily="18" charset="0"/>
              </a:rPr>
              <a:t>Tổ chức Thương mại Thế giới </a:t>
            </a:r>
            <a:r>
              <a:rPr lang="vi-VN" sz="2800" i="1" dirty="0" smtClean="0">
                <a:latin typeface="Times New Roman" panose="02020603050405020304" pitchFamily="18" charset="0"/>
                <a:cs typeface="Times New Roman" panose="02020603050405020304" pitchFamily="18" charset="0"/>
              </a:rPr>
              <a:t>(</a:t>
            </a:r>
            <a:r>
              <a:rPr lang="en-US" sz="2800" i="1" dirty="0" smtClean="0">
                <a:latin typeface="Times New Roman" panose="02020603050405020304" pitchFamily="18" charset="0"/>
                <a:cs typeface="Times New Roman" panose="02020603050405020304" pitchFamily="18" charset="0"/>
              </a:rPr>
              <a:t>  </a:t>
            </a:r>
            <a:r>
              <a:rPr lang="vi-VN" sz="2800" i="1" dirty="0" smtClean="0">
                <a:latin typeface="Times New Roman" panose="02020603050405020304" pitchFamily="18" charset="0"/>
                <a:cs typeface="Times New Roman" panose="02020603050405020304" pitchFamily="18" charset="0"/>
              </a:rPr>
              <a:t>) </a:t>
            </a:r>
            <a:r>
              <a:rPr lang="vi-VN" sz="2800" i="1" dirty="0">
                <a:latin typeface="Times New Roman" panose="02020603050405020304" pitchFamily="18" charset="0"/>
                <a:cs typeface="Times New Roman" panose="02020603050405020304" pitchFamily="18" charset="0"/>
              </a:rPr>
              <a:t>là một sự kiện quan trọng trong đời sống kinh tế - xã hội của nước ta. (Theo Uỷ ban Quốc gia về Hợp tác Kinh tế quốc tế).</a:t>
            </a:r>
            <a:endParaRPr lang="vi-VN" sz="2800" dirty="0">
              <a:latin typeface="Times New Roman" panose="02020603050405020304" pitchFamily="18" charset="0"/>
              <a:cs typeface="Times New Roman" panose="02020603050405020304" pitchFamily="18" charset="0"/>
            </a:endParaRPr>
          </a:p>
        </p:txBody>
      </p:sp>
      <p:sp>
        <p:nvSpPr>
          <p:cNvPr id="6" name="5-Point Star 5"/>
          <p:cNvSpPr/>
          <p:nvPr/>
        </p:nvSpPr>
        <p:spPr>
          <a:xfrm>
            <a:off x="2907903" y="755213"/>
            <a:ext cx="204716" cy="27269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5-Point Star 6"/>
          <p:cNvSpPr/>
          <p:nvPr/>
        </p:nvSpPr>
        <p:spPr>
          <a:xfrm>
            <a:off x="6882814" y="1144588"/>
            <a:ext cx="204716" cy="27269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5-Point Star 7"/>
          <p:cNvSpPr/>
          <p:nvPr/>
        </p:nvSpPr>
        <p:spPr>
          <a:xfrm>
            <a:off x="10872923" y="1200475"/>
            <a:ext cx="204716" cy="27269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5-Point Star 8"/>
          <p:cNvSpPr/>
          <p:nvPr/>
        </p:nvSpPr>
        <p:spPr>
          <a:xfrm>
            <a:off x="8420669" y="2029832"/>
            <a:ext cx="204716" cy="27269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629864" y="911602"/>
            <a:ext cx="623456" cy="369332"/>
          </a:xfrm>
          <a:prstGeom prst="rect">
            <a:avLst/>
          </a:prstGeom>
          <a:noFill/>
        </p:spPr>
        <p:txBody>
          <a:bodyPr wrap="square" rtlCol="0">
            <a:spAutoFit/>
          </a:bodyPr>
          <a:lstStyle/>
          <a:p>
            <a:r>
              <a:rPr lang="en-US" dirty="0" smtClean="0"/>
              <a:t>(1)</a:t>
            </a:r>
            <a:endParaRPr lang="en-US" dirty="0"/>
          </a:p>
        </p:txBody>
      </p:sp>
      <p:sp>
        <p:nvSpPr>
          <p:cNvPr id="11" name="TextBox 10"/>
          <p:cNvSpPr txBox="1"/>
          <p:nvPr/>
        </p:nvSpPr>
        <p:spPr>
          <a:xfrm>
            <a:off x="10547235" y="880872"/>
            <a:ext cx="623456" cy="369332"/>
          </a:xfrm>
          <a:prstGeom prst="rect">
            <a:avLst/>
          </a:prstGeom>
          <a:noFill/>
        </p:spPr>
        <p:txBody>
          <a:bodyPr wrap="square" rtlCol="0">
            <a:spAutoFit/>
          </a:bodyPr>
          <a:lstStyle/>
          <a:p>
            <a:r>
              <a:rPr lang="en-US" dirty="0" smtClean="0"/>
              <a:t>(2)</a:t>
            </a:r>
            <a:endParaRPr lang="en-US" dirty="0"/>
          </a:p>
        </p:txBody>
      </p:sp>
      <p:sp>
        <p:nvSpPr>
          <p:cNvPr id="12" name="TextBox 11"/>
          <p:cNvSpPr txBox="1"/>
          <p:nvPr/>
        </p:nvSpPr>
        <p:spPr>
          <a:xfrm>
            <a:off x="8197444" y="1817456"/>
            <a:ext cx="623456" cy="369332"/>
          </a:xfrm>
          <a:prstGeom prst="rect">
            <a:avLst/>
          </a:prstGeom>
          <a:noFill/>
        </p:spPr>
        <p:txBody>
          <a:bodyPr wrap="square" rtlCol="0">
            <a:spAutoFit/>
          </a:bodyPr>
          <a:lstStyle/>
          <a:p>
            <a:r>
              <a:rPr lang="en-US" dirty="0" smtClean="0"/>
              <a:t>(3)</a:t>
            </a:r>
            <a:endParaRPr lang="en-US" dirty="0"/>
          </a:p>
        </p:txBody>
      </p:sp>
      <p:sp>
        <p:nvSpPr>
          <p:cNvPr id="13" name="TextBox 12"/>
          <p:cNvSpPr txBox="1"/>
          <p:nvPr/>
        </p:nvSpPr>
        <p:spPr>
          <a:xfrm>
            <a:off x="545653" y="3631962"/>
            <a:ext cx="9041692" cy="400110"/>
          </a:xfrm>
          <a:prstGeom prst="rect">
            <a:avLst/>
          </a:prstGeom>
          <a:noFill/>
        </p:spPr>
        <p:txBody>
          <a:bodyPr wrap="square" rtlCol="0">
            <a:spAutoFit/>
          </a:bodyPr>
          <a:lstStyle/>
          <a:p>
            <a:r>
              <a:rPr lang="en-US" sz="2000" dirty="0" smtClean="0">
                <a:latin typeface="Times New Roman" panose="02020603050405020304" pitchFamily="18" charset="0"/>
                <a:cs typeface="Times New Roman" panose="02020603050405020304" pitchFamily="18" charset="0"/>
              </a:rPr>
              <a:t>(1) International Monetary Fund</a:t>
            </a:r>
            <a:endParaRPr lang="en-US" sz="2000"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526471" y="4136231"/>
            <a:ext cx="4724401" cy="369332"/>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(2) World Bank</a:t>
            </a:r>
            <a:endParaRPr lang="en-US"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526471" y="4661415"/>
            <a:ext cx="3352801" cy="369332"/>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(3) World Trade Organization</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4534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4" grpId="0"/>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12192000" cy="6869620"/>
          </a:xfrm>
          <a:prstGeom prst="rect">
            <a:avLst/>
          </a:prstGeom>
        </p:spPr>
      </p:pic>
      <p:sp>
        <p:nvSpPr>
          <p:cNvPr id="5" name="Rectangle 4"/>
          <p:cNvSpPr/>
          <p:nvPr/>
        </p:nvSpPr>
        <p:spPr>
          <a:xfrm>
            <a:off x="448101" y="198041"/>
            <a:ext cx="11295797" cy="4339650"/>
          </a:xfrm>
          <a:prstGeom prst="rect">
            <a:avLst/>
          </a:prstGeom>
        </p:spPr>
        <p:txBody>
          <a:bodyPr wrap="square">
            <a:spAutoFit/>
          </a:bodyPr>
          <a:lstStyle/>
          <a:p>
            <a:pPr algn="just">
              <a:lnSpc>
                <a:spcPct val="150000"/>
              </a:lnSpc>
            </a:pPr>
            <a:r>
              <a:rPr lang="vi-VN" sz="3200" i="1" dirty="0">
                <a:latin typeface="Times New Roman" panose="02020603050405020304" pitchFamily="18" charset="0"/>
                <a:cs typeface="Times New Roman" panose="02020603050405020304" pitchFamily="18" charset="0"/>
              </a:rPr>
              <a:t>a) Theo đánh giá của </a:t>
            </a:r>
            <a:r>
              <a:rPr lang="vi-VN" sz="3200" b="1" i="1" dirty="0">
                <a:latin typeface="Times New Roman" panose="02020603050405020304" pitchFamily="18" charset="0"/>
                <a:cs typeface="Times New Roman" panose="02020603050405020304" pitchFamily="18" charset="0"/>
              </a:rPr>
              <a:t>Quỹ Tiền tệ Quốc tế</a:t>
            </a:r>
            <a:r>
              <a:rPr lang="vi-VN" sz="3200" i="1" dirty="0">
                <a:latin typeface="Times New Roman" panose="02020603050405020304" pitchFamily="18" charset="0"/>
                <a:cs typeface="Times New Roman" panose="02020603050405020304" pitchFamily="18" charset="0"/>
              </a:rPr>
              <a:t> </a:t>
            </a:r>
            <a:r>
              <a:rPr lang="vi-VN" sz="3200" i="1" dirty="0" smtClean="0">
                <a:latin typeface="Times New Roman" panose="02020603050405020304" pitchFamily="18" charset="0"/>
                <a:cs typeface="Times New Roman" panose="02020603050405020304" pitchFamily="18" charset="0"/>
              </a:rPr>
              <a:t>(</a:t>
            </a:r>
            <a:r>
              <a:rPr lang="en-US" sz="3200" i="1" dirty="0" smtClean="0">
                <a:latin typeface="Times New Roman" panose="02020603050405020304" pitchFamily="18" charset="0"/>
                <a:cs typeface="Times New Roman" panose="02020603050405020304" pitchFamily="18" charset="0"/>
              </a:rPr>
              <a:t>             </a:t>
            </a:r>
            <a:r>
              <a:rPr lang="vi-VN" sz="3200" i="1" dirty="0" smtClean="0">
                <a:latin typeface="Times New Roman" panose="02020603050405020304" pitchFamily="18" charset="0"/>
                <a:cs typeface="Times New Roman" panose="02020603050405020304" pitchFamily="18" charset="0"/>
              </a:rPr>
              <a:t>) và</a:t>
            </a:r>
            <a:r>
              <a:rPr lang="vi-VN" sz="3200" i="1" dirty="0">
                <a:latin typeface="Times New Roman" panose="02020603050405020304" pitchFamily="18" charset="0"/>
                <a:cs typeface="Times New Roman" panose="02020603050405020304" pitchFamily="18" charset="0"/>
              </a:rPr>
              <a:t> </a:t>
            </a:r>
            <a:r>
              <a:rPr lang="vi-VN" sz="3200" b="1" i="1" dirty="0">
                <a:latin typeface="Times New Roman" panose="02020603050405020304" pitchFamily="18" charset="0"/>
                <a:cs typeface="Times New Roman" panose="02020603050405020304" pitchFamily="18" charset="0"/>
              </a:rPr>
              <a:t>Ngân hàng Thế giới</a:t>
            </a:r>
            <a:r>
              <a:rPr lang="vi-VN" sz="3200" i="1" dirty="0">
                <a:latin typeface="Times New Roman" panose="02020603050405020304" pitchFamily="18" charset="0"/>
                <a:cs typeface="Times New Roman" panose="02020603050405020304" pitchFamily="18" charset="0"/>
              </a:rPr>
              <a:t> </a:t>
            </a:r>
            <a:r>
              <a:rPr lang="vi-VN" sz="3200" i="1" dirty="0" smtClean="0">
                <a:latin typeface="Times New Roman" panose="02020603050405020304" pitchFamily="18" charset="0"/>
                <a:cs typeface="Times New Roman" panose="02020603050405020304" pitchFamily="18" charset="0"/>
              </a:rPr>
              <a:t>(</a:t>
            </a:r>
            <a:r>
              <a:rPr lang="en-US" sz="3200" i="1" dirty="0" smtClean="0">
                <a:latin typeface="Times New Roman" panose="02020603050405020304" pitchFamily="18" charset="0"/>
                <a:cs typeface="Times New Roman" panose="02020603050405020304" pitchFamily="18" charset="0"/>
              </a:rPr>
              <a:t>              </a:t>
            </a:r>
            <a:r>
              <a:rPr lang="vi-VN" sz="3200" i="1" dirty="0" smtClean="0">
                <a:latin typeface="Times New Roman" panose="02020603050405020304" pitchFamily="18" charset="0"/>
                <a:cs typeface="Times New Roman" panose="02020603050405020304" pitchFamily="18" charset="0"/>
              </a:rPr>
              <a:t>) kinh </a:t>
            </a:r>
            <a:r>
              <a:rPr lang="vi-VN" sz="3200" i="1" dirty="0">
                <a:latin typeface="Times New Roman" panose="02020603050405020304" pitchFamily="18" charset="0"/>
                <a:cs typeface="Times New Roman" panose="02020603050405020304" pitchFamily="18" charset="0"/>
              </a:rPr>
              <a:t>tế thế giới năm 2003 đạt mức tăng trưởng 3,2%. </a:t>
            </a:r>
            <a:r>
              <a:rPr lang="vi-VN" sz="2400" i="1" dirty="0">
                <a:latin typeface="Times New Roman" panose="02020603050405020304" pitchFamily="18" charset="0"/>
                <a:cs typeface="Times New Roman" panose="02020603050405020304" pitchFamily="18" charset="0"/>
              </a:rPr>
              <a:t>(Theo Phí Như Chanh)</a:t>
            </a:r>
            <a:endParaRPr lang="vi-VN" sz="3200" dirty="0">
              <a:latin typeface="Times New Roman" panose="02020603050405020304" pitchFamily="18" charset="0"/>
              <a:cs typeface="Times New Roman" panose="02020603050405020304" pitchFamily="18" charset="0"/>
            </a:endParaRPr>
          </a:p>
          <a:p>
            <a:pPr algn="just">
              <a:lnSpc>
                <a:spcPct val="150000"/>
              </a:lnSpc>
            </a:pPr>
            <a:r>
              <a:rPr lang="vi-VN" sz="3200" i="1" dirty="0">
                <a:latin typeface="Times New Roman" panose="02020603050405020304" pitchFamily="18" charset="0"/>
                <a:cs typeface="Times New Roman" panose="02020603050405020304" pitchFamily="18" charset="0"/>
              </a:rPr>
              <a:t>b) Việt Nam gia nhập </a:t>
            </a:r>
            <a:r>
              <a:rPr lang="vi-VN" sz="3200" b="1" i="1" dirty="0">
                <a:latin typeface="Times New Roman" panose="02020603050405020304" pitchFamily="18" charset="0"/>
                <a:cs typeface="Times New Roman" panose="02020603050405020304" pitchFamily="18" charset="0"/>
              </a:rPr>
              <a:t>Tổ chức Thương mại Thế giới </a:t>
            </a:r>
            <a:r>
              <a:rPr lang="vi-VN" sz="3200" i="1" dirty="0" smtClean="0">
                <a:latin typeface="Times New Roman" panose="02020603050405020304" pitchFamily="18" charset="0"/>
                <a:cs typeface="Times New Roman" panose="02020603050405020304" pitchFamily="18" charset="0"/>
              </a:rPr>
              <a:t>(</a:t>
            </a:r>
            <a:r>
              <a:rPr lang="en-US" sz="3200" i="1" dirty="0" smtClean="0">
                <a:latin typeface="Times New Roman" panose="02020603050405020304" pitchFamily="18" charset="0"/>
                <a:cs typeface="Times New Roman" panose="02020603050405020304" pitchFamily="18" charset="0"/>
              </a:rPr>
              <a:t>                </a:t>
            </a:r>
            <a:r>
              <a:rPr lang="vi-VN" sz="3200" i="1" dirty="0" smtClean="0">
                <a:latin typeface="Times New Roman" panose="02020603050405020304" pitchFamily="18" charset="0"/>
                <a:cs typeface="Times New Roman" panose="02020603050405020304" pitchFamily="18" charset="0"/>
              </a:rPr>
              <a:t>) </a:t>
            </a:r>
            <a:r>
              <a:rPr lang="vi-VN" sz="3200" i="1" dirty="0">
                <a:latin typeface="Times New Roman" panose="02020603050405020304" pitchFamily="18" charset="0"/>
                <a:cs typeface="Times New Roman" panose="02020603050405020304" pitchFamily="18" charset="0"/>
              </a:rPr>
              <a:t>là một sự kiện quan trọng trong đời sống kinh tế - xã hội của nước ta. </a:t>
            </a:r>
            <a:r>
              <a:rPr lang="vi-VN" sz="2400" i="1" dirty="0">
                <a:latin typeface="Times New Roman" panose="02020603050405020304" pitchFamily="18" charset="0"/>
                <a:cs typeface="Times New Roman" panose="02020603050405020304" pitchFamily="18" charset="0"/>
              </a:rPr>
              <a:t>(Theo Uỷ ban Quốc gia về Hợp tác Kinh tế quốc tế).</a:t>
            </a:r>
            <a:endParaRPr lang="vi-VN" sz="2400" dirty="0">
              <a:latin typeface="Times New Roman" panose="02020603050405020304" pitchFamily="18" charset="0"/>
              <a:cs typeface="Times New Roman" panose="02020603050405020304" pitchFamily="18" charset="0"/>
            </a:endParaRPr>
          </a:p>
        </p:txBody>
      </p:sp>
      <p:sp>
        <p:nvSpPr>
          <p:cNvPr id="6" name="5-Point Star 5"/>
          <p:cNvSpPr/>
          <p:nvPr/>
        </p:nvSpPr>
        <p:spPr>
          <a:xfrm>
            <a:off x="2172319" y="1282592"/>
            <a:ext cx="204716" cy="272693"/>
          </a:xfrm>
          <a:prstGeom prst="star5">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5-Point Star 6"/>
          <p:cNvSpPr/>
          <p:nvPr/>
        </p:nvSpPr>
        <p:spPr>
          <a:xfrm>
            <a:off x="7730890" y="550345"/>
            <a:ext cx="204716" cy="272693"/>
          </a:xfrm>
          <a:prstGeom prst="star5">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5-Point Star 7"/>
          <p:cNvSpPr/>
          <p:nvPr/>
        </p:nvSpPr>
        <p:spPr>
          <a:xfrm>
            <a:off x="9423780" y="2767760"/>
            <a:ext cx="204716" cy="272693"/>
          </a:xfrm>
          <a:prstGeom prst="star5">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8043756" y="437853"/>
            <a:ext cx="982638" cy="523220"/>
          </a:xfrm>
          <a:prstGeom prst="rect">
            <a:avLst/>
          </a:prstGeom>
          <a:noFill/>
        </p:spPr>
        <p:txBody>
          <a:bodyPr wrap="square" rtlCol="0">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IMF</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2614346" y="1162861"/>
            <a:ext cx="982638" cy="523220"/>
          </a:xfrm>
          <a:prstGeom prst="rect">
            <a:avLst/>
          </a:prstGeom>
          <a:noFill/>
        </p:spPr>
        <p:txBody>
          <a:bodyPr wrap="square" rtlCol="0">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WB</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9801521" y="2665565"/>
            <a:ext cx="1278341" cy="523220"/>
          </a:xfrm>
          <a:prstGeom prst="rect">
            <a:avLst/>
          </a:prstGeom>
          <a:noFill/>
        </p:spPr>
        <p:txBody>
          <a:bodyPr wrap="square" rtlCol="0">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WTO</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448101" y="4618267"/>
            <a:ext cx="9041692" cy="1015663"/>
          </a:xfrm>
          <a:prstGeom prst="rect">
            <a:avLst/>
          </a:prstGeom>
          <a:noFill/>
        </p:spPr>
        <p:txBody>
          <a:bodyPr wrap="square" rtlCol="0">
            <a:spAutoFit/>
          </a:bodyPr>
          <a:lstStyle/>
          <a:p>
            <a:pPr marL="457200" indent="-457200">
              <a:buAutoNum type="arabicParenBoth"/>
            </a:pPr>
            <a:r>
              <a:rPr lang="en-US" sz="2000" dirty="0" smtClean="0">
                <a:latin typeface="Times New Roman" panose="02020603050405020304" pitchFamily="18" charset="0"/>
                <a:cs typeface="Times New Roman" panose="02020603050405020304" pitchFamily="18" charset="0"/>
              </a:rPr>
              <a:t>International Monetary Fund</a:t>
            </a:r>
          </a:p>
          <a:p>
            <a:pPr marL="457200" indent="-457200">
              <a:buAutoNum type="arabicParenBoth"/>
            </a:pPr>
            <a:r>
              <a:rPr lang="en-US" sz="2000" dirty="0" smtClean="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World Bank</a:t>
            </a:r>
          </a:p>
          <a:p>
            <a:pPr marL="457200" indent="-457200">
              <a:buFontTx/>
              <a:buAutoNum type="arabicParenBoth"/>
            </a:pPr>
            <a:r>
              <a:rPr lang="en-US" sz="2000" dirty="0">
                <a:latin typeface="Times New Roman" panose="02020603050405020304" pitchFamily="18" charset="0"/>
                <a:cs typeface="Times New Roman" panose="02020603050405020304" pitchFamily="18" charset="0"/>
              </a:rPr>
              <a:t>World Trade </a:t>
            </a:r>
            <a:r>
              <a:rPr lang="en-US" sz="2000" dirty="0" smtClean="0">
                <a:latin typeface="Times New Roman" panose="02020603050405020304" pitchFamily="18" charset="0"/>
                <a:cs typeface="Times New Roman" panose="02020603050405020304" pitchFamily="18" charset="0"/>
              </a:rPr>
              <a:t>Organization</a:t>
            </a:r>
            <a:endParaRPr lang="en-US" sz="2000"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7521520" y="206556"/>
            <a:ext cx="623456" cy="369332"/>
          </a:xfrm>
          <a:prstGeom prst="rect">
            <a:avLst/>
          </a:prstGeom>
          <a:noFill/>
        </p:spPr>
        <p:txBody>
          <a:bodyPr wrap="square" rtlCol="0">
            <a:spAutoFit/>
          </a:bodyPr>
          <a:lstStyle/>
          <a:p>
            <a:r>
              <a:rPr lang="en-US" dirty="0" smtClean="0"/>
              <a:t>(1)</a:t>
            </a:r>
            <a:endParaRPr lang="en-US" dirty="0"/>
          </a:p>
        </p:txBody>
      </p:sp>
      <p:sp>
        <p:nvSpPr>
          <p:cNvPr id="14" name="TextBox 13"/>
          <p:cNvSpPr txBox="1"/>
          <p:nvPr/>
        </p:nvSpPr>
        <p:spPr>
          <a:xfrm>
            <a:off x="1962949" y="961073"/>
            <a:ext cx="623456" cy="369332"/>
          </a:xfrm>
          <a:prstGeom prst="rect">
            <a:avLst/>
          </a:prstGeom>
          <a:noFill/>
        </p:spPr>
        <p:txBody>
          <a:bodyPr wrap="square" rtlCol="0">
            <a:spAutoFit/>
          </a:bodyPr>
          <a:lstStyle/>
          <a:p>
            <a:r>
              <a:rPr lang="en-US" dirty="0" smtClean="0"/>
              <a:t>(2)</a:t>
            </a:r>
            <a:endParaRPr lang="en-US" dirty="0"/>
          </a:p>
        </p:txBody>
      </p:sp>
      <p:sp>
        <p:nvSpPr>
          <p:cNvPr id="15" name="TextBox 14"/>
          <p:cNvSpPr txBox="1"/>
          <p:nvPr/>
        </p:nvSpPr>
        <p:spPr>
          <a:xfrm>
            <a:off x="9178065" y="2480899"/>
            <a:ext cx="623456" cy="369332"/>
          </a:xfrm>
          <a:prstGeom prst="rect">
            <a:avLst/>
          </a:prstGeom>
          <a:noFill/>
        </p:spPr>
        <p:txBody>
          <a:bodyPr wrap="square" rtlCol="0">
            <a:spAutoFit/>
          </a:bodyPr>
          <a:lstStyle/>
          <a:p>
            <a:r>
              <a:rPr lang="en-US" dirty="0" smtClean="0"/>
              <a:t>(3)</a:t>
            </a:r>
            <a:endParaRPr lang="en-US" dirty="0"/>
          </a:p>
        </p:txBody>
      </p:sp>
    </p:spTree>
    <p:extLst>
      <p:ext uri="{BB962C8B-B14F-4D97-AF65-F5344CB8AC3E}">
        <p14:creationId xmlns:p14="http://schemas.microsoft.com/office/powerpoint/2010/main" val="3775253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par>
                                <p:cTn id="18" presetID="16" presetClass="entr" presetSubtype="21"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2" presetClass="entr" presetSubtype="4"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10"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par>
                                <p:cTn id="32" presetID="2" presetClass="entr" presetSubtype="4"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500" fill="hold"/>
                                        <p:tgtEl>
                                          <p:spTgt spid="12"/>
                                        </p:tgtEl>
                                        <p:attrNameLst>
                                          <p:attrName>ppt_x</p:attrName>
                                        </p:attrNameLst>
                                      </p:cBhvr>
                                      <p:tavLst>
                                        <p:tav tm="0">
                                          <p:val>
                                            <p:strVal val="#ppt_x"/>
                                          </p:val>
                                        </p:tav>
                                        <p:tav tm="100000">
                                          <p:val>
                                            <p:strVal val="#ppt_x"/>
                                          </p:val>
                                        </p:tav>
                                      </p:tavLst>
                                    </p:anim>
                                    <p:anim calcmode="lin" valueType="num">
                                      <p:cBhvr additive="base">
                                        <p:cTn id="3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fill="hold"/>
                                        <p:tgtEl>
                                          <p:spTgt spid="9"/>
                                        </p:tgtEl>
                                        <p:attrNameLst>
                                          <p:attrName>ppt_x</p:attrName>
                                        </p:attrNameLst>
                                      </p:cBhvr>
                                      <p:tavLst>
                                        <p:tav tm="0">
                                          <p:val>
                                            <p:strVal val="#ppt_x"/>
                                          </p:val>
                                        </p:tav>
                                        <p:tav tm="100000">
                                          <p:val>
                                            <p:strVal val="#ppt_x"/>
                                          </p:val>
                                        </p:tav>
                                      </p:tavLst>
                                    </p:anim>
                                    <p:anim calcmode="lin" valueType="num">
                                      <p:cBhvr additive="base">
                                        <p:cTn id="4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1000"/>
                                        <p:tgtEl>
                                          <p:spTgt spid="10"/>
                                        </p:tgtEl>
                                      </p:cBhvr>
                                    </p:animEffect>
                                    <p:anim calcmode="lin" valueType="num">
                                      <p:cBhvr>
                                        <p:cTn id="47" dur="1000" fill="hold"/>
                                        <p:tgtEl>
                                          <p:spTgt spid="10"/>
                                        </p:tgtEl>
                                        <p:attrNameLst>
                                          <p:attrName>ppt_x</p:attrName>
                                        </p:attrNameLst>
                                      </p:cBhvr>
                                      <p:tavLst>
                                        <p:tav tm="0">
                                          <p:val>
                                            <p:strVal val="#ppt_x"/>
                                          </p:val>
                                        </p:tav>
                                        <p:tav tm="100000">
                                          <p:val>
                                            <p:strVal val="#ppt_x"/>
                                          </p:val>
                                        </p:tav>
                                      </p:tavLst>
                                    </p:anim>
                                    <p:anim calcmode="lin" valueType="num">
                                      <p:cBhvr>
                                        <p:cTn id="4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1000"/>
                                        <p:tgtEl>
                                          <p:spTgt spid="11"/>
                                        </p:tgtEl>
                                      </p:cBhvr>
                                    </p:animEffect>
                                    <p:anim calcmode="lin" valueType="num">
                                      <p:cBhvr>
                                        <p:cTn id="54" dur="1000" fill="hold"/>
                                        <p:tgtEl>
                                          <p:spTgt spid="11"/>
                                        </p:tgtEl>
                                        <p:attrNameLst>
                                          <p:attrName>ppt_x</p:attrName>
                                        </p:attrNameLst>
                                      </p:cBhvr>
                                      <p:tavLst>
                                        <p:tav tm="0">
                                          <p:val>
                                            <p:strVal val="#ppt_x"/>
                                          </p:val>
                                        </p:tav>
                                        <p:tav tm="100000">
                                          <p:val>
                                            <p:strVal val="#ppt_x"/>
                                          </p:val>
                                        </p:tav>
                                      </p:tavLst>
                                    </p:anim>
                                    <p:anim calcmode="lin" valueType="num">
                                      <p:cBhvr>
                                        <p:cTn id="5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animBg="1"/>
      <p:bldP spid="9" grpId="0"/>
      <p:bldP spid="10" grpId="0"/>
      <p:bldP spid="11" grpId="0"/>
      <p:bldP spid="12" grpId="0"/>
      <p:bldP spid="13" grpId="0"/>
      <p:bldP spid="14" grpId="0"/>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12192000" cy="6888352"/>
          </a:xfrm>
          <a:prstGeom prst="rect">
            <a:avLst/>
          </a:prstGeom>
        </p:spPr>
      </p:pic>
      <p:sp>
        <p:nvSpPr>
          <p:cNvPr id="5" name="Rectangle 4"/>
          <p:cNvSpPr/>
          <p:nvPr/>
        </p:nvSpPr>
        <p:spPr>
          <a:xfrm>
            <a:off x="678872" y="3115063"/>
            <a:ext cx="8534400" cy="1569660"/>
          </a:xfrm>
          <a:prstGeom prst="rect">
            <a:avLst/>
          </a:prstGeom>
          <a:solidFill>
            <a:schemeClr val="bg1"/>
          </a:solidFill>
        </p:spPr>
        <p:txBody>
          <a:bodyPr wrap="square">
            <a:spAutoFit/>
          </a:bodyPr>
          <a:lstStyle/>
          <a:p>
            <a:pPr lvl="0" indent="401638" algn="just"/>
            <a:r>
              <a:rPr lang="en-US" sz="3200" dirty="0" err="1" smtClean="0">
                <a:solidFill>
                  <a:srgbClr val="000000"/>
                </a:solidFill>
                <a:latin typeface="Times New Roman" panose="02020603050405020304" pitchFamily="18" charset="0"/>
                <a:cs typeface="Times New Roman" panose="02020603050405020304" pitchFamily="18" charset="0"/>
              </a:rPr>
              <a:t>Để</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tìm</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được</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tên</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viết</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tắt</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của</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các</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tổ</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chức</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quốc</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tế</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cần</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căn</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cứ</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vào</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các</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từ</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trong</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tên</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đầy</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đủ</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bằng</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tiếng</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Anh</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của</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tổ</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chức</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đó</a:t>
            </a:r>
            <a:r>
              <a:rPr lang="vi-VN" sz="3200" dirty="0" smtClean="0">
                <a:solidFill>
                  <a:srgbClr val="000000"/>
                </a:solidFill>
                <a:latin typeface="Times New Roman" panose="02020603050405020304" pitchFamily="18" charset="0"/>
                <a:cs typeface="Times New Roman" panose="02020603050405020304" pitchFamily="18" charset="0"/>
              </a:rPr>
              <a:t>.</a:t>
            </a:r>
            <a:r>
              <a:rPr lang="en-US" sz="3200" dirty="0" smtClean="0">
                <a:solidFill>
                  <a:srgbClr val="000000"/>
                </a:solidFill>
                <a:latin typeface="Times New Roman" panose="02020603050405020304" pitchFamily="18" charset="0"/>
                <a:cs typeface="Times New Roman" panose="02020603050405020304" pitchFamily="18" charset="0"/>
              </a:rPr>
              <a:t> </a:t>
            </a:r>
            <a:endParaRPr lang="vi-VN" sz="32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7972303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12192000" cy="6879842"/>
          </a:xfrm>
          <a:prstGeom prst="rect">
            <a:avLst/>
          </a:prstGeom>
        </p:spPr>
      </p:pic>
      <p:sp>
        <p:nvSpPr>
          <p:cNvPr id="5" name="Rectangle 4"/>
          <p:cNvSpPr/>
          <p:nvPr/>
        </p:nvSpPr>
        <p:spPr>
          <a:xfrm>
            <a:off x="605051" y="199416"/>
            <a:ext cx="11323092" cy="1569660"/>
          </a:xfrm>
          <a:prstGeom prst="rect">
            <a:avLst/>
          </a:prstGeom>
        </p:spPr>
        <p:txBody>
          <a:bodyPr wrap="square">
            <a:spAutoFit/>
          </a:bodyPr>
          <a:lstStyle/>
          <a:p>
            <a:pPr algn="just"/>
            <a:r>
              <a:rPr lang="en-US" sz="3200" b="1" dirty="0" err="1" smtClean="0">
                <a:solidFill>
                  <a:srgbClr val="000000"/>
                </a:solidFill>
                <a:latin typeface="Times New Roman" panose="02020603050405020304" pitchFamily="18" charset="0"/>
                <a:cs typeface="Times New Roman" panose="02020603050405020304" pitchFamily="18" charset="0"/>
              </a:rPr>
              <a:t>Bài</a:t>
            </a:r>
            <a:r>
              <a:rPr lang="en-US" sz="3200" b="1" dirty="0" smtClean="0">
                <a:solidFill>
                  <a:srgbClr val="000000"/>
                </a:solidFill>
                <a:latin typeface="Times New Roman" panose="02020603050405020304" pitchFamily="18" charset="0"/>
                <a:cs typeface="Times New Roman" panose="02020603050405020304" pitchFamily="18" charset="0"/>
              </a:rPr>
              <a:t> 3 (SGK – 65) :</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Tìm</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ba</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tên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viết</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tắt</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của</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các</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tổ</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chức</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quốc</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tế</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mà</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em</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biết</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ngoài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những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tên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đã</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có</a:t>
            </a:r>
            <a:r>
              <a:rPr lang="en-US" sz="3200" dirty="0">
                <a:solidFill>
                  <a:srgbClr val="000000"/>
                </a:solidFill>
                <a:latin typeface="Times New Roman" panose="02020603050405020304" pitchFamily="18" charset="0"/>
                <a:cs typeface="Times New Roman" panose="02020603050405020304" pitchFamily="18" charset="0"/>
              </a:rPr>
              <a:t> ở </a:t>
            </a:r>
            <a:r>
              <a:rPr lang="en-US" sz="3200" dirty="0" err="1">
                <a:solidFill>
                  <a:srgbClr val="000000"/>
                </a:solidFill>
                <a:latin typeface="Times New Roman" panose="02020603050405020304" pitchFamily="18" charset="0"/>
                <a:cs typeface="Times New Roman" panose="02020603050405020304" pitchFamily="18" charset="0"/>
              </a:rPr>
              <a:t>bài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tập</a:t>
            </a:r>
            <a:r>
              <a:rPr lang="en-US" sz="3200" dirty="0">
                <a:solidFill>
                  <a:srgbClr val="000000"/>
                </a:solidFill>
                <a:latin typeface="Times New Roman" panose="02020603050405020304" pitchFamily="18" charset="0"/>
                <a:cs typeface="Times New Roman" panose="02020603050405020304" pitchFamily="18" charset="0"/>
              </a:rPr>
              <a:t> 1, 2). </a:t>
            </a:r>
            <a:r>
              <a:rPr lang="en-US" sz="3200" dirty="0" err="1">
                <a:solidFill>
                  <a:srgbClr val="000000"/>
                </a:solidFill>
                <a:latin typeface="Times New Roman" panose="02020603050405020304" pitchFamily="18" charset="0"/>
                <a:cs typeface="Times New Roman" panose="02020603050405020304" pitchFamily="18" charset="0"/>
              </a:rPr>
              <a:t>Nêu</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tên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tiếng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Việt</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của</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tổ</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chức</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đó</a:t>
            </a:r>
            <a:r>
              <a:rPr lang="en-US" sz="3200" dirty="0">
                <a:solidFill>
                  <a:srgbClr val="000000"/>
                </a:solidFill>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22235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A5D873C7-FCCA-19A9-808F-EF1094C0FF41}"/>
              </a:ext>
            </a:extLst>
          </p:cNvPr>
          <p:cNvGraphicFramePr>
            <a:graphicFrameLocks noGrp="1"/>
          </p:cNvGraphicFramePr>
          <p:nvPr>
            <p:extLst>
              <p:ext uri="{D42A27DB-BD31-4B8C-83A1-F6EECF244321}">
                <p14:modId xmlns:p14="http://schemas.microsoft.com/office/powerpoint/2010/main" val="615665876"/>
              </p:ext>
            </p:extLst>
          </p:nvPr>
        </p:nvGraphicFramePr>
        <p:xfrm>
          <a:off x="635999" y="742252"/>
          <a:ext cx="11168074" cy="4363720"/>
        </p:xfrm>
        <a:graphic>
          <a:graphicData uri="http://schemas.openxmlformats.org/drawingml/2006/table">
            <a:tbl>
              <a:tblPr firstRow="1" bandRow="1"/>
              <a:tblGrid>
                <a:gridCol w="8310570">
                  <a:extLst>
                    <a:ext uri="{9D8B030D-6E8A-4147-A177-3AD203B41FA5}">
                      <a16:colId xmlns:a16="http://schemas.microsoft.com/office/drawing/2014/main" val="81328027"/>
                    </a:ext>
                  </a:extLst>
                </a:gridCol>
                <a:gridCol w="2857504">
                  <a:extLst>
                    <a:ext uri="{9D8B030D-6E8A-4147-A177-3AD203B41FA5}">
                      <a16:colId xmlns:a16="http://schemas.microsoft.com/office/drawing/2014/main" val="4191876780"/>
                    </a:ext>
                  </a:extLst>
                </a:gridCol>
              </a:tblGrid>
              <a:tr h="412218">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2400" b="1" i="0" kern="1200" dirty="0" err="1">
                          <a:solidFill>
                            <a:srgbClr val="FF0000"/>
                          </a:solidFill>
                          <a:effectLst/>
                          <a:latin typeface="Times New Roman" panose="02020603050405020304" pitchFamily="18" charset="0"/>
                          <a:ea typeface="+mn-ea"/>
                          <a:cs typeface="Times New Roman" panose="02020603050405020304" pitchFamily="18" charset="0"/>
                        </a:rPr>
                        <a:t>Tên</a:t>
                      </a:r>
                      <a:r>
                        <a:rPr lang="en-US" sz="2400" b="1" i="0" kern="1200" dirty="0">
                          <a:solidFill>
                            <a:srgbClr val="FF0000"/>
                          </a:solidFill>
                          <a:effectLst/>
                          <a:latin typeface="Times New Roman" panose="02020603050405020304" pitchFamily="18" charset="0"/>
                          <a:ea typeface="+mn-ea"/>
                          <a:cs typeface="Times New Roman" panose="02020603050405020304" pitchFamily="18" charset="0"/>
                        </a:rPr>
                        <a:t> </a:t>
                      </a:r>
                      <a:r>
                        <a:rPr lang="en-US" sz="2400" b="1" i="0" kern="1200" dirty="0" err="1">
                          <a:solidFill>
                            <a:srgbClr val="FF0000"/>
                          </a:solidFill>
                          <a:effectLst/>
                          <a:latin typeface="Times New Roman" panose="02020603050405020304" pitchFamily="18" charset="0"/>
                          <a:ea typeface="+mn-ea"/>
                          <a:cs typeface="Times New Roman" panose="02020603050405020304" pitchFamily="18" charset="0"/>
                        </a:rPr>
                        <a:t>đầy</a:t>
                      </a:r>
                      <a:r>
                        <a:rPr lang="en-US" sz="2400" b="1" i="0" kern="1200" dirty="0">
                          <a:solidFill>
                            <a:srgbClr val="FF0000"/>
                          </a:solidFill>
                          <a:effectLst/>
                          <a:latin typeface="Times New Roman" panose="02020603050405020304" pitchFamily="18" charset="0"/>
                          <a:ea typeface="+mn-ea"/>
                          <a:cs typeface="Times New Roman" panose="02020603050405020304" pitchFamily="18" charset="0"/>
                        </a:rPr>
                        <a:t> </a:t>
                      </a:r>
                      <a:r>
                        <a:rPr lang="en-US" sz="2400" b="1" i="0" kern="1200" dirty="0" err="1">
                          <a:solidFill>
                            <a:srgbClr val="FF0000"/>
                          </a:solidFill>
                          <a:effectLst/>
                          <a:latin typeface="Times New Roman" panose="02020603050405020304" pitchFamily="18" charset="0"/>
                          <a:ea typeface="+mn-ea"/>
                          <a:cs typeface="Times New Roman" panose="02020603050405020304" pitchFamily="18" charset="0"/>
                        </a:rPr>
                        <a:t>đủ</a:t>
                      </a:r>
                      <a:r>
                        <a:rPr lang="en-US" sz="2400" b="1" i="0" kern="1200" dirty="0">
                          <a:solidFill>
                            <a:srgbClr val="FF0000"/>
                          </a:solidFill>
                          <a:effectLst/>
                          <a:latin typeface="Times New Roman" panose="02020603050405020304" pitchFamily="18" charset="0"/>
                          <a:ea typeface="+mn-ea"/>
                          <a:cs typeface="Times New Roman" panose="02020603050405020304" pitchFamily="18" charset="0"/>
                        </a:rPr>
                        <a:t> </a:t>
                      </a:r>
                      <a:r>
                        <a:rPr lang="en-US" sz="2400" b="1" i="0" kern="1200" dirty="0" err="1" smtClean="0">
                          <a:solidFill>
                            <a:srgbClr val="FF0000"/>
                          </a:solidFill>
                          <a:effectLst/>
                          <a:latin typeface="Times New Roman" panose="02020603050405020304" pitchFamily="18" charset="0"/>
                          <a:ea typeface="+mn-ea"/>
                          <a:cs typeface="Times New Roman" panose="02020603050405020304" pitchFamily="18" charset="0"/>
                        </a:rPr>
                        <a:t>các</a:t>
                      </a:r>
                      <a:r>
                        <a:rPr lang="en-US" sz="2400" b="1" i="0" kern="1200" baseline="0" dirty="0" smtClean="0">
                          <a:solidFill>
                            <a:srgbClr val="FF0000"/>
                          </a:solidFill>
                          <a:effectLst/>
                          <a:latin typeface="Times New Roman" panose="02020603050405020304" pitchFamily="18" charset="0"/>
                          <a:ea typeface="+mn-ea"/>
                          <a:cs typeface="Times New Roman" panose="02020603050405020304" pitchFamily="18" charset="0"/>
                        </a:rPr>
                        <a:t> </a:t>
                      </a:r>
                      <a:r>
                        <a:rPr lang="en-US" sz="2400" b="1" i="0" kern="1200" baseline="0" dirty="0" err="1" smtClean="0">
                          <a:solidFill>
                            <a:srgbClr val="FF0000"/>
                          </a:solidFill>
                          <a:effectLst/>
                          <a:latin typeface="Times New Roman" panose="02020603050405020304" pitchFamily="18" charset="0"/>
                          <a:ea typeface="+mn-ea"/>
                          <a:cs typeface="Times New Roman" panose="02020603050405020304" pitchFamily="18" charset="0"/>
                        </a:rPr>
                        <a:t>tổ</a:t>
                      </a:r>
                      <a:r>
                        <a:rPr lang="en-US" sz="2400" b="1" i="0" kern="1200" baseline="0" dirty="0" smtClean="0">
                          <a:solidFill>
                            <a:srgbClr val="FF0000"/>
                          </a:solidFill>
                          <a:effectLst/>
                          <a:latin typeface="Times New Roman" panose="02020603050405020304" pitchFamily="18" charset="0"/>
                          <a:ea typeface="+mn-ea"/>
                          <a:cs typeface="Times New Roman" panose="02020603050405020304" pitchFamily="18" charset="0"/>
                        </a:rPr>
                        <a:t> </a:t>
                      </a:r>
                      <a:r>
                        <a:rPr lang="en-US" sz="2400" b="1" i="0" kern="1200" baseline="0" dirty="0" err="1" smtClean="0">
                          <a:solidFill>
                            <a:srgbClr val="FF0000"/>
                          </a:solidFill>
                          <a:effectLst/>
                          <a:latin typeface="Times New Roman" panose="02020603050405020304" pitchFamily="18" charset="0"/>
                          <a:ea typeface="+mn-ea"/>
                          <a:cs typeface="Times New Roman" panose="02020603050405020304" pitchFamily="18" charset="0"/>
                        </a:rPr>
                        <a:t>chức</a:t>
                      </a:r>
                      <a:r>
                        <a:rPr lang="en-US" sz="2400" b="1" i="0" kern="1200" baseline="0" dirty="0" smtClean="0">
                          <a:solidFill>
                            <a:srgbClr val="FF0000"/>
                          </a:solidFill>
                          <a:effectLst/>
                          <a:latin typeface="Times New Roman" panose="02020603050405020304" pitchFamily="18" charset="0"/>
                          <a:ea typeface="+mn-ea"/>
                          <a:cs typeface="Times New Roman" panose="02020603050405020304" pitchFamily="18" charset="0"/>
                        </a:rPr>
                        <a:t> </a:t>
                      </a:r>
                      <a:r>
                        <a:rPr lang="en-US" sz="2400" b="1" i="0" kern="1200" baseline="0" dirty="0" err="1" smtClean="0">
                          <a:solidFill>
                            <a:srgbClr val="FF0000"/>
                          </a:solidFill>
                          <a:effectLst/>
                          <a:latin typeface="Times New Roman" panose="02020603050405020304" pitchFamily="18" charset="0"/>
                          <a:ea typeface="+mn-ea"/>
                          <a:cs typeface="Times New Roman" panose="02020603050405020304" pitchFamily="18" charset="0"/>
                        </a:rPr>
                        <a:t>quốc</a:t>
                      </a:r>
                      <a:r>
                        <a:rPr lang="en-US" sz="2400" b="1" i="0" kern="1200" baseline="0" dirty="0" smtClean="0">
                          <a:solidFill>
                            <a:srgbClr val="FF0000"/>
                          </a:solidFill>
                          <a:effectLst/>
                          <a:latin typeface="Times New Roman" panose="02020603050405020304" pitchFamily="18" charset="0"/>
                          <a:ea typeface="+mn-ea"/>
                          <a:cs typeface="Times New Roman" panose="02020603050405020304" pitchFamily="18" charset="0"/>
                        </a:rPr>
                        <a:t> </a:t>
                      </a:r>
                      <a:r>
                        <a:rPr lang="en-US" sz="2400" b="1" i="0" kern="1200" baseline="0" dirty="0" err="1" smtClean="0">
                          <a:solidFill>
                            <a:srgbClr val="FF0000"/>
                          </a:solidFill>
                          <a:effectLst/>
                          <a:latin typeface="Times New Roman" panose="02020603050405020304" pitchFamily="18" charset="0"/>
                          <a:ea typeface="+mn-ea"/>
                          <a:cs typeface="Times New Roman" panose="02020603050405020304" pitchFamily="18" charset="0"/>
                        </a:rPr>
                        <a:t>tế</a:t>
                      </a:r>
                      <a:endParaRPr lang="en-US" sz="240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2400" b="1" i="0" kern="1200" dirty="0" err="1">
                          <a:solidFill>
                            <a:srgbClr val="FF0000"/>
                          </a:solidFill>
                          <a:effectLst/>
                          <a:latin typeface="Times New Roman" panose="02020603050405020304" pitchFamily="18" charset="0"/>
                          <a:ea typeface="+mn-ea"/>
                          <a:cs typeface="Times New Roman" panose="02020603050405020304" pitchFamily="18" charset="0"/>
                        </a:rPr>
                        <a:t>Tên</a:t>
                      </a:r>
                      <a:r>
                        <a:rPr lang="en-US" sz="2400" b="1" i="0" kern="1200" dirty="0">
                          <a:solidFill>
                            <a:srgbClr val="FF0000"/>
                          </a:solidFill>
                          <a:effectLst/>
                          <a:latin typeface="Times New Roman" panose="02020603050405020304" pitchFamily="18" charset="0"/>
                          <a:ea typeface="+mn-ea"/>
                          <a:cs typeface="Times New Roman" panose="02020603050405020304" pitchFamily="18" charset="0"/>
                        </a:rPr>
                        <a:t> </a:t>
                      </a:r>
                      <a:r>
                        <a:rPr lang="en-US" sz="2400" b="1" i="0" kern="1200" dirty="0" err="1" smtClean="0">
                          <a:solidFill>
                            <a:srgbClr val="FF0000"/>
                          </a:solidFill>
                          <a:effectLst/>
                          <a:latin typeface="Times New Roman" panose="02020603050405020304" pitchFamily="18" charset="0"/>
                          <a:ea typeface="+mn-ea"/>
                          <a:cs typeface="Times New Roman" panose="02020603050405020304" pitchFamily="18" charset="0"/>
                        </a:rPr>
                        <a:t>viết</a:t>
                      </a:r>
                      <a:r>
                        <a:rPr lang="en-US" sz="2400" b="1" i="0" kern="1200" baseline="0" dirty="0" smtClean="0">
                          <a:solidFill>
                            <a:srgbClr val="FF0000"/>
                          </a:solidFill>
                          <a:effectLst/>
                          <a:latin typeface="Times New Roman" panose="02020603050405020304" pitchFamily="18" charset="0"/>
                          <a:ea typeface="+mn-ea"/>
                          <a:cs typeface="Times New Roman" panose="02020603050405020304" pitchFamily="18" charset="0"/>
                        </a:rPr>
                        <a:t> </a:t>
                      </a:r>
                      <a:r>
                        <a:rPr lang="en-US" sz="2400" b="1" i="0" kern="1200" baseline="0" dirty="0" err="1" smtClean="0">
                          <a:solidFill>
                            <a:srgbClr val="FF0000"/>
                          </a:solidFill>
                          <a:effectLst/>
                          <a:latin typeface="Times New Roman" panose="02020603050405020304" pitchFamily="18" charset="0"/>
                          <a:ea typeface="+mn-ea"/>
                          <a:cs typeface="Times New Roman" panose="02020603050405020304" pitchFamily="18" charset="0"/>
                        </a:rPr>
                        <a:t>tắt</a:t>
                      </a:r>
                      <a:endParaRPr lang="en-US" sz="240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66359041"/>
                  </a:ext>
                </a:extLst>
              </a:tr>
              <a:tr h="63809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2400" b="1" dirty="0">
                          <a:effectLst/>
                          <a:latin typeface="Times New Roman" panose="02020603050405020304" pitchFamily="18" charset="0"/>
                          <a:cs typeface="Times New Roman" panose="02020603050405020304" pitchFamily="18" charset="0"/>
                        </a:rPr>
                        <a:t>Asia - Pacific Economic </a:t>
                      </a:r>
                      <a:r>
                        <a:rPr lang="en-US" sz="2400" b="1" dirty="0" smtClean="0">
                          <a:effectLst/>
                          <a:latin typeface="Times New Roman" panose="02020603050405020304" pitchFamily="18" charset="0"/>
                          <a:cs typeface="Times New Roman" panose="02020603050405020304" pitchFamily="18" charset="0"/>
                        </a:rPr>
                        <a:t>Cooperation </a:t>
                      </a:r>
                    </a:p>
                    <a:p>
                      <a:pPr marL="0" marR="0" indent="0" algn="ctr" defTabSz="914400" rtl="0" eaLnBrk="1" fontAlgn="ctr" latinLnBrk="0" hangingPunct="1">
                        <a:lnSpc>
                          <a:spcPct val="100000"/>
                        </a:lnSpc>
                        <a:spcBef>
                          <a:spcPts val="0"/>
                        </a:spcBef>
                        <a:spcAft>
                          <a:spcPts val="0"/>
                        </a:spcAft>
                        <a:buClrTx/>
                        <a:buSzTx/>
                        <a:buFontTx/>
                        <a:buNone/>
                        <a:tabLst/>
                        <a:defRPr/>
                      </a:pPr>
                      <a:r>
                        <a:rPr lang="en-US" sz="2400" dirty="0" smtClean="0">
                          <a:effectLst/>
                          <a:latin typeface="Times New Roman" panose="02020603050405020304" pitchFamily="18" charset="0"/>
                          <a:cs typeface="Times New Roman" panose="02020603050405020304" pitchFamily="18" charset="0"/>
                        </a:rPr>
                        <a:t>(</a:t>
                      </a:r>
                      <a:r>
                        <a:rPr lang="vi-VN" sz="2400" dirty="0" smtClean="0">
                          <a:effectLst/>
                          <a:latin typeface="Times New Roman" panose="02020603050405020304" pitchFamily="18" charset="0"/>
                          <a:cs typeface="Times New Roman" panose="02020603050405020304" pitchFamily="18" charset="0"/>
                        </a:rPr>
                        <a:t>Diễn đàn hợp tác kinh tế châu Á - Thái Bình Dương</a:t>
                      </a:r>
                      <a:r>
                        <a:rPr lang="en-US" sz="2400" dirty="0" smtClean="0">
                          <a:effectLst/>
                          <a:latin typeface="Times New Roman" panose="02020603050405020304" pitchFamily="18" charset="0"/>
                          <a:cs typeface="Times New Roman" panose="02020603050405020304" pitchFamily="18" charset="0"/>
                        </a:rPr>
                        <a:t>)</a:t>
                      </a:r>
                      <a:endParaRPr lang="vi-VN" sz="2400" dirty="0" smtClean="0">
                        <a:effectLst/>
                        <a:latin typeface="Times New Roman" panose="02020603050405020304" pitchFamily="18" charset="0"/>
                        <a:cs typeface="Times New Roman" panose="02020603050405020304" pitchFamily="18" charset="0"/>
                      </a:endParaRPr>
                    </a:p>
                  </a:txBody>
                  <a:tcPr marL="31750" marR="31750" marT="12700" marB="12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US" sz="2400" b="1" dirty="0">
                          <a:effectLst/>
                          <a:latin typeface="Times New Roman" panose="02020603050405020304" pitchFamily="18" charset="0"/>
                          <a:cs typeface="Times New Roman" panose="02020603050405020304" pitchFamily="18" charset="0"/>
                        </a:rPr>
                        <a:t>APEC</a:t>
                      </a:r>
                    </a:p>
                  </a:txBody>
                  <a:tcPr marL="31750" marR="31750" marT="12700" marB="12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71923158"/>
                  </a:ext>
                </a:extLst>
              </a:tr>
              <a:tr h="39586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2400" b="1" dirty="0">
                          <a:effectLst/>
                          <a:latin typeface="Times New Roman" panose="02020603050405020304" pitchFamily="18" charset="0"/>
                          <a:cs typeface="Times New Roman" panose="02020603050405020304" pitchFamily="18" charset="0"/>
                        </a:rPr>
                        <a:t>Central Intelligence </a:t>
                      </a:r>
                      <a:r>
                        <a:rPr lang="en-US" sz="2400" b="1" dirty="0" smtClean="0">
                          <a:effectLst/>
                          <a:latin typeface="Times New Roman" panose="02020603050405020304" pitchFamily="18" charset="0"/>
                          <a:cs typeface="Times New Roman" panose="02020603050405020304" pitchFamily="18" charset="0"/>
                        </a:rPr>
                        <a:t>Agency </a:t>
                      </a:r>
                    </a:p>
                    <a:p>
                      <a:pPr marL="0" marR="0" indent="0" algn="ctr" defTabSz="914400" rtl="0" eaLnBrk="1" fontAlgn="ctr" latinLnBrk="0" hangingPunct="1">
                        <a:lnSpc>
                          <a:spcPct val="100000"/>
                        </a:lnSpc>
                        <a:spcBef>
                          <a:spcPts val="0"/>
                        </a:spcBef>
                        <a:spcAft>
                          <a:spcPts val="0"/>
                        </a:spcAft>
                        <a:buClrTx/>
                        <a:buSzTx/>
                        <a:buFontTx/>
                        <a:buNone/>
                        <a:tabLst/>
                        <a:defRPr/>
                      </a:pPr>
                      <a:r>
                        <a:rPr lang="en-US" sz="2400" dirty="0" smtClean="0">
                          <a:effectLst/>
                          <a:latin typeface="Times New Roman" panose="02020603050405020304" pitchFamily="18" charset="0"/>
                          <a:cs typeface="Times New Roman" panose="02020603050405020304" pitchFamily="18" charset="0"/>
                        </a:rPr>
                        <a:t>(</a:t>
                      </a:r>
                      <a:r>
                        <a:rPr lang="vi-VN" sz="2400" dirty="0" smtClean="0">
                          <a:effectLst/>
                          <a:latin typeface="Times New Roman" panose="02020603050405020304" pitchFamily="18" charset="0"/>
                          <a:cs typeface="Times New Roman" panose="02020603050405020304" pitchFamily="18" charset="0"/>
                        </a:rPr>
                        <a:t>Cục Tình báo Trung ương Mỹ</a:t>
                      </a:r>
                      <a:r>
                        <a:rPr lang="en-US" sz="2400" dirty="0" smtClean="0">
                          <a:effectLst/>
                          <a:latin typeface="Times New Roman" panose="02020603050405020304" pitchFamily="18" charset="0"/>
                          <a:cs typeface="Times New Roman" panose="02020603050405020304" pitchFamily="18" charset="0"/>
                        </a:rPr>
                        <a:t>)</a:t>
                      </a:r>
                      <a:endParaRPr lang="vi-VN" sz="2400" dirty="0" smtClean="0">
                        <a:effectLst/>
                        <a:latin typeface="Times New Roman" panose="02020603050405020304" pitchFamily="18" charset="0"/>
                        <a:cs typeface="Times New Roman" panose="02020603050405020304" pitchFamily="18" charset="0"/>
                      </a:endParaRPr>
                    </a:p>
                  </a:txBody>
                  <a:tcPr marL="31750" marR="31750" marT="12700" marB="12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US" sz="2400" b="1" dirty="0">
                          <a:effectLst/>
                          <a:latin typeface="Times New Roman" panose="02020603050405020304" pitchFamily="18" charset="0"/>
                          <a:cs typeface="Times New Roman" panose="02020603050405020304" pitchFamily="18" charset="0"/>
                        </a:rPr>
                        <a:t>CIA</a:t>
                      </a:r>
                    </a:p>
                  </a:txBody>
                  <a:tcPr marL="31750" marR="31750" marT="12700" marB="12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2977635"/>
                  </a:ext>
                </a:extLst>
              </a:tr>
              <a:tr h="412218">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2600" b="1" dirty="0">
                          <a:effectLst/>
                          <a:latin typeface="Times New Roman" panose="02020603050405020304" pitchFamily="18" charset="0"/>
                          <a:cs typeface="Times New Roman" panose="02020603050405020304" pitchFamily="18" charset="0"/>
                        </a:rPr>
                        <a:t>Organization of the Petroleum Exporting </a:t>
                      </a:r>
                      <a:r>
                        <a:rPr lang="en-US" sz="2600" b="1" dirty="0" smtClean="0">
                          <a:effectLst/>
                          <a:latin typeface="Times New Roman" panose="02020603050405020304" pitchFamily="18" charset="0"/>
                          <a:cs typeface="Times New Roman" panose="02020603050405020304" pitchFamily="18" charset="0"/>
                        </a:rPr>
                        <a:t>Countries </a:t>
                      </a:r>
                    </a:p>
                    <a:p>
                      <a:pPr marL="0" marR="0" indent="0" algn="ctr" defTabSz="914400" rtl="0" eaLnBrk="1" fontAlgn="ctr" latinLnBrk="0" hangingPunct="1">
                        <a:lnSpc>
                          <a:spcPct val="100000"/>
                        </a:lnSpc>
                        <a:spcBef>
                          <a:spcPts val="0"/>
                        </a:spcBef>
                        <a:spcAft>
                          <a:spcPts val="0"/>
                        </a:spcAft>
                        <a:buClrTx/>
                        <a:buSzTx/>
                        <a:buFontTx/>
                        <a:buNone/>
                        <a:tabLst/>
                        <a:defRPr/>
                      </a:pPr>
                      <a:r>
                        <a:rPr lang="en-US" sz="2600" dirty="0" smtClean="0">
                          <a:effectLst/>
                          <a:latin typeface="Times New Roman" panose="02020603050405020304" pitchFamily="18" charset="0"/>
                          <a:cs typeface="Times New Roman" panose="02020603050405020304" pitchFamily="18" charset="0"/>
                        </a:rPr>
                        <a:t>(</a:t>
                      </a:r>
                      <a:r>
                        <a:rPr lang="vi-VN" sz="2600" dirty="0" smtClean="0">
                          <a:effectLst/>
                          <a:latin typeface="Times New Roman" panose="02020603050405020304" pitchFamily="18" charset="0"/>
                          <a:cs typeface="Times New Roman" panose="02020603050405020304" pitchFamily="18" charset="0"/>
                        </a:rPr>
                        <a:t>Tổ chức Các nước Xuất khẩu Dầu mỏ</a:t>
                      </a:r>
                      <a:r>
                        <a:rPr lang="en-US" sz="2600" dirty="0" smtClean="0">
                          <a:effectLst/>
                          <a:latin typeface="Times New Roman" panose="02020603050405020304" pitchFamily="18" charset="0"/>
                          <a:cs typeface="Times New Roman" panose="02020603050405020304" pitchFamily="18" charset="0"/>
                        </a:rPr>
                        <a:t>)</a:t>
                      </a:r>
                      <a:endParaRPr lang="vi-VN" sz="2600" dirty="0" smtClean="0">
                        <a:effectLst/>
                        <a:latin typeface="Times New Roman" panose="02020603050405020304" pitchFamily="18" charset="0"/>
                        <a:cs typeface="Times New Roman" panose="02020603050405020304" pitchFamily="18" charset="0"/>
                      </a:endParaRPr>
                    </a:p>
                  </a:txBody>
                  <a:tcPr marL="31750" marR="31750" marT="12700" marB="12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2600" b="1" dirty="0">
                          <a:effectLst/>
                          <a:latin typeface="Times New Roman" panose="02020603050405020304" pitchFamily="18" charset="0"/>
                          <a:cs typeface="Times New Roman" panose="02020603050405020304" pitchFamily="18" charset="0"/>
                        </a:rPr>
                        <a:t>OPEC</a:t>
                      </a:r>
                    </a:p>
                  </a:txBody>
                  <a:tcPr marL="31750" marR="31750" marT="12700" marB="12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31670721"/>
                  </a:ext>
                </a:extLst>
              </a:tr>
              <a:tr h="638090">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2600" b="1" dirty="0">
                          <a:effectLst/>
                          <a:latin typeface="Times New Roman" panose="02020603050405020304" pitchFamily="18" charset="0"/>
                          <a:cs typeface="Times New Roman" panose="02020603050405020304" pitchFamily="18" charset="0"/>
                        </a:rPr>
                        <a:t>The United Nations Children's </a:t>
                      </a:r>
                      <a:r>
                        <a:rPr lang="en-US" sz="2600" b="1" dirty="0" smtClean="0">
                          <a:effectLst/>
                          <a:latin typeface="Times New Roman" panose="02020603050405020304" pitchFamily="18" charset="0"/>
                          <a:cs typeface="Times New Roman" panose="02020603050405020304" pitchFamily="18" charset="0"/>
                        </a:rPr>
                        <a:t>Fund </a:t>
                      </a:r>
                    </a:p>
                    <a:p>
                      <a:pPr marL="0" marR="0" indent="0" algn="ctr" defTabSz="914400" rtl="0" eaLnBrk="1" fontAlgn="ctr" latinLnBrk="0" hangingPunct="1">
                        <a:lnSpc>
                          <a:spcPct val="100000"/>
                        </a:lnSpc>
                        <a:spcBef>
                          <a:spcPts val="0"/>
                        </a:spcBef>
                        <a:spcAft>
                          <a:spcPts val="0"/>
                        </a:spcAft>
                        <a:buClrTx/>
                        <a:buSzTx/>
                        <a:buFontTx/>
                        <a:buNone/>
                        <a:tabLst/>
                        <a:defRPr/>
                      </a:pPr>
                      <a:r>
                        <a:rPr lang="en-US" sz="2600" dirty="0" smtClean="0">
                          <a:effectLst/>
                          <a:latin typeface="Times New Roman" panose="02020603050405020304" pitchFamily="18" charset="0"/>
                          <a:cs typeface="Times New Roman" panose="02020603050405020304" pitchFamily="18" charset="0"/>
                        </a:rPr>
                        <a:t>(</a:t>
                      </a:r>
                      <a:r>
                        <a:rPr lang="en-US" sz="2600" dirty="0" err="1" smtClean="0">
                          <a:effectLst/>
                          <a:latin typeface="Times New Roman" panose="02020603050405020304" pitchFamily="18" charset="0"/>
                          <a:cs typeface="Times New Roman" panose="02020603050405020304" pitchFamily="18" charset="0"/>
                        </a:rPr>
                        <a:t>Quỹ</a:t>
                      </a:r>
                      <a:r>
                        <a:rPr lang="en-US" sz="2600" dirty="0" smtClean="0">
                          <a:effectLst/>
                          <a:latin typeface="Times New Roman" panose="02020603050405020304" pitchFamily="18" charset="0"/>
                          <a:cs typeface="Times New Roman" panose="02020603050405020304" pitchFamily="18" charset="0"/>
                        </a:rPr>
                        <a:t> </a:t>
                      </a:r>
                      <a:r>
                        <a:rPr lang="en-US" sz="2600" dirty="0" err="1" smtClean="0">
                          <a:effectLst/>
                          <a:latin typeface="Times New Roman" panose="02020603050405020304" pitchFamily="18" charset="0"/>
                          <a:cs typeface="Times New Roman" panose="02020603050405020304" pitchFamily="18" charset="0"/>
                        </a:rPr>
                        <a:t>Nhi</a:t>
                      </a:r>
                      <a:r>
                        <a:rPr lang="en-US" sz="2600" dirty="0" smtClean="0">
                          <a:effectLst/>
                          <a:latin typeface="Times New Roman" panose="02020603050405020304" pitchFamily="18" charset="0"/>
                          <a:cs typeface="Times New Roman" panose="02020603050405020304" pitchFamily="18" charset="0"/>
                        </a:rPr>
                        <a:t> </a:t>
                      </a:r>
                      <a:r>
                        <a:rPr lang="en-US" sz="2600" dirty="0" err="1" smtClean="0">
                          <a:effectLst/>
                          <a:latin typeface="Times New Roman" panose="02020603050405020304" pitchFamily="18" charset="0"/>
                          <a:cs typeface="Times New Roman" panose="02020603050405020304" pitchFamily="18" charset="0"/>
                        </a:rPr>
                        <a:t>đồng</a:t>
                      </a:r>
                      <a:r>
                        <a:rPr lang="en-US" sz="2600" dirty="0" smtClean="0">
                          <a:effectLst/>
                          <a:latin typeface="Times New Roman" panose="02020603050405020304" pitchFamily="18" charset="0"/>
                          <a:cs typeface="Times New Roman" panose="02020603050405020304" pitchFamily="18" charset="0"/>
                        </a:rPr>
                        <a:t> </a:t>
                      </a:r>
                      <a:r>
                        <a:rPr lang="en-US" sz="2600" dirty="0" err="1" smtClean="0">
                          <a:effectLst/>
                          <a:latin typeface="Times New Roman" panose="02020603050405020304" pitchFamily="18" charset="0"/>
                          <a:cs typeface="Times New Roman" panose="02020603050405020304" pitchFamily="18" charset="0"/>
                        </a:rPr>
                        <a:t>Liên</a:t>
                      </a:r>
                      <a:r>
                        <a:rPr lang="en-US" sz="2600" dirty="0" smtClean="0">
                          <a:effectLst/>
                          <a:latin typeface="Times New Roman" panose="02020603050405020304" pitchFamily="18" charset="0"/>
                          <a:cs typeface="Times New Roman" panose="02020603050405020304" pitchFamily="18" charset="0"/>
                        </a:rPr>
                        <a:t> </a:t>
                      </a:r>
                      <a:r>
                        <a:rPr lang="en-US" sz="2600" dirty="0" err="1" smtClean="0">
                          <a:effectLst/>
                          <a:latin typeface="Times New Roman" panose="02020603050405020304" pitchFamily="18" charset="0"/>
                          <a:cs typeface="Times New Roman" panose="02020603050405020304" pitchFamily="18" charset="0"/>
                        </a:rPr>
                        <a:t>Hợp</a:t>
                      </a:r>
                      <a:r>
                        <a:rPr lang="en-US" sz="2600" dirty="0" smtClean="0">
                          <a:effectLst/>
                          <a:latin typeface="Times New Roman" panose="02020603050405020304" pitchFamily="18" charset="0"/>
                          <a:cs typeface="Times New Roman" panose="02020603050405020304" pitchFamily="18" charset="0"/>
                        </a:rPr>
                        <a:t> </a:t>
                      </a:r>
                      <a:r>
                        <a:rPr lang="en-US" sz="2600" dirty="0" err="1" smtClean="0">
                          <a:effectLst/>
                          <a:latin typeface="Times New Roman" panose="02020603050405020304" pitchFamily="18" charset="0"/>
                          <a:cs typeface="Times New Roman" panose="02020603050405020304" pitchFamily="18" charset="0"/>
                        </a:rPr>
                        <a:t>Quốc</a:t>
                      </a:r>
                      <a:r>
                        <a:rPr lang="en-US" sz="2600" dirty="0" smtClean="0">
                          <a:effectLst/>
                          <a:latin typeface="Times New Roman" panose="02020603050405020304" pitchFamily="18" charset="0"/>
                          <a:cs typeface="Times New Roman" panose="02020603050405020304" pitchFamily="18" charset="0"/>
                        </a:rPr>
                        <a:t>)</a:t>
                      </a:r>
                    </a:p>
                  </a:txBody>
                  <a:tcPr marL="31750" marR="31750" marT="12700" marB="12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2600" b="1" dirty="0">
                          <a:effectLst/>
                          <a:latin typeface="Times New Roman" panose="02020603050405020304" pitchFamily="18" charset="0"/>
                          <a:cs typeface="Times New Roman" panose="02020603050405020304" pitchFamily="18" charset="0"/>
                        </a:rPr>
                        <a:t>UNICEF</a:t>
                      </a:r>
                    </a:p>
                  </a:txBody>
                  <a:tcPr marL="31750" marR="31750" marT="12700" marB="12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11179361"/>
                  </a:ext>
                </a:extLst>
              </a:tr>
              <a:tr h="41221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2400" b="1" dirty="0">
                          <a:effectLst/>
                          <a:latin typeface="Times New Roman" panose="02020603050405020304" pitchFamily="18" charset="0"/>
                          <a:cs typeface="Times New Roman" panose="02020603050405020304" pitchFamily="18" charset="0"/>
                        </a:rPr>
                        <a:t>International Chamber of </a:t>
                      </a:r>
                      <a:r>
                        <a:rPr lang="en-US" sz="2400" b="1" dirty="0" smtClean="0">
                          <a:effectLst/>
                          <a:latin typeface="Times New Roman" panose="02020603050405020304" pitchFamily="18" charset="0"/>
                          <a:cs typeface="Times New Roman" panose="02020603050405020304" pitchFamily="18" charset="0"/>
                        </a:rPr>
                        <a:t>Commerce </a:t>
                      </a:r>
                    </a:p>
                    <a:p>
                      <a:pPr marL="0" marR="0" indent="0" algn="ctr" defTabSz="914400" rtl="0" eaLnBrk="1" fontAlgn="ctr" latinLnBrk="0" hangingPunct="1">
                        <a:lnSpc>
                          <a:spcPct val="100000"/>
                        </a:lnSpc>
                        <a:spcBef>
                          <a:spcPts val="0"/>
                        </a:spcBef>
                        <a:spcAft>
                          <a:spcPts val="0"/>
                        </a:spcAft>
                        <a:buClrTx/>
                        <a:buSzTx/>
                        <a:buFontTx/>
                        <a:buNone/>
                        <a:tabLst/>
                        <a:defRPr/>
                      </a:pPr>
                      <a:r>
                        <a:rPr lang="en-US" sz="2400" dirty="0" smtClean="0">
                          <a:effectLst/>
                          <a:latin typeface="Times New Roman" panose="02020603050405020304" pitchFamily="18" charset="0"/>
                          <a:cs typeface="Times New Roman" panose="02020603050405020304" pitchFamily="18" charset="0"/>
                        </a:rPr>
                        <a:t>(</a:t>
                      </a:r>
                      <a:r>
                        <a:rPr lang="vi-VN" sz="2400" dirty="0" smtClean="0">
                          <a:effectLst/>
                          <a:latin typeface="Times New Roman" panose="02020603050405020304" pitchFamily="18" charset="0"/>
                          <a:cs typeface="Times New Roman" panose="02020603050405020304" pitchFamily="18" charset="0"/>
                        </a:rPr>
                        <a:t>Phòng Thương mại Quốc tế</a:t>
                      </a:r>
                      <a:r>
                        <a:rPr lang="en-US" sz="2400" dirty="0" smtClean="0">
                          <a:effectLst/>
                          <a:latin typeface="Times New Roman" panose="02020603050405020304" pitchFamily="18" charset="0"/>
                          <a:cs typeface="Times New Roman" panose="02020603050405020304" pitchFamily="18" charset="0"/>
                        </a:rPr>
                        <a:t>)</a:t>
                      </a:r>
                      <a:endParaRPr lang="vi-VN" sz="2400" dirty="0" smtClean="0">
                        <a:effectLst/>
                        <a:latin typeface="Times New Roman" panose="02020603050405020304" pitchFamily="18" charset="0"/>
                        <a:cs typeface="Times New Roman" panose="02020603050405020304" pitchFamily="18" charset="0"/>
                      </a:endParaRPr>
                    </a:p>
                  </a:txBody>
                  <a:tcPr marL="31750" marR="31750" marT="12700" marB="12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US" sz="2400" b="1" dirty="0">
                          <a:effectLst/>
                          <a:latin typeface="Times New Roman" panose="02020603050405020304" pitchFamily="18" charset="0"/>
                          <a:cs typeface="Times New Roman" panose="02020603050405020304" pitchFamily="18" charset="0"/>
                        </a:rPr>
                        <a:t>ICC</a:t>
                      </a:r>
                    </a:p>
                  </a:txBody>
                  <a:tcPr marL="31750" marR="31750" marT="12700" marB="12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46304810"/>
                  </a:ext>
                </a:extLst>
              </a:tr>
            </a:tbl>
          </a:graphicData>
        </a:graphic>
      </p:graphicFrame>
    </p:spTree>
    <p:extLst>
      <p:ext uri="{BB962C8B-B14F-4D97-AF65-F5344CB8AC3E}">
        <p14:creationId xmlns:p14="http://schemas.microsoft.com/office/powerpoint/2010/main" val="1188713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1"/>
            <a:ext cx="12192000" cy="6824749"/>
          </a:xfrm>
          <a:prstGeom prst="rect">
            <a:avLst/>
          </a:prstGeom>
        </p:spPr>
      </p:pic>
      <p:sp>
        <p:nvSpPr>
          <p:cNvPr id="3" name="Rectangle 2"/>
          <p:cNvSpPr/>
          <p:nvPr/>
        </p:nvSpPr>
        <p:spPr>
          <a:xfrm>
            <a:off x="1482437" y="1299586"/>
            <a:ext cx="8963890" cy="3416320"/>
          </a:xfrm>
          <a:prstGeom prst="rect">
            <a:avLst/>
          </a:prstGeom>
        </p:spPr>
        <p:txBody>
          <a:bodyPr wrap="square">
            <a:spAutoFit/>
          </a:bodyPr>
          <a:lstStyle/>
          <a:p>
            <a:pPr algn="just"/>
            <a:r>
              <a:rPr lang="en-US" sz="3600" b="1" u="sng" dirty="0" err="1">
                <a:latin typeface="Times New Roman" panose="02020603050405020304" pitchFamily="18" charset="0"/>
                <a:cs typeface="Times New Roman" panose="02020603050405020304" pitchFamily="18" charset="0"/>
              </a:rPr>
              <a:t>Lưu</a:t>
            </a:r>
            <a:r>
              <a:rPr lang="en-US" sz="3600" b="1" u="sng" dirty="0">
                <a:latin typeface="Times New Roman" panose="02020603050405020304" pitchFamily="18" charset="0"/>
                <a:cs typeface="Times New Roman" panose="02020603050405020304" pitchFamily="18" charset="0"/>
              </a:rPr>
              <a:t> ý</a:t>
            </a:r>
          </a:p>
          <a:p>
            <a:pPr lvl="0" indent="457200" algn="just"/>
            <a:r>
              <a:rPr lang="en-US" sz="3600" dirty="0" err="1" smtClean="0">
                <a:solidFill>
                  <a:srgbClr val="000000"/>
                </a:solidFill>
                <a:latin typeface="Times New Roman" panose="02020603050405020304" pitchFamily="18" charset="0"/>
                <a:cs typeface="Times New Roman" panose="02020603050405020304" pitchFamily="18" charset="0"/>
              </a:rPr>
              <a:t>Để</a:t>
            </a:r>
            <a:r>
              <a:rPr lang="en-US" sz="3600" dirty="0" smtClean="0">
                <a:solidFill>
                  <a:srgbClr val="000000"/>
                </a:solidFill>
                <a:latin typeface="Times New Roman" panose="02020603050405020304" pitchFamily="18" charset="0"/>
                <a:cs typeface="Times New Roman" panose="02020603050405020304" pitchFamily="18" charset="0"/>
              </a:rPr>
              <a:t> </a:t>
            </a:r>
            <a:r>
              <a:rPr lang="en-US" sz="3600" dirty="0" err="1" smtClean="0">
                <a:solidFill>
                  <a:srgbClr val="000000"/>
                </a:solidFill>
                <a:latin typeface="Times New Roman" panose="02020603050405020304" pitchFamily="18" charset="0"/>
                <a:cs typeface="Times New Roman" panose="02020603050405020304" pitchFamily="18" charset="0"/>
              </a:rPr>
              <a:t>viết</a:t>
            </a:r>
            <a:r>
              <a:rPr lang="en-US" sz="3600" dirty="0" smtClean="0">
                <a:solidFill>
                  <a:srgbClr val="000000"/>
                </a:solidFill>
                <a:latin typeface="Times New Roman" panose="02020603050405020304" pitchFamily="18" charset="0"/>
                <a:cs typeface="Times New Roman" panose="02020603050405020304" pitchFamily="18" charset="0"/>
              </a:rPr>
              <a:t> </a:t>
            </a:r>
            <a:r>
              <a:rPr lang="en-US" sz="3600" dirty="0" err="1" smtClean="0">
                <a:solidFill>
                  <a:srgbClr val="000000"/>
                </a:solidFill>
                <a:latin typeface="Times New Roman" panose="02020603050405020304" pitchFamily="18" charset="0"/>
                <a:cs typeface="Times New Roman" panose="02020603050405020304" pitchFamily="18" charset="0"/>
              </a:rPr>
              <a:t>đúng</a:t>
            </a:r>
            <a:r>
              <a:rPr lang="en-US" sz="3600" dirty="0" smtClean="0">
                <a:solidFill>
                  <a:srgbClr val="000000"/>
                </a:solidFill>
                <a:latin typeface="Times New Roman" panose="02020603050405020304" pitchFamily="18" charset="0"/>
                <a:cs typeface="Times New Roman" panose="02020603050405020304" pitchFamily="18" charset="0"/>
              </a:rPr>
              <a:t> </a:t>
            </a:r>
            <a:r>
              <a:rPr lang="en-US" sz="3600" dirty="0" err="1" smtClean="0">
                <a:solidFill>
                  <a:srgbClr val="000000"/>
                </a:solidFill>
                <a:latin typeface="Times New Roman" panose="02020603050405020304" pitchFamily="18" charset="0"/>
                <a:cs typeface="Times New Roman" panose="02020603050405020304" pitchFamily="18" charset="0"/>
              </a:rPr>
              <a:t>tên</a:t>
            </a:r>
            <a:r>
              <a:rPr lang="en-US" sz="3600" dirty="0" smtClean="0">
                <a:solidFill>
                  <a:srgbClr val="000000"/>
                </a:solidFill>
                <a:latin typeface="Times New Roman" panose="02020603050405020304" pitchFamily="18" charset="0"/>
                <a:cs typeface="Times New Roman" panose="02020603050405020304" pitchFamily="18" charset="0"/>
              </a:rPr>
              <a:t> </a:t>
            </a:r>
            <a:r>
              <a:rPr lang="en-US" sz="3600" dirty="0" err="1" smtClean="0">
                <a:solidFill>
                  <a:srgbClr val="000000"/>
                </a:solidFill>
                <a:latin typeface="Times New Roman" panose="02020603050405020304" pitchFamily="18" charset="0"/>
                <a:cs typeface="Times New Roman" panose="02020603050405020304" pitchFamily="18" charset="0"/>
              </a:rPr>
              <a:t>viết</a:t>
            </a:r>
            <a:r>
              <a:rPr lang="en-US" sz="3600" dirty="0" smtClean="0">
                <a:solidFill>
                  <a:srgbClr val="000000"/>
                </a:solidFill>
                <a:latin typeface="Times New Roman" panose="02020603050405020304" pitchFamily="18" charset="0"/>
                <a:cs typeface="Times New Roman" panose="02020603050405020304" pitchFamily="18" charset="0"/>
              </a:rPr>
              <a:t> </a:t>
            </a:r>
            <a:r>
              <a:rPr lang="en-US" sz="3600" dirty="0" err="1" smtClean="0">
                <a:solidFill>
                  <a:srgbClr val="000000"/>
                </a:solidFill>
                <a:latin typeface="Times New Roman" panose="02020603050405020304" pitchFamily="18" charset="0"/>
                <a:cs typeface="Times New Roman" panose="02020603050405020304" pitchFamily="18" charset="0"/>
              </a:rPr>
              <a:t>tắt</a:t>
            </a:r>
            <a:r>
              <a:rPr lang="en-US" sz="3600" dirty="0" smtClean="0">
                <a:solidFill>
                  <a:srgbClr val="000000"/>
                </a:solidFill>
                <a:latin typeface="Times New Roman" panose="02020603050405020304" pitchFamily="18" charset="0"/>
                <a:cs typeface="Times New Roman" panose="02020603050405020304" pitchFamily="18" charset="0"/>
              </a:rPr>
              <a:t> </a:t>
            </a:r>
            <a:r>
              <a:rPr lang="en-US" sz="3600" dirty="0" err="1" smtClean="0">
                <a:solidFill>
                  <a:srgbClr val="000000"/>
                </a:solidFill>
                <a:latin typeface="Times New Roman" panose="02020603050405020304" pitchFamily="18" charset="0"/>
                <a:cs typeface="Times New Roman" panose="02020603050405020304" pitchFamily="18" charset="0"/>
              </a:rPr>
              <a:t>của</a:t>
            </a:r>
            <a:r>
              <a:rPr lang="en-US" sz="3600" dirty="0" smtClean="0">
                <a:solidFill>
                  <a:srgbClr val="000000"/>
                </a:solidFill>
                <a:latin typeface="Times New Roman" panose="02020603050405020304" pitchFamily="18" charset="0"/>
                <a:cs typeface="Times New Roman" panose="02020603050405020304" pitchFamily="18" charset="0"/>
              </a:rPr>
              <a:t> </a:t>
            </a:r>
            <a:r>
              <a:rPr lang="vi-VN" sz="3600" dirty="0" smtClean="0">
                <a:solidFill>
                  <a:srgbClr val="000000"/>
                </a:solidFill>
                <a:latin typeface="Times New Roman" panose="02020603050405020304" pitchFamily="18" charset="0"/>
                <a:cs typeface="Times New Roman" panose="02020603050405020304" pitchFamily="18" charset="0"/>
              </a:rPr>
              <a:t>các </a:t>
            </a:r>
            <a:r>
              <a:rPr lang="vi-VN" sz="3600" dirty="0">
                <a:solidFill>
                  <a:srgbClr val="000000"/>
                </a:solidFill>
                <a:latin typeface="Times New Roman" panose="02020603050405020304" pitchFamily="18" charset="0"/>
                <a:cs typeface="Times New Roman" panose="02020603050405020304" pitchFamily="18" charset="0"/>
              </a:rPr>
              <a:t>tổ chức quốc tế, hãy kiểm tra danh sách các tên viết tắt chính thức do tổ chức đó công bố. Các tổ chức thường có hướng dẫn về viết tắt và cách sử dụng tên chính </a:t>
            </a:r>
            <a:r>
              <a:rPr lang="vi-VN" sz="3600" dirty="0" smtClean="0">
                <a:solidFill>
                  <a:srgbClr val="000000"/>
                </a:solidFill>
                <a:latin typeface="Times New Roman" panose="02020603050405020304" pitchFamily="18" charset="0"/>
                <a:cs typeface="Times New Roman" panose="02020603050405020304" pitchFamily="18" charset="0"/>
              </a:rPr>
              <a:t>xác.</a:t>
            </a:r>
            <a:endParaRPr lang="vi-VN" sz="36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7503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A5D873C7-FCCA-19A9-808F-EF1094C0FF41}"/>
              </a:ext>
            </a:extLst>
          </p:cNvPr>
          <p:cNvGraphicFramePr>
            <a:graphicFrameLocks noGrp="1"/>
          </p:cNvGraphicFramePr>
          <p:nvPr>
            <p:extLst>
              <p:ext uri="{D42A27DB-BD31-4B8C-83A1-F6EECF244321}">
                <p14:modId xmlns:p14="http://schemas.microsoft.com/office/powerpoint/2010/main" val="1082674643"/>
              </p:ext>
            </p:extLst>
          </p:nvPr>
        </p:nvGraphicFramePr>
        <p:xfrm>
          <a:off x="483599" y="506725"/>
          <a:ext cx="11168074" cy="3215640"/>
        </p:xfrm>
        <a:graphic>
          <a:graphicData uri="http://schemas.openxmlformats.org/drawingml/2006/table">
            <a:tbl>
              <a:tblPr firstRow="1" bandRow="1"/>
              <a:tblGrid>
                <a:gridCol w="7399637">
                  <a:extLst>
                    <a:ext uri="{9D8B030D-6E8A-4147-A177-3AD203B41FA5}">
                      <a16:colId xmlns:a16="http://schemas.microsoft.com/office/drawing/2014/main" val="81328027"/>
                    </a:ext>
                  </a:extLst>
                </a:gridCol>
                <a:gridCol w="3768437">
                  <a:extLst>
                    <a:ext uri="{9D8B030D-6E8A-4147-A177-3AD203B41FA5}">
                      <a16:colId xmlns:a16="http://schemas.microsoft.com/office/drawing/2014/main" val="4191876780"/>
                    </a:ext>
                  </a:extLst>
                </a:gridCol>
              </a:tblGrid>
              <a:tr h="412218">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3200" b="1" i="0" kern="1200" dirty="0" err="1">
                          <a:solidFill>
                            <a:srgbClr val="FF0000"/>
                          </a:solidFill>
                          <a:effectLst/>
                          <a:latin typeface="Times New Roman" panose="02020603050405020304" pitchFamily="18" charset="0"/>
                          <a:ea typeface="+mn-ea"/>
                          <a:cs typeface="Times New Roman" panose="02020603050405020304" pitchFamily="18" charset="0"/>
                        </a:rPr>
                        <a:t>Tên</a:t>
                      </a:r>
                      <a:r>
                        <a:rPr lang="en-US" sz="3200" b="1" i="0" kern="1200" dirty="0">
                          <a:solidFill>
                            <a:srgbClr val="FF0000"/>
                          </a:solidFill>
                          <a:effectLst/>
                          <a:latin typeface="Times New Roman" panose="02020603050405020304" pitchFamily="18" charset="0"/>
                          <a:ea typeface="+mn-ea"/>
                          <a:cs typeface="Times New Roman" panose="02020603050405020304" pitchFamily="18" charset="0"/>
                        </a:rPr>
                        <a:t> </a:t>
                      </a:r>
                      <a:r>
                        <a:rPr lang="en-US" sz="3200" b="1" i="0" kern="1200" dirty="0" err="1" smtClean="0">
                          <a:solidFill>
                            <a:srgbClr val="FF0000"/>
                          </a:solidFill>
                          <a:effectLst/>
                          <a:latin typeface="Times New Roman" panose="02020603050405020304" pitchFamily="18" charset="0"/>
                          <a:ea typeface="+mn-ea"/>
                          <a:cs typeface="Times New Roman" panose="02020603050405020304" pitchFamily="18" charset="0"/>
                        </a:rPr>
                        <a:t>các</a:t>
                      </a:r>
                      <a:r>
                        <a:rPr lang="en-US" sz="3200" b="1" i="0" kern="1200" baseline="0" dirty="0" smtClean="0">
                          <a:solidFill>
                            <a:srgbClr val="FF0000"/>
                          </a:solidFill>
                          <a:effectLst/>
                          <a:latin typeface="Times New Roman" panose="02020603050405020304" pitchFamily="18" charset="0"/>
                          <a:ea typeface="+mn-ea"/>
                          <a:cs typeface="Times New Roman" panose="02020603050405020304" pitchFamily="18" charset="0"/>
                        </a:rPr>
                        <a:t> </a:t>
                      </a:r>
                      <a:r>
                        <a:rPr lang="en-US" sz="3200" b="1" i="0" kern="1200" baseline="0" dirty="0" err="1" smtClean="0">
                          <a:solidFill>
                            <a:srgbClr val="FF0000"/>
                          </a:solidFill>
                          <a:effectLst/>
                          <a:latin typeface="Times New Roman" panose="02020603050405020304" pitchFamily="18" charset="0"/>
                          <a:ea typeface="+mn-ea"/>
                          <a:cs typeface="Times New Roman" panose="02020603050405020304" pitchFamily="18" charset="0"/>
                        </a:rPr>
                        <a:t>tổ</a:t>
                      </a:r>
                      <a:r>
                        <a:rPr lang="en-US" sz="3200" b="1" i="0" kern="1200" baseline="0" dirty="0" smtClean="0">
                          <a:solidFill>
                            <a:srgbClr val="FF0000"/>
                          </a:solidFill>
                          <a:effectLst/>
                          <a:latin typeface="Times New Roman" panose="02020603050405020304" pitchFamily="18" charset="0"/>
                          <a:ea typeface="+mn-ea"/>
                          <a:cs typeface="Times New Roman" panose="02020603050405020304" pitchFamily="18" charset="0"/>
                        </a:rPr>
                        <a:t> </a:t>
                      </a:r>
                      <a:r>
                        <a:rPr lang="en-US" sz="3200" b="1" i="0" kern="1200" baseline="0" dirty="0" err="1" smtClean="0">
                          <a:solidFill>
                            <a:srgbClr val="FF0000"/>
                          </a:solidFill>
                          <a:effectLst/>
                          <a:latin typeface="Times New Roman" panose="02020603050405020304" pitchFamily="18" charset="0"/>
                          <a:ea typeface="+mn-ea"/>
                          <a:cs typeface="Times New Roman" panose="02020603050405020304" pitchFamily="18" charset="0"/>
                        </a:rPr>
                        <a:t>chức</a:t>
                      </a:r>
                      <a:endParaRPr lang="en-US" sz="320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3200" b="1" i="0" kern="1200" dirty="0" err="1">
                          <a:solidFill>
                            <a:srgbClr val="FF0000"/>
                          </a:solidFill>
                          <a:effectLst/>
                          <a:latin typeface="Times New Roman" panose="02020603050405020304" pitchFamily="18" charset="0"/>
                          <a:ea typeface="+mn-ea"/>
                          <a:cs typeface="Times New Roman" panose="02020603050405020304" pitchFamily="18" charset="0"/>
                        </a:rPr>
                        <a:t>Tên</a:t>
                      </a:r>
                      <a:r>
                        <a:rPr lang="en-US" sz="3200" b="1" i="0" kern="1200" dirty="0">
                          <a:solidFill>
                            <a:srgbClr val="FF0000"/>
                          </a:solidFill>
                          <a:effectLst/>
                          <a:latin typeface="Times New Roman" panose="02020603050405020304" pitchFamily="18" charset="0"/>
                          <a:ea typeface="+mn-ea"/>
                          <a:cs typeface="Times New Roman" panose="02020603050405020304" pitchFamily="18" charset="0"/>
                        </a:rPr>
                        <a:t> </a:t>
                      </a:r>
                      <a:r>
                        <a:rPr lang="en-US" sz="3200" b="1" i="0" kern="1200" dirty="0" err="1" smtClean="0">
                          <a:solidFill>
                            <a:srgbClr val="FF0000"/>
                          </a:solidFill>
                          <a:effectLst/>
                          <a:latin typeface="Times New Roman" panose="02020603050405020304" pitchFamily="18" charset="0"/>
                          <a:ea typeface="+mn-ea"/>
                          <a:cs typeface="Times New Roman" panose="02020603050405020304" pitchFamily="18" charset="0"/>
                        </a:rPr>
                        <a:t>viết</a:t>
                      </a:r>
                      <a:r>
                        <a:rPr lang="en-US" sz="3200" b="1" i="0" kern="1200" baseline="0" dirty="0" smtClean="0">
                          <a:solidFill>
                            <a:srgbClr val="FF0000"/>
                          </a:solidFill>
                          <a:effectLst/>
                          <a:latin typeface="Times New Roman" panose="02020603050405020304" pitchFamily="18" charset="0"/>
                          <a:ea typeface="+mn-ea"/>
                          <a:cs typeface="Times New Roman" panose="02020603050405020304" pitchFamily="18" charset="0"/>
                        </a:rPr>
                        <a:t> </a:t>
                      </a:r>
                      <a:r>
                        <a:rPr lang="en-US" sz="3200" b="1" i="0" kern="1200" baseline="0" dirty="0" err="1" smtClean="0">
                          <a:solidFill>
                            <a:srgbClr val="FF0000"/>
                          </a:solidFill>
                          <a:effectLst/>
                          <a:latin typeface="Times New Roman" panose="02020603050405020304" pitchFamily="18" charset="0"/>
                          <a:ea typeface="+mn-ea"/>
                          <a:cs typeface="Times New Roman" panose="02020603050405020304" pitchFamily="18" charset="0"/>
                        </a:rPr>
                        <a:t>tắt</a:t>
                      </a:r>
                      <a:endParaRPr lang="en-US" sz="320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66359041"/>
                  </a:ext>
                </a:extLst>
              </a:tr>
              <a:tr h="63809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2800" b="1" i="0" kern="1200" dirty="0" smtClean="0">
                          <a:solidFill>
                            <a:schemeClr val="dk1"/>
                          </a:solidFill>
                          <a:effectLst/>
                          <a:latin typeface="Times New Roman" panose="02020603050405020304" pitchFamily="18" charset="0"/>
                          <a:ea typeface="+mn-ea"/>
                          <a:cs typeface="Times New Roman" panose="02020603050405020304" pitchFamily="18" charset="0"/>
                        </a:rPr>
                        <a:t>Vietnam Posts and Telecommunications Group</a:t>
                      </a:r>
                    </a:p>
                    <a:p>
                      <a:pPr marL="0" marR="0" indent="0" algn="ctr" defTabSz="914400" rtl="0" eaLnBrk="1" fontAlgn="ctr" latinLnBrk="0" hangingPunct="1">
                        <a:lnSpc>
                          <a:spcPct val="100000"/>
                        </a:lnSpc>
                        <a:spcBef>
                          <a:spcPts val="0"/>
                        </a:spcBef>
                        <a:spcAft>
                          <a:spcPts val="0"/>
                        </a:spcAft>
                        <a:buClrTx/>
                        <a:buSzTx/>
                        <a:buFontTx/>
                        <a:buNone/>
                        <a:tabLst/>
                        <a:defRPr/>
                      </a:pPr>
                      <a:r>
                        <a:rPr lang="en-US" sz="2800" b="0" kern="1200" dirty="0" smtClean="0">
                          <a:solidFill>
                            <a:schemeClr val="dk1"/>
                          </a:solidFill>
                          <a:effectLst/>
                          <a:latin typeface="Times New Roman" panose="02020603050405020304" pitchFamily="18" charset="0"/>
                          <a:ea typeface="+mn-ea"/>
                          <a:cs typeface="Times New Roman" panose="02020603050405020304" pitchFamily="18" charset="0"/>
                        </a:rPr>
                        <a:t>(</a:t>
                      </a:r>
                      <a:r>
                        <a:rPr lang="en-US" sz="2800" b="0" kern="1200" dirty="0" err="1" smtClean="0">
                          <a:solidFill>
                            <a:schemeClr val="dk1"/>
                          </a:solidFill>
                          <a:effectLst/>
                          <a:latin typeface="Times New Roman" panose="02020603050405020304" pitchFamily="18" charset="0"/>
                          <a:ea typeface="+mn-ea"/>
                          <a:cs typeface="Times New Roman" panose="02020603050405020304" pitchFamily="18" charset="0"/>
                        </a:rPr>
                        <a:t>Tập</a:t>
                      </a:r>
                      <a:r>
                        <a:rPr lang="en-US" sz="2800" b="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800" b="0" kern="1200" dirty="0" err="1" smtClean="0">
                          <a:solidFill>
                            <a:schemeClr val="dk1"/>
                          </a:solidFill>
                          <a:effectLst/>
                          <a:latin typeface="Times New Roman" panose="02020603050405020304" pitchFamily="18" charset="0"/>
                          <a:ea typeface="+mn-ea"/>
                          <a:cs typeface="Times New Roman" panose="02020603050405020304" pitchFamily="18" charset="0"/>
                        </a:rPr>
                        <a:t>đoàn</a:t>
                      </a:r>
                      <a:r>
                        <a:rPr lang="en-US" sz="2800" b="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800" b="0" kern="1200" dirty="0" err="1" smtClean="0">
                          <a:solidFill>
                            <a:schemeClr val="dk1"/>
                          </a:solidFill>
                          <a:effectLst/>
                          <a:latin typeface="Times New Roman" panose="02020603050405020304" pitchFamily="18" charset="0"/>
                          <a:ea typeface="+mn-ea"/>
                          <a:cs typeface="Times New Roman" panose="02020603050405020304" pitchFamily="18" charset="0"/>
                        </a:rPr>
                        <a:t>Bưu</a:t>
                      </a:r>
                      <a:r>
                        <a:rPr lang="en-US" sz="2800" b="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800" b="0" kern="1200" dirty="0" err="1" smtClean="0">
                          <a:solidFill>
                            <a:schemeClr val="dk1"/>
                          </a:solidFill>
                          <a:effectLst/>
                          <a:latin typeface="Times New Roman" panose="02020603050405020304" pitchFamily="18" charset="0"/>
                          <a:ea typeface="+mn-ea"/>
                          <a:cs typeface="Times New Roman" panose="02020603050405020304" pitchFamily="18" charset="0"/>
                        </a:rPr>
                        <a:t>chính</a:t>
                      </a:r>
                      <a:r>
                        <a:rPr lang="en-US" sz="2800" b="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800" b="0" kern="1200" dirty="0" err="1" smtClean="0">
                          <a:solidFill>
                            <a:schemeClr val="dk1"/>
                          </a:solidFill>
                          <a:effectLst/>
                          <a:latin typeface="Times New Roman" panose="02020603050405020304" pitchFamily="18" charset="0"/>
                          <a:ea typeface="+mn-ea"/>
                          <a:cs typeface="Times New Roman" panose="02020603050405020304" pitchFamily="18" charset="0"/>
                        </a:rPr>
                        <a:t>Viễn</a:t>
                      </a:r>
                      <a:r>
                        <a:rPr lang="en-US" sz="2800" b="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800" b="0" kern="1200" dirty="0" err="1" smtClean="0">
                          <a:solidFill>
                            <a:schemeClr val="dk1"/>
                          </a:solidFill>
                          <a:effectLst/>
                          <a:latin typeface="Times New Roman" panose="02020603050405020304" pitchFamily="18" charset="0"/>
                          <a:ea typeface="+mn-ea"/>
                          <a:cs typeface="Times New Roman" panose="02020603050405020304" pitchFamily="18" charset="0"/>
                        </a:rPr>
                        <a:t>thông</a:t>
                      </a:r>
                      <a:r>
                        <a:rPr lang="en-US" sz="2800" b="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800" b="0" kern="1200" dirty="0" err="1" smtClean="0">
                          <a:solidFill>
                            <a:schemeClr val="dk1"/>
                          </a:solidFill>
                          <a:effectLst/>
                          <a:latin typeface="Times New Roman" panose="02020603050405020304" pitchFamily="18" charset="0"/>
                          <a:ea typeface="+mn-ea"/>
                          <a:cs typeface="Times New Roman" panose="02020603050405020304" pitchFamily="18" charset="0"/>
                        </a:rPr>
                        <a:t>Việt</a:t>
                      </a:r>
                      <a:r>
                        <a:rPr lang="en-US" sz="2800" b="0" kern="1200" dirty="0" smtClean="0">
                          <a:solidFill>
                            <a:schemeClr val="dk1"/>
                          </a:solidFill>
                          <a:effectLst/>
                          <a:latin typeface="Times New Roman" panose="02020603050405020304" pitchFamily="18" charset="0"/>
                          <a:ea typeface="+mn-ea"/>
                          <a:cs typeface="Times New Roman" panose="02020603050405020304" pitchFamily="18" charset="0"/>
                        </a:rPr>
                        <a:t> Nam</a:t>
                      </a:r>
                      <a:r>
                        <a:rPr lang="en-US" sz="2800" b="0" dirty="0" smtClean="0">
                          <a:effectLst/>
                          <a:latin typeface="Times New Roman" panose="02020603050405020304" pitchFamily="18" charset="0"/>
                          <a:cs typeface="Times New Roman" panose="02020603050405020304" pitchFamily="18" charset="0"/>
                        </a:rPr>
                        <a:t>)</a:t>
                      </a:r>
                      <a:endParaRPr lang="vi-VN" sz="2800" b="0" dirty="0" smtClean="0">
                        <a:effectLst/>
                        <a:latin typeface="Times New Roman" panose="02020603050405020304" pitchFamily="18" charset="0"/>
                        <a:cs typeface="Times New Roman" panose="02020603050405020304" pitchFamily="18" charset="0"/>
                      </a:endParaRPr>
                    </a:p>
                  </a:txBody>
                  <a:tcPr marL="31750" marR="31750" marT="12700" marB="12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US" sz="2800" b="1" dirty="0" smtClean="0">
                          <a:effectLst/>
                          <a:latin typeface="Times New Roman" panose="02020603050405020304" pitchFamily="18" charset="0"/>
                          <a:cs typeface="Times New Roman" panose="02020603050405020304" pitchFamily="18" charset="0"/>
                        </a:rPr>
                        <a:t>VNPT</a:t>
                      </a:r>
                      <a:endParaRPr lang="en-US" sz="2800" b="1" dirty="0">
                        <a:effectLst/>
                        <a:latin typeface="Times New Roman" panose="02020603050405020304" pitchFamily="18" charset="0"/>
                        <a:cs typeface="Times New Roman" panose="02020603050405020304" pitchFamily="18" charset="0"/>
                      </a:endParaRPr>
                    </a:p>
                  </a:txBody>
                  <a:tcPr marL="31750" marR="31750" marT="12700" marB="12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71923158"/>
                  </a:ext>
                </a:extLst>
              </a:tr>
              <a:tr h="39586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2800" b="1" i="0" kern="1200" dirty="0" smtClean="0">
                          <a:solidFill>
                            <a:schemeClr val="dk1"/>
                          </a:solidFill>
                          <a:effectLst/>
                          <a:latin typeface="Times New Roman" panose="02020603050405020304" pitchFamily="18" charset="0"/>
                          <a:ea typeface="+mn-ea"/>
                          <a:cs typeface="Times New Roman" panose="02020603050405020304" pitchFamily="18" charset="0"/>
                        </a:rPr>
                        <a:t>Vietnam Football Federation </a:t>
                      </a:r>
                    </a:p>
                    <a:p>
                      <a:pPr marL="0" marR="0" indent="0" algn="ctr" defTabSz="914400" rtl="0" eaLnBrk="1" fontAlgn="ctr" latinLnBrk="0" hangingPunct="1">
                        <a:lnSpc>
                          <a:spcPct val="100000"/>
                        </a:lnSpc>
                        <a:spcBef>
                          <a:spcPts val="0"/>
                        </a:spcBef>
                        <a:spcAft>
                          <a:spcPts val="0"/>
                        </a:spcAft>
                        <a:buClrTx/>
                        <a:buSzTx/>
                        <a:buFontTx/>
                        <a:buNone/>
                        <a:tabLst/>
                        <a:defRPr/>
                      </a:pPr>
                      <a:r>
                        <a:rPr lang="en-US" sz="2800" b="0" kern="1200" dirty="0" smtClean="0">
                          <a:solidFill>
                            <a:schemeClr val="dk1"/>
                          </a:solidFill>
                          <a:effectLst/>
                          <a:latin typeface="Times New Roman" panose="02020603050405020304" pitchFamily="18" charset="0"/>
                          <a:ea typeface="+mn-ea"/>
                          <a:cs typeface="Times New Roman" panose="02020603050405020304" pitchFamily="18" charset="0"/>
                        </a:rPr>
                        <a:t>(</a:t>
                      </a:r>
                      <a:r>
                        <a:rPr lang="en-US" sz="2800" b="0" kern="1200" dirty="0" err="1" smtClean="0">
                          <a:solidFill>
                            <a:schemeClr val="dk1"/>
                          </a:solidFill>
                          <a:effectLst/>
                          <a:latin typeface="Times New Roman" panose="02020603050405020304" pitchFamily="18" charset="0"/>
                          <a:ea typeface="+mn-ea"/>
                          <a:cs typeface="Times New Roman" panose="02020603050405020304" pitchFamily="18" charset="0"/>
                        </a:rPr>
                        <a:t>Liên</a:t>
                      </a:r>
                      <a:r>
                        <a:rPr lang="en-US" sz="2800" b="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800" b="0" kern="1200" dirty="0" err="1" smtClean="0">
                          <a:solidFill>
                            <a:schemeClr val="dk1"/>
                          </a:solidFill>
                          <a:effectLst/>
                          <a:latin typeface="Times New Roman" panose="02020603050405020304" pitchFamily="18" charset="0"/>
                          <a:ea typeface="+mn-ea"/>
                          <a:cs typeface="Times New Roman" panose="02020603050405020304" pitchFamily="18" charset="0"/>
                        </a:rPr>
                        <a:t>đoàn</a:t>
                      </a:r>
                      <a:r>
                        <a:rPr lang="en-US" sz="2800" b="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800" b="0" kern="1200" dirty="0" err="1" smtClean="0">
                          <a:solidFill>
                            <a:schemeClr val="dk1"/>
                          </a:solidFill>
                          <a:effectLst/>
                          <a:latin typeface="Times New Roman" panose="02020603050405020304" pitchFamily="18" charset="0"/>
                          <a:ea typeface="+mn-ea"/>
                          <a:cs typeface="Times New Roman" panose="02020603050405020304" pitchFamily="18" charset="0"/>
                        </a:rPr>
                        <a:t>bóng</a:t>
                      </a:r>
                      <a:r>
                        <a:rPr lang="en-US" sz="2800" b="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800" b="0" kern="1200" dirty="0" err="1" smtClean="0">
                          <a:solidFill>
                            <a:schemeClr val="dk1"/>
                          </a:solidFill>
                          <a:effectLst/>
                          <a:latin typeface="Times New Roman" panose="02020603050405020304" pitchFamily="18" charset="0"/>
                          <a:ea typeface="+mn-ea"/>
                          <a:cs typeface="Times New Roman" panose="02020603050405020304" pitchFamily="18" charset="0"/>
                        </a:rPr>
                        <a:t>đá</a:t>
                      </a:r>
                      <a:r>
                        <a:rPr lang="en-US" sz="2800" b="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800" b="0" kern="1200" dirty="0" err="1" smtClean="0">
                          <a:solidFill>
                            <a:schemeClr val="dk1"/>
                          </a:solidFill>
                          <a:effectLst/>
                          <a:latin typeface="Times New Roman" panose="02020603050405020304" pitchFamily="18" charset="0"/>
                          <a:ea typeface="+mn-ea"/>
                          <a:cs typeface="Times New Roman" panose="02020603050405020304" pitchFamily="18" charset="0"/>
                        </a:rPr>
                        <a:t>Việt</a:t>
                      </a:r>
                      <a:r>
                        <a:rPr lang="en-US" sz="2800" b="0" kern="1200" dirty="0" smtClean="0">
                          <a:solidFill>
                            <a:schemeClr val="dk1"/>
                          </a:solidFill>
                          <a:effectLst/>
                          <a:latin typeface="Times New Roman" panose="02020603050405020304" pitchFamily="18" charset="0"/>
                          <a:ea typeface="+mn-ea"/>
                          <a:cs typeface="Times New Roman" panose="02020603050405020304" pitchFamily="18" charset="0"/>
                        </a:rPr>
                        <a:t> Nam</a:t>
                      </a:r>
                      <a:r>
                        <a:rPr lang="en-US" sz="2800" b="0" dirty="0" smtClean="0">
                          <a:effectLst/>
                          <a:latin typeface="Times New Roman" panose="02020603050405020304" pitchFamily="18" charset="0"/>
                          <a:cs typeface="Times New Roman" panose="02020603050405020304" pitchFamily="18" charset="0"/>
                        </a:rPr>
                        <a:t>)</a:t>
                      </a:r>
                      <a:endParaRPr lang="vi-VN" sz="2800" b="0" dirty="0" smtClean="0">
                        <a:effectLst/>
                        <a:latin typeface="Times New Roman" panose="02020603050405020304" pitchFamily="18" charset="0"/>
                        <a:cs typeface="Times New Roman" panose="02020603050405020304" pitchFamily="18" charset="0"/>
                      </a:endParaRPr>
                    </a:p>
                  </a:txBody>
                  <a:tcPr marL="31750" marR="31750" marT="12700" marB="12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US" sz="2800" b="1" kern="1200" dirty="0" smtClean="0">
                          <a:solidFill>
                            <a:schemeClr val="dk1"/>
                          </a:solidFill>
                          <a:effectLst/>
                          <a:latin typeface="Times New Roman" panose="02020603050405020304" pitchFamily="18" charset="0"/>
                          <a:ea typeface="+mn-ea"/>
                          <a:cs typeface="Times New Roman" panose="02020603050405020304" pitchFamily="18" charset="0"/>
                        </a:rPr>
                        <a:t>VFF</a:t>
                      </a:r>
                      <a:endParaRPr lang="en-US" sz="2800" b="1" dirty="0">
                        <a:effectLst/>
                        <a:latin typeface="Times New Roman" panose="02020603050405020304" pitchFamily="18" charset="0"/>
                        <a:cs typeface="Times New Roman" panose="02020603050405020304" pitchFamily="18" charset="0"/>
                      </a:endParaRPr>
                    </a:p>
                  </a:txBody>
                  <a:tcPr marL="31750" marR="31750" marT="12700" marB="12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2977635"/>
                  </a:ext>
                </a:extLst>
              </a:tr>
              <a:tr h="412218">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2800" b="1" kern="1200" dirty="0" smtClean="0">
                          <a:solidFill>
                            <a:schemeClr val="tx1"/>
                          </a:solidFill>
                          <a:effectLst/>
                          <a:latin typeface="Times New Roman" panose="02020603050405020304" pitchFamily="18" charset="0"/>
                          <a:ea typeface="+mn-ea"/>
                          <a:cs typeface="Times New Roman" panose="02020603050405020304" pitchFamily="18" charset="0"/>
                        </a:rPr>
                        <a:t>Saigon – Hanoi Commercial Joint Stock Bank</a:t>
                      </a:r>
                      <a:r>
                        <a:rPr lang="en-US" sz="2800" b="1" dirty="0" smtClean="0">
                          <a:effectLst/>
                          <a:latin typeface="Times New Roman" panose="02020603050405020304" pitchFamily="18" charset="0"/>
                          <a:cs typeface="Times New Roman" panose="02020603050405020304" pitchFamily="18" charset="0"/>
                        </a:rPr>
                        <a:t> </a:t>
                      </a:r>
                    </a:p>
                    <a:p>
                      <a:pPr marL="0" marR="0" indent="0" algn="ctr" defTabSz="914400" rtl="0" eaLnBrk="1" fontAlgn="ctr" latinLnBrk="0" hangingPunct="1">
                        <a:lnSpc>
                          <a:spcPct val="100000"/>
                        </a:lnSpc>
                        <a:spcBef>
                          <a:spcPts val="0"/>
                        </a:spcBef>
                        <a:spcAft>
                          <a:spcPts val="0"/>
                        </a:spcAft>
                        <a:buClrTx/>
                        <a:buSzTx/>
                        <a:buFontTx/>
                        <a:buNone/>
                        <a:tabLst/>
                        <a:defRPr/>
                      </a:pPr>
                      <a:r>
                        <a:rPr lang="en-US" sz="2800" dirty="0" smtClean="0">
                          <a:effectLst/>
                          <a:latin typeface="Times New Roman" panose="02020603050405020304" pitchFamily="18" charset="0"/>
                          <a:cs typeface="Times New Roman" panose="02020603050405020304" pitchFamily="18" charset="0"/>
                        </a:rPr>
                        <a:t>(</a:t>
                      </a:r>
                      <a:r>
                        <a:rPr lang="en-US" sz="2800" kern="1200" dirty="0" err="1" smtClean="0">
                          <a:solidFill>
                            <a:schemeClr val="tx1"/>
                          </a:solidFill>
                          <a:effectLst/>
                          <a:latin typeface="Times New Roman" panose="02020603050405020304" pitchFamily="18" charset="0"/>
                          <a:ea typeface="+mn-ea"/>
                          <a:cs typeface="Times New Roman" panose="02020603050405020304" pitchFamily="18" charset="0"/>
                        </a:rPr>
                        <a:t>Ngân</a:t>
                      </a:r>
                      <a:r>
                        <a:rPr lang="en-US" sz="28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smtClean="0">
                          <a:solidFill>
                            <a:schemeClr val="tx1"/>
                          </a:solidFill>
                          <a:effectLst/>
                          <a:latin typeface="Times New Roman" panose="02020603050405020304" pitchFamily="18" charset="0"/>
                          <a:ea typeface="+mn-ea"/>
                          <a:cs typeface="Times New Roman" panose="02020603050405020304" pitchFamily="18" charset="0"/>
                        </a:rPr>
                        <a:t>hàng</a:t>
                      </a:r>
                      <a:r>
                        <a:rPr lang="en-US" sz="2800" kern="1200" dirty="0" smtClean="0">
                          <a:solidFill>
                            <a:schemeClr val="tx1"/>
                          </a:solidFill>
                          <a:effectLst/>
                          <a:latin typeface="Times New Roman" panose="02020603050405020304" pitchFamily="18" charset="0"/>
                          <a:ea typeface="+mn-ea"/>
                          <a:cs typeface="Times New Roman" panose="02020603050405020304" pitchFamily="18" charset="0"/>
                        </a:rPr>
                        <a:t> TMCP </a:t>
                      </a:r>
                      <a:r>
                        <a:rPr lang="en-US" sz="2800" kern="1200" dirty="0" err="1" smtClean="0">
                          <a:solidFill>
                            <a:schemeClr val="tx1"/>
                          </a:solidFill>
                          <a:effectLst/>
                          <a:latin typeface="Times New Roman" panose="02020603050405020304" pitchFamily="18" charset="0"/>
                          <a:ea typeface="+mn-ea"/>
                          <a:cs typeface="Times New Roman" panose="02020603050405020304" pitchFamily="18" charset="0"/>
                        </a:rPr>
                        <a:t>Sài</a:t>
                      </a:r>
                      <a:r>
                        <a:rPr lang="en-US" sz="28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smtClean="0">
                          <a:solidFill>
                            <a:schemeClr val="tx1"/>
                          </a:solidFill>
                          <a:effectLst/>
                          <a:latin typeface="Times New Roman" panose="02020603050405020304" pitchFamily="18" charset="0"/>
                          <a:ea typeface="+mn-ea"/>
                          <a:cs typeface="Times New Roman" panose="02020603050405020304" pitchFamily="18" charset="0"/>
                        </a:rPr>
                        <a:t>Gòn</a:t>
                      </a:r>
                      <a:r>
                        <a:rPr lang="en-US" sz="2800" kern="1200" dirty="0" smtClean="0">
                          <a:solidFill>
                            <a:schemeClr val="tx1"/>
                          </a:solidFill>
                          <a:effectLst/>
                          <a:latin typeface="Times New Roman" panose="02020603050405020304" pitchFamily="18" charset="0"/>
                          <a:ea typeface="+mn-ea"/>
                          <a:cs typeface="Times New Roman" panose="02020603050405020304" pitchFamily="18" charset="0"/>
                        </a:rPr>
                        <a:t> – </a:t>
                      </a:r>
                      <a:r>
                        <a:rPr lang="en-US" sz="2800" kern="1200" dirty="0" err="1" smtClean="0">
                          <a:solidFill>
                            <a:schemeClr val="tx1"/>
                          </a:solidFill>
                          <a:effectLst/>
                          <a:latin typeface="Times New Roman" panose="02020603050405020304" pitchFamily="18" charset="0"/>
                          <a:ea typeface="+mn-ea"/>
                          <a:cs typeface="Times New Roman" panose="02020603050405020304" pitchFamily="18" charset="0"/>
                        </a:rPr>
                        <a:t>Hà</a:t>
                      </a:r>
                      <a:r>
                        <a:rPr lang="en-US" sz="28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smtClean="0">
                          <a:solidFill>
                            <a:schemeClr val="tx1"/>
                          </a:solidFill>
                          <a:effectLst/>
                          <a:latin typeface="Times New Roman" panose="02020603050405020304" pitchFamily="18" charset="0"/>
                          <a:ea typeface="+mn-ea"/>
                          <a:cs typeface="Times New Roman" panose="02020603050405020304" pitchFamily="18" charset="0"/>
                        </a:rPr>
                        <a:t>Nội</a:t>
                      </a:r>
                      <a:r>
                        <a:rPr lang="en-US" sz="2800" dirty="0" smtClean="0">
                          <a:effectLst/>
                          <a:latin typeface="Times New Roman" panose="02020603050405020304" pitchFamily="18" charset="0"/>
                          <a:cs typeface="Times New Roman" panose="02020603050405020304" pitchFamily="18" charset="0"/>
                        </a:rPr>
                        <a:t>)</a:t>
                      </a:r>
                      <a:endParaRPr lang="vi-VN" sz="2800" dirty="0" smtClean="0">
                        <a:effectLst/>
                        <a:latin typeface="Times New Roman" panose="02020603050405020304" pitchFamily="18" charset="0"/>
                        <a:cs typeface="Times New Roman" panose="02020603050405020304" pitchFamily="18" charset="0"/>
                      </a:endParaRPr>
                    </a:p>
                  </a:txBody>
                  <a:tcPr marL="31750" marR="31750" marT="12700" marB="12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2800" b="1" dirty="0" smtClean="0">
                          <a:effectLst/>
                          <a:latin typeface="Times New Roman" panose="02020603050405020304" pitchFamily="18" charset="0"/>
                          <a:cs typeface="Times New Roman" panose="02020603050405020304" pitchFamily="18" charset="0"/>
                        </a:rPr>
                        <a:t>SHB</a:t>
                      </a:r>
                      <a:endParaRPr lang="en-US" sz="2800" b="1" dirty="0">
                        <a:effectLst/>
                        <a:latin typeface="Times New Roman" panose="02020603050405020304" pitchFamily="18" charset="0"/>
                        <a:cs typeface="Times New Roman" panose="02020603050405020304" pitchFamily="18" charset="0"/>
                      </a:endParaRPr>
                    </a:p>
                  </a:txBody>
                  <a:tcPr marL="31750" marR="31750" marT="12700" marB="12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31670721"/>
                  </a:ext>
                </a:extLst>
              </a:tr>
            </a:tbl>
          </a:graphicData>
        </a:graphic>
      </p:graphicFrame>
      <p:sp>
        <p:nvSpPr>
          <p:cNvPr id="5" name="Right Brace 4"/>
          <p:cNvSpPr/>
          <p:nvPr/>
        </p:nvSpPr>
        <p:spPr>
          <a:xfrm rot="5400000">
            <a:off x="9571587" y="2104412"/>
            <a:ext cx="322461" cy="3643747"/>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p:cNvSpPr txBox="1"/>
          <p:nvPr/>
        </p:nvSpPr>
        <p:spPr>
          <a:xfrm>
            <a:off x="5957455" y="4130206"/>
            <a:ext cx="6234545" cy="954107"/>
          </a:xfrm>
          <a:prstGeom prst="rect">
            <a:avLst/>
          </a:prstGeom>
          <a:noFill/>
        </p:spPr>
        <p:txBody>
          <a:bodyPr wrap="square" rtlCol="0">
            <a:spAutoFit/>
          </a:bodyPr>
          <a:lstStyle/>
          <a:p>
            <a:pPr algn="ctr"/>
            <a:r>
              <a:rPr lang="en-US" sz="2800" b="1" dirty="0" err="1" smtClean="0">
                <a:solidFill>
                  <a:srgbClr val="002060"/>
                </a:solidFill>
                <a:latin typeface="Times New Roman" panose="02020603050405020304" pitchFamily="18" charset="0"/>
                <a:cs typeface="Times New Roman" panose="02020603050405020304" pitchFamily="18" charset="0"/>
              </a:rPr>
              <a:t>Tên</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viết</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tắt</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tiếng</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Anh</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của</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các</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tổ</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chức</a:t>
            </a:r>
            <a:r>
              <a:rPr lang="en-US" sz="2800" b="1" dirty="0" smtClean="0">
                <a:solidFill>
                  <a:srgbClr val="002060"/>
                </a:solidFill>
                <a:latin typeface="Times New Roman" panose="02020603050405020304" pitchFamily="18" charset="0"/>
                <a:cs typeface="Times New Roman" panose="02020603050405020304" pitchFamily="18" charset="0"/>
              </a:rPr>
              <a:t> ở </a:t>
            </a:r>
            <a:r>
              <a:rPr lang="en-US" sz="2800" b="1" dirty="0" err="1" smtClean="0">
                <a:solidFill>
                  <a:srgbClr val="002060"/>
                </a:solidFill>
                <a:latin typeface="Times New Roman" panose="02020603050405020304" pitchFamily="18" charset="0"/>
                <a:cs typeface="Times New Roman" panose="02020603050405020304" pitchFamily="18" charset="0"/>
              </a:rPr>
              <a:t>Việt</a:t>
            </a:r>
            <a:r>
              <a:rPr lang="en-US" sz="2800" b="1" dirty="0" smtClean="0">
                <a:solidFill>
                  <a:srgbClr val="002060"/>
                </a:solidFill>
                <a:latin typeface="Times New Roman" panose="02020603050405020304" pitchFamily="18" charset="0"/>
                <a:cs typeface="Times New Roman" panose="02020603050405020304" pitchFamily="18" charset="0"/>
              </a:rPr>
              <a:t> Nam </a:t>
            </a:r>
            <a:r>
              <a:rPr lang="en-US" sz="2800" b="1" dirty="0" err="1" smtClean="0">
                <a:solidFill>
                  <a:srgbClr val="002060"/>
                </a:solidFill>
                <a:latin typeface="Times New Roman" panose="02020603050405020304" pitchFamily="18" charset="0"/>
                <a:cs typeface="Times New Roman" panose="02020603050405020304" pitchFamily="18" charset="0"/>
              </a:rPr>
              <a:t>để</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giao</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dịch</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quốc</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tế</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398000" y="5182116"/>
            <a:ext cx="10446338" cy="954107"/>
          </a:xfrm>
          <a:prstGeom prst="rect">
            <a:avLst/>
          </a:prstGeom>
          <a:noFill/>
        </p:spPr>
        <p:txBody>
          <a:bodyPr wrap="square" rtlCol="0">
            <a:spAutoFit/>
          </a:bodyPr>
          <a:lstStyle/>
          <a:p>
            <a:pPr algn="just"/>
            <a:r>
              <a:rPr lang="en-US" sz="2800" b="1" dirty="0" err="1" smtClean="0">
                <a:solidFill>
                  <a:srgbClr val="FF0000"/>
                </a:solidFill>
                <a:latin typeface="Times New Roman" panose="02020603050405020304" pitchFamily="18" charset="0"/>
                <a:cs typeface="Times New Roman" panose="02020603050405020304" pitchFamily="18" charset="0"/>
              </a:rPr>
              <a:t>Cần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phân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biệt</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tên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viết</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tắt</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của</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các</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tổ</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chức</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quốc</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tế</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với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tên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viết</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tắt</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của</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các</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tổ</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chức</a:t>
            </a:r>
            <a:r>
              <a:rPr lang="en-US" sz="2800" b="1" dirty="0" smtClean="0">
                <a:solidFill>
                  <a:srgbClr val="FF0000"/>
                </a:solidFill>
                <a:latin typeface="Times New Roman" panose="02020603050405020304" pitchFamily="18" charset="0"/>
                <a:cs typeface="Times New Roman" panose="02020603050405020304" pitchFamily="18" charset="0"/>
              </a:rPr>
              <a:t> ở </a:t>
            </a:r>
            <a:r>
              <a:rPr lang="en-US" sz="2800" b="1" dirty="0" err="1" smtClean="0">
                <a:solidFill>
                  <a:srgbClr val="FF0000"/>
                </a:solidFill>
                <a:latin typeface="Times New Roman" panose="02020603050405020304" pitchFamily="18" charset="0"/>
                <a:cs typeface="Times New Roman" panose="02020603050405020304" pitchFamily="18" charset="0"/>
              </a:rPr>
              <a:t>Việt</a:t>
            </a:r>
            <a:r>
              <a:rPr lang="en-US" sz="2800" b="1" dirty="0" smtClean="0">
                <a:solidFill>
                  <a:srgbClr val="FF0000"/>
                </a:solidFill>
                <a:latin typeface="Times New Roman" panose="02020603050405020304" pitchFamily="18" charset="0"/>
                <a:cs typeface="Times New Roman" panose="02020603050405020304" pitchFamily="18" charset="0"/>
              </a:rPr>
              <a:t> Nam </a:t>
            </a:r>
            <a:r>
              <a:rPr lang="en-US" sz="2800" b="1" dirty="0" err="1" smtClean="0">
                <a:solidFill>
                  <a:srgbClr val="FF0000"/>
                </a:solidFill>
                <a:latin typeface="Times New Roman" panose="02020603050405020304" pitchFamily="18" charset="0"/>
                <a:cs typeface="Times New Roman" panose="02020603050405020304" pitchFamily="18" charset="0"/>
              </a:rPr>
              <a:t>để</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giao</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dịch</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quốc</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tế</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8" name="Right Arrow 7"/>
          <p:cNvSpPr/>
          <p:nvPr/>
        </p:nvSpPr>
        <p:spPr>
          <a:xfrm>
            <a:off x="149803" y="5347328"/>
            <a:ext cx="978408" cy="311841"/>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5983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5240"/>
            <a:ext cx="12192000" cy="6827520"/>
          </a:xfrm>
          <a:prstGeom prst="rect">
            <a:avLst/>
          </a:prstGeom>
        </p:spPr>
      </p:pic>
      <p:sp>
        <p:nvSpPr>
          <p:cNvPr id="5" name="TextBox 4"/>
          <p:cNvSpPr txBox="1"/>
          <p:nvPr/>
        </p:nvSpPr>
        <p:spPr>
          <a:xfrm>
            <a:off x="4264720" y="709252"/>
            <a:ext cx="3179928" cy="707886"/>
          </a:xfrm>
          <a:prstGeom prst="rect">
            <a:avLst/>
          </a:prstGeom>
          <a:noFill/>
        </p:spPr>
        <p:txBody>
          <a:bodyPr wrap="square" rtlCol="0">
            <a:spAutoFit/>
          </a:bodyPr>
          <a:lstStyle/>
          <a:p>
            <a:r>
              <a:rPr lang="en-US" sz="4000" b="1" u="sng" dirty="0" smtClean="0">
                <a:solidFill>
                  <a:schemeClr val="bg1"/>
                </a:solidFill>
                <a:latin typeface="Times New Roman" panose="02020603050405020304" pitchFamily="18" charset="0"/>
                <a:cs typeface="Times New Roman" panose="02020603050405020304" pitchFamily="18" charset="0"/>
              </a:rPr>
              <a:t>LUẬT CHƠI</a:t>
            </a:r>
          </a:p>
        </p:txBody>
      </p:sp>
      <p:sp>
        <p:nvSpPr>
          <p:cNvPr id="6" name="TextBox 5"/>
          <p:cNvSpPr txBox="1"/>
          <p:nvPr/>
        </p:nvSpPr>
        <p:spPr>
          <a:xfrm>
            <a:off x="1745673" y="1551563"/>
            <a:ext cx="8659091" cy="3754874"/>
          </a:xfrm>
          <a:prstGeom prst="rect">
            <a:avLst/>
          </a:prstGeom>
          <a:noFill/>
        </p:spPr>
        <p:txBody>
          <a:bodyPr wrap="square" rtlCol="0">
            <a:spAutoFit/>
          </a:bodyPr>
          <a:lstStyle/>
          <a:p>
            <a:r>
              <a:rPr lang="en-US" sz="3400" dirty="0" smtClean="0">
                <a:solidFill>
                  <a:schemeClr val="bg1"/>
                </a:solidFill>
                <a:latin typeface="Times New Roman" panose="02020603050405020304" pitchFamily="18" charset="0"/>
                <a:cs typeface="Times New Roman" panose="02020603050405020304" pitchFamily="18" charset="0"/>
              </a:rPr>
              <a:t>- </a:t>
            </a:r>
            <a:r>
              <a:rPr lang="en-US" sz="3400" dirty="0" err="1" smtClean="0">
                <a:solidFill>
                  <a:schemeClr val="bg1"/>
                </a:solidFill>
                <a:latin typeface="Times New Roman" panose="02020603050405020304" pitchFamily="18" charset="0"/>
                <a:cs typeface="Times New Roman" panose="02020603050405020304" pitchFamily="18" charset="0"/>
              </a:rPr>
              <a:t>Trên</a:t>
            </a:r>
            <a:r>
              <a:rPr lang="en-US" sz="3400" dirty="0" smtClean="0">
                <a:solidFill>
                  <a:schemeClr val="bg1"/>
                </a:solidFill>
                <a:latin typeface="Times New Roman" panose="02020603050405020304" pitchFamily="18" charset="0"/>
                <a:cs typeface="Times New Roman" panose="02020603050405020304" pitchFamily="18" charset="0"/>
              </a:rPr>
              <a:t> </a:t>
            </a:r>
            <a:r>
              <a:rPr lang="en-US" sz="3400" dirty="0" err="1" smtClean="0">
                <a:solidFill>
                  <a:schemeClr val="bg1"/>
                </a:solidFill>
                <a:latin typeface="Times New Roman" panose="02020603050405020304" pitchFamily="18" charset="0"/>
                <a:cs typeface="Times New Roman" panose="02020603050405020304" pitchFamily="18" charset="0"/>
              </a:rPr>
              <a:t>màn</a:t>
            </a:r>
            <a:r>
              <a:rPr lang="en-US" sz="3400" dirty="0" smtClean="0">
                <a:solidFill>
                  <a:schemeClr val="bg1"/>
                </a:solidFill>
                <a:latin typeface="Times New Roman" panose="02020603050405020304" pitchFamily="18" charset="0"/>
                <a:cs typeface="Times New Roman" panose="02020603050405020304" pitchFamily="18" charset="0"/>
              </a:rPr>
              <a:t> </a:t>
            </a:r>
            <a:r>
              <a:rPr lang="en-US" sz="3400" dirty="0" err="1" smtClean="0">
                <a:solidFill>
                  <a:schemeClr val="bg1"/>
                </a:solidFill>
                <a:latin typeface="Times New Roman" panose="02020603050405020304" pitchFamily="18" charset="0"/>
                <a:cs typeface="Times New Roman" panose="02020603050405020304" pitchFamily="18" charset="0"/>
              </a:rPr>
              <a:t>hình</a:t>
            </a:r>
            <a:r>
              <a:rPr lang="en-US" sz="3400" dirty="0" smtClean="0">
                <a:solidFill>
                  <a:schemeClr val="bg1"/>
                </a:solidFill>
                <a:latin typeface="Times New Roman" panose="02020603050405020304" pitchFamily="18" charset="0"/>
                <a:cs typeface="Times New Roman" panose="02020603050405020304" pitchFamily="18" charset="0"/>
              </a:rPr>
              <a:t> </a:t>
            </a:r>
            <a:r>
              <a:rPr lang="en-US" sz="3400" dirty="0" err="1" smtClean="0">
                <a:solidFill>
                  <a:schemeClr val="bg1"/>
                </a:solidFill>
                <a:latin typeface="Times New Roman" panose="02020603050405020304" pitchFamily="18" charset="0"/>
                <a:cs typeface="Times New Roman" panose="02020603050405020304" pitchFamily="18" charset="0"/>
              </a:rPr>
              <a:t>sẽ</a:t>
            </a:r>
            <a:r>
              <a:rPr lang="en-US" sz="3400" dirty="0" smtClean="0">
                <a:solidFill>
                  <a:schemeClr val="bg1"/>
                </a:solidFill>
                <a:latin typeface="Times New Roman" panose="02020603050405020304" pitchFamily="18" charset="0"/>
                <a:cs typeface="Times New Roman" panose="02020603050405020304" pitchFamily="18" charset="0"/>
              </a:rPr>
              <a:t> </a:t>
            </a:r>
            <a:r>
              <a:rPr lang="en-US" sz="3400" dirty="0" err="1" smtClean="0">
                <a:solidFill>
                  <a:schemeClr val="bg1"/>
                </a:solidFill>
                <a:latin typeface="Times New Roman" panose="02020603050405020304" pitchFamily="18" charset="0"/>
                <a:cs typeface="Times New Roman" panose="02020603050405020304" pitchFamily="18" charset="0"/>
              </a:rPr>
              <a:t>lần</a:t>
            </a:r>
            <a:r>
              <a:rPr lang="en-US" sz="3400" dirty="0" smtClean="0">
                <a:solidFill>
                  <a:schemeClr val="bg1"/>
                </a:solidFill>
                <a:latin typeface="Times New Roman" panose="02020603050405020304" pitchFamily="18" charset="0"/>
                <a:cs typeface="Times New Roman" panose="02020603050405020304" pitchFamily="18" charset="0"/>
              </a:rPr>
              <a:t> </a:t>
            </a:r>
            <a:r>
              <a:rPr lang="en-US" sz="3400" dirty="0" err="1" smtClean="0">
                <a:solidFill>
                  <a:schemeClr val="bg1"/>
                </a:solidFill>
                <a:latin typeface="Times New Roman" panose="02020603050405020304" pitchFamily="18" charset="0"/>
                <a:cs typeface="Times New Roman" panose="02020603050405020304" pitchFamily="18" charset="0"/>
              </a:rPr>
              <a:t>lượt</a:t>
            </a:r>
            <a:r>
              <a:rPr lang="en-US" sz="3400" dirty="0" smtClean="0">
                <a:solidFill>
                  <a:schemeClr val="bg1"/>
                </a:solidFill>
                <a:latin typeface="Times New Roman" panose="02020603050405020304" pitchFamily="18" charset="0"/>
                <a:cs typeface="Times New Roman" panose="02020603050405020304" pitchFamily="18" charset="0"/>
              </a:rPr>
              <a:t> </a:t>
            </a:r>
            <a:r>
              <a:rPr lang="en-US" sz="3400" dirty="0" err="1" smtClean="0">
                <a:solidFill>
                  <a:schemeClr val="bg1"/>
                </a:solidFill>
                <a:latin typeface="Times New Roman" panose="02020603050405020304" pitchFamily="18" charset="0"/>
                <a:cs typeface="Times New Roman" panose="02020603050405020304" pitchFamily="18" charset="0"/>
              </a:rPr>
              <a:t>xuất</a:t>
            </a:r>
            <a:r>
              <a:rPr lang="en-US" sz="3400" dirty="0" smtClean="0">
                <a:solidFill>
                  <a:schemeClr val="bg1"/>
                </a:solidFill>
                <a:latin typeface="Times New Roman" panose="02020603050405020304" pitchFamily="18" charset="0"/>
                <a:cs typeface="Times New Roman" panose="02020603050405020304" pitchFamily="18" charset="0"/>
              </a:rPr>
              <a:t> </a:t>
            </a:r>
            <a:r>
              <a:rPr lang="en-US" sz="3400" dirty="0" err="1" smtClean="0">
                <a:solidFill>
                  <a:schemeClr val="bg1"/>
                </a:solidFill>
                <a:latin typeface="Times New Roman" panose="02020603050405020304" pitchFamily="18" charset="0"/>
                <a:cs typeface="Times New Roman" panose="02020603050405020304" pitchFamily="18" charset="0"/>
              </a:rPr>
              <a:t>hiện</a:t>
            </a:r>
            <a:r>
              <a:rPr lang="en-US" sz="3400" dirty="0" smtClean="0">
                <a:solidFill>
                  <a:schemeClr val="bg1"/>
                </a:solidFill>
                <a:latin typeface="Times New Roman" panose="02020603050405020304" pitchFamily="18" charset="0"/>
                <a:cs typeface="Times New Roman" panose="02020603050405020304" pitchFamily="18" charset="0"/>
              </a:rPr>
              <a:t> </a:t>
            </a:r>
            <a:r>
              <a:rPr lang="en-US" sz="3400" dirty="0" err="1" smtClean="0">
                <a:solidFill>
                  <a:schemeClr val="bg1"/>
                </a:solidFill>
                <a:latin typeface="Times New Roman" panose="02020603050405020304" pitchFamily="18" charset="0"/>
                <a:cs typeface="Times New Roman" panose="02020603050405020304" pitchFamily="18" charset="0"/>
              </a:rPr>
              <a:t>các</a:t>
            </a:r>
            <a:r>
              <a:rPr lang="en-US" sz="3400" dirty="0" smtClean="0">
                <a:solidFill>
                  <a:schemeClr val="bg1"/>
                </a:solidFill>
                <a:latin typeface="Times New Roman" panose="02020603050405020304" pitchFamily="18" charset="0"/>
                <a:cs typeface="Times New Roman" panose="02020603050405020304" pitchFamily="18" charset="0"/>
              </a:rPr>
              <a:t> </a:t>
            </a:r>
            <a:r>
              <a:rPr lang="en-US" sz="3400" dirty="0" err="1" smtClean="0">
                <a:solidFill>
                  <a:schemeClr val="bg1"/>
                </a:solidFill>
                <a:latin typeface="Times New Roman" panose="02020603050405020304" pitchFamily="18" charset="0"/>
                <a:cs typeface="Times New Roman" panose="02020603050405020304" pitchFamily="18" charset="0"/>
              </a:rPr>
              <a:t>hình</a:t>
            </a:r>
            <a:r>
              <a:rPr lang="en-US" sz="3400" dirty="0" smtClean="0">
                <a:solidFill>
                  <a:schemeClr val="bg1"/>
                </a:solidFill>
                <a:latin typeface="Times New Roman" panose="02020603050405020304" pitchFamily="18" charset="0"/>
                <a:cs typeface="Times New Roman" panose="02020603050405020304" pitchFamily="18" charset="0"/>
              </a:rPr>
              <a:t> </a:t>
            </a:r>
            <a:r>
              <a:rPr lang="en-US" sz="3400" dirty="0" err="1" smtClean="0">
                <a:solidFill>
                  <a:schemeClr val="bg1"/>
                </a:solidFill>
                <a:latin typeface="Times New Roman" panose="02020603050405020304" pitchFamily="18" charset="0"/>
                <a:cs typeface="Times New Roman" panose="02020603050405020304" pitchFamily="18" charset="0"/>
              </a:rPr>
              <a:t>ảnh</a:t>
            </a:r>
            <a:r>
              <a:rPr lang="en-US" sz="3400" dirty="0" smtClean="0">
                <a:solidFill>
                  <a:schemeClr val="bg1"/>
                </a:solidFill>
                <a:latin typeface="Times New Roman" panose="02020603050405020304" pitchFamily="18" charset="0"/>
                <a:cs typeface="Times New Roman" panose="02020603050405020304" pitchFamily="18" charset="0"/>
              </a:rPr>
              <a:t> </a:t>
            </a:r>
            <a:r>
              <a:rPr lang="en-US" sz="3400" dirty="0" err="1" smtClean="0">
                <a:solidFill>
                  <a:schemeClr val="bg1"/>
                </a:solidFill>
                <a:latin typeface="Times New Roman" panose="02020603050405020304" pitchFamily="18" charset="0"/>
                <a:cs typeface="Times New Roman" panose="02020603050405020304" pitchFamily="18" charset="0"/>
              </a:rPr>
              <a:t>là</a:t>
            </a:r>
            <a:r>
              <a:rPr lang="en-US" sz="3400" dirty="0" smtClean="0">
                <a:solidFill>
                  <a:schemeClr val="bg1"/>
                </a:solidFill>
                <a:latin typeface="Times New Roman" panose="02020603050405020304" pitchFamily="18" charset="0"/>
                <a:cs typeface="Times New Roman" panose="02020603050405020304" pitchFamily="18" charset="0"/>
              </a:rPr>
              <a:t> </a:t>
            </a:r>
            <a:r>
              <a:rPr lang="en-US" sz="3400" dirty="0" err="1" smtClean="0">
                <a:solidFill>
                  <a:schemeClr val="bg1"/>
                </a:solidFill>
                <a:latin typeface="Times New Roman" panose="02020603050405020304" pitchFamily="18" charset="0"/>
                <a:cs typeface="Times New Roman" panose="02020603050405020304" pitchFamily="18" charset="0"/>
              </a:rPr>
              <a:t>biểu</a:t>
            </a:r>
            <a:r>
              <a:rPr lang="en-US" sz="3400" dirty="0" smtClean="0">
                <a:solidFill>
                  <a:schemeClr val="bg1"/>
                </a:solidFill>
                <a:latin typeface="Times New Roman" panose="02020603050405020304" pitchFamily="18" charset="0"/>
                <a:cs typeface="Times New Roman" panose="02020603050405020304" pitchFamily="18" charset="0"/>
              </a:rPr>
              <a:t> </a:t>
            </a:r>
            <a:r>
              <a:rPr lang="en-US" sz="3400" dirty="0" err="1" smtClean="0">
                <a:solidFill>
                  <a:schemeClr val="bg1"/>
                </a:solidFill>
                <a:latin typeface="Times New Roman" panose="02020603050405020304" pitchFamily="18" charset="0"/>
                <a:cs typeface="Times New Roman" panose="02020603050405020304" pitchFamily="18" charset="0"/>
              </a:rPr>
              <a:t>tượng</a:t>
            </a:r>
            <a:r>
              <a:rPr lang="en-US" sz="3400" dirty="0" smtClean="0">
                <a:solidFill>
                  <a:schemeClr val="bg1"/>
                </a:solidFill>
                <a:latin typeface="Times New Roman" panose="02020603050405020304" pitchFamily="18" charset="0"/>
                <a:cs typeface="Times New Roman" panose="02020603050405020304" pitchFamily="18" charset="0"/>
              </a:rPr>
              <a:t> </a:t>
            </a:r>
            <a:r>
              <a:rPr lang="en-US" sz="3400" dirty="0" err="1" smtClean="0">
                <a:solidFill>
                  <a:schemeClr val="bg1"/>
                </a:solidFill>
                <a:latin typeface="Times New Roman" panose="02020603050405020304" pitchFamily="18" charset="0"/>
                <a:cs typeface="Times New Roman" panose="02020603050405020304" pitchFamily="18" charset="0"/>
              </a:rPr>
              <a:t>của</a:t>
            </a:r>
            <a:r>
              <a:rPr lang="en-US" sz="3400" dirty="0" smtClean="0">
                <a:solidFill>
                  <a:schemeClr val="bg1"/>
                </a:solidFill>
                <a:latin typeface="Times New Roman" panose="02020603050405020304" pitchFamily="18" charset="0"/>
                <a:cs typeface="Times New Roman" panose="02020603050405020304" pitchFamily="18" charset="0"/>
              </a:rPr>
              <a:t> </a:t>
            </a:r>
            <a:r>
              <a:rPr lang="en-US" sz="3400" dirty="0" err="1" smtClean="0">
                <a:solidFill>
                  <a:schemeClr val="bg1"/>
                </a:solidFill>
                <a:latin typeface="Times New Roman" panose="02020603050405020304" pitchFamily="18" charset="0"/>
                <a:cs typeface="Times New Roman" panose="02020603050405020304" pitchFamily="18" charset="0"/>
              </a:rPr>
              <a:t>các</a:t>
            </a:r>
            <a:r>
              <a:rPr lang="en-US" sz="3400" dirty="0" smtClean="0">
                <a:solidFill>
                  <a:schemeClr val="bg1"/>
                </a:solidFill>
                <a:latin typeface="Times New Roman" panose="02020603050405020304" pitchFamily="18" charset="0"/>
                <a:cs typeface="Times New Roman" panose="02020603050405020304" pitchFamily="18" charset="0"/>
              </a:rPr>
              <a:t> </a:t>
            </a:r>
            <a:r>
              <a:rPr lang="en-US" sz="3400" dirty="0" err="1" smtClean="0">
                <a:solidFill>
                  <a:schemeClr val="bg1"/>
                </a:solidFill>
                <a:latin typeface="Times New Roman" panose="02020603050405020304" pitchFamily="18" charset="0"/>
                <a:cs typeface="Times New Roman" panose="02020603050405020304" pitchFamily="18" charset="0"/>
              </a:rPr>
              <a:t>tổ</a:t>
            </a:r>
            <a:r>
              <a:rPr lang="en-US" sz="3400" dirty="0" smtClean="0">
                <a:solidFill>
                  <a:schemeClr val="bg1"/>
                </a:solidFill>
                <a:latin typeface="Times New Roman" panose="02020603050405020304" pitchFamily="18" charset="0"/>
                <a:cs typeface="Times New Roman" panose="02020603050405020304" pitchFamily="18" charset="0"/>
              </a:rPr>
              <a:t> </a:t>
            </a:r>
            <a:r>
              <a:rPr lang="en-US" sz="3400" dirty="0" err="1" smtClean="0">
                <a:solidFill>
                  <a:schemeClr val="bg1"/>
                </a:solidFill>
                <a:latin typeface="Times New Roman" panose="02020603050405020304" pitchFamily="18" charset="0"/>
                <a:cs typeface="Times New Roman" panose="02020603050405020304" pitchFamily="18" charset="0"/>
              </a:rPr>
              <a:t>chức</a:t>
            </a:r>
            <a:r>
              <a:rPr lang="en-US" sz="3400" dirty="0" smtClean="0">
                <a:solidFill>
                  <a:schemeClr val="bg1"/>
                </a:solidFill>
                <a:latin typeface="Times New Roman" panose="02020603050405020304" pitchFamily="18" charset="0"/>
                <a:cs typeface="Times New Roman" panose="02020603050405020304" pitchFamily="18" charset="0"/>
              </a:rPr>
              <a:t> </a:t>
            </a:r>
            <a:r>
              <a:rPr lang="en-US" sz="3400" dirty="0" err="1" smtClean="0">
                <a:solidFill>
                  <a:schemeClr val="bg1"/>
                </a:solidFill>
                <a:latin typeface="Times New Roman" panose="02020603050405020304" pitchFamily="18" charset="0"/>
                <a:cs typeface="Times New Roman" panose="02020603050405020304" pitchFamily="18" charset="0"/>
              </a:rPr>
              <a:t>quốc</a:t>
            </a:r>
            <a:r>
              <a:rPr lang="en-US" sz="3400" dirty="0" smtClean="0">
                <a:solidFill>
                  <a:schemeClr val="bg1"/>
                </a:solidFill>
                <a:latin typeface="Times New Roman" panose="02020603050405020304" pitchFamily="18" charset="0"/>
                <a:cs typeface="Times New Roman" panose="02020603050405020304" pitchFamily="18" charset="0"/>
              </a:rPr>
              <a:t> </a:t>
            </a:r>
            <a:r>
              <a:rPr lang="en-US" sz="3400" dirty="0" err="1" smtClean="0">
                <a:solidFill>
                  <a:schemeClr val="bg1"/>
                </a:solidFill>
                <a:latin typeface="Times New Roman" panose="02020603050405020304" pitchFamily="18" charset="0"/>
                <a:cs typeface="Times New Roman" panose="02020603050405020304" pitchFamily="18" charset="0"/>
              </a:rPr>
              <a:t>tế</a:t>
            </a:r>
            <a:endParaRPr lang="en-US" sz="3400" dirty="0" smtClean="0">
              <a:solidFill>
                <a:schemeClr val="bg1"/>
              </a:solidFill>
              <a:latin typeface="Times New Roman" panose="02020603050405020304" pitchFamily="18" charset="0"/>
              <a:cs typeface="Times New Roman" panose="02020603050405020304" pitchFamily="18" charset="0"/>
            </a:endParaRPr>
          </a:p>
          <a:p>
            <a:r>
              <a:rPr lang="en-US" sz="3400" dirty="0" smtClean="0">
                <a:solidFill>
                  <a:schemeClr val="bg1"/>
                </a:solidFill>
                <a:latin typeface="Times New Roman" panose="02020603050405020304" pitchFamily="18" charset="0"/>
                <a:cs typeface="Times New Roman" panose="02020603050405020304" pitchFamily="18" charset="0"/>
              </a:rPr>
              <a:t>- </a:t>
            </a:r>
            <a:r>
              <a:rPr lang="en-US" sz="3400" dirty="0" err="1" smtClean="0">
                <a:solidFill>
                  <a:schemeClr val="bg1"/>
                </a:solidFill>
                <a:latin typeface="Times New Roman" panose="02020603050405020304" pitchFamily="18" charset="0"/>
                <a:cs typeface="Times New Roman" panose="02020603050405020304" pitchFamily="18" charset="0"/>
              </a:rPr>
              <a:t>Nhiệm</a:t>
            </a:r>
            <a:r>
              <a:rPr lang="en-US" sz="3400" dirty="0" smtClean="0">
                <a:solidFill>
                  <a:schemeClr val="bg1"/>
                </a:solidFill>
                <a:latin typeface="Times New Roman" panose="02020603050405020304" pitchFamily="18" charset="0"/>
                <a:cs typeface="Times New Roman" panose="02020603050405020304" pitchFamily="18" charset="0"/>
              </a:rPr>
              <a:t> </a:t>
            </a:r>
            <a:r>
              <a:rPr lang="en-US" sz="3400" dirty="0" err="1" smtClean="0">
                <a:solidFill>
                  <a:schemeClr val="bg1"/>
                </a:solidFill>
                <a:latin typeface="Times New Roman" panose="02020603050405020304" pitchFamily="18" charset="0"/>
                <a:cs typeface="Times New Roman" panose="02020603050405020304" pitchFamily="18" charset="0"/>
              </a:rPr>
              <a:t>vụ</a:t>
            </a:r>
            <a:r>
              <a:rPr lang="en-US" sz="3400" dirty="0" smtClean="0">
                <a:solidFill>
                  <a:schemeClr val="bg1"/>
                </a:solidFill>
                <a:latin typeface="Times New Roman" panose="02020603050405020304" pitchFamily="18" charset="0"/>
                <a:cs typeface="Times New Roman" panose="02020603050405020304" pitchFamily="18" charset="0"/>
              </a:rPr>
              <a:t> </a:t>
            </a:r>
            <a:r>
              <a:rPr lang="en-US" sz="3400" dirty="0" err="1" smtClean="0">
                <a:solidFill>
                  <a:schemeClr val="bg1"/>
                </a:solidFill>
                <a:latin typeface="Times New Roman" panose="02020603050405020304" pitchFamily="18" charset="0"/>
                <a:cs typeface="Times New Roman" panose="02020603050405020304" pitchFamily="18" charset="0"/>
              </a:rPr>
              <a:t>của</a:t>
            </a:r>
            <a:r>
              <a:rPr lang="en-US" sz="3400" dirty="0" smtClean="0">
                <a:solidFill>
                  <a:schemeClr val="bg1"/>
                </a:solidFill>
                <a:latin typeface="Times New Roman" panose="02020603050405020304" pitchFamily="18" charset="0"/>
                <a:cs typeface="Times New Roman" panose="02020603050405020304" pitchFamily="18" charset="0"/>
              </a:rPr>
              <a:t> </a:t>
            </a:r>
            <a:r>
              <a:rPr lang="en-US" sz="3400" dirty="0" err="1" smtClean="0">
                <a:solidFill>
                  <a:schemeClr val="bg1"/>
                </a:solidFill>
                <a:latin typeface="Times New Roman" panose="02020603050405020304" pitchFamily="18" charset="0"/>
                <a:cs typeface="Times New Roman" panose="02020603050405020304" pitchFamily="18" charset="0"/>
              </a:rPr>
              <a:t>các</a:t>
            </a:r>
            <a:r>
              <a:rPr lang="en-US" sz="3400" dirty="0" smtClean="0">
                <a:solidFill>
                  <a:schemeClr val="bg1"/>
                </a:solidFill>
                <a:latin typeface="Times New Roman" panose="02020603050405020304" pitchFamily="18" charset="0"/>
                <a:cs typeface="Times New Roman" panose="02020603050405020304" pitchFamily="18" charset="0"/>
              </a:rPr>
              <a:t> </a:t>
            </a:r>
            <a:r>
              <a:rPr lang="en-US" sz="3400" dirty="0" err="1" smtClean="0">
                <a:solidFill>
                  <a:schemeClr val="bg1"/>
                </a:solidFill>
                <a:latin typeface="Times New Roman" panose="02020603050405020304" pitchFamily="18" charset="0"/>
                <a:cs typeface="Times New Roman" panose="02020603050405020304" pitchFamily="18" charset="0"/>
              </a:rPr>
              <a:t>em</a:t>
            </a:r>
            <a:r>
              <a:rPr lang="en-US" sz="3400" dirty="0" smtClean="0">
                <a:solidFill>
                  <a:schemeClr val="bg1"/>
                </a:solidFill>
                <a:latin typeface="Times New Roman" panose="02020603050405020304" pitchFamily="18" charset="0"/>
                <a:cs typeface="Times New Roman" panose="02020603050405020304" pitchFamily="18" charset="0"/>
              </a:rPr>
              <a:t> </a:t>
            </a:r>
            <a:r>
              <a:rPr lang="en-US" sz="3400" dirty="0" err="1" smtClean="0">
                <a:solidFill>
                  <a:schemeClr val="bg1"/>
                </a:solidFill>
                <a:latin typeface="Times New Roman" panose="02020603050405020304" pitchFamily="18" charset="0"/>
                <a:cs typeface="Times New Roman" panose="02020603050405020304" pitchFamily="18" charset="0"/>
              </a:rPr>
              <a:t>là</a:t>
            </a:r>
            <a:r>
              <a:rPr lang="en-US" sz="3400" dirty="0" smtClean="0">
                <a:solidFill>
                  <a:schemeClr val="bg1"/>
                </a:solidFill>
                <a:latin typeface="Times New Roman" panose="02020603050405020304" pitchFamily="18" charset="0"/>
                <a:cs typeface="Times New Roman" panose="02020603050405020304" pitchFamily="18" charset="0"/>
              </a:rPr>
              <a:t> </a:t>
            </a:r>
            <a:r>
              <a:rPr lang="en-US" sz="3400" dirty="0" err="1" smtClean="0">
                <a:solidFill>
                  <a:schemeClr val="bg1"/>
                </a:solidFill>
                <a:latin typeface="Times New Roman" panose="02020603050405020304" pitchFamily="18" charset="0"/>
                <a:cs typeface="Times New Roman" panose="02020603050405020304" pitchFamily="18" charset="0"/>
              </a:rPr>
              <a:t>quan</a:t>
            </a:r>
            <a:r>
              <a:rPr lang="en-US" sz="3400" dirty="0" smtClean="0">
                <a:solidFill>
                  <a:schemeClr val="bg1"/>
                </a:solidFill>
                <a:latin typeface="Times New Roman" panose="02020603050405020304" pitchFamily="18" charset="0"/>
                <a:cs typeface="Times New Roman" panose="02020603050405020304" pitchFamily="18" charset="0"/>
              </a:rPr>
              <a:t> </a:t>
            </a:r>
            <a:r>
              <a:rPr lang="en-US" sz="3400" dirty="0" err="1" smtClean="0">
                <a:solidFill>
                  <a:schemeClr val="bg1"/>
                </a:solidFill>
                <a:latin typeface="Times New Roman" panose="02020603050405020304" pitchFamily="18" charset="0"/>
                <a:cs typeface="Times New Roman" panose="02020603050405020304" pitchFamily="18" charset="0"/>
              </a:rPr>
              <a:t>sát</a:t>
            </a:r>
            <a:r>
              <a:rPr lang="en-US" sz="3400" dirty="0" smtClean="0">
                <a:solidFill>
                  <a:schemeClr val="bg1"/>
                </a:solidFill>
                <a:latin typeface="Times New Roman" panose="02020603050405020304" pitchFamily="18" charset="0"/>
                <a:cs typeface="Times New Roman" panose="02020603050405020304" pitchFamily="18" charset="0"/>
              </a:rPr>
              <a:t> </a:t>
            </a:r>
            <a:r>
              <a:rPr lang="en-US" sz="3400" dirty="0" err="1" smtClean="0">
                <a:solidFill>
                  <a:schemeClr val="bg1"/>
                </a:solidFill>
                <a:latin typeface="Times New Roman" panose="02020603050405020304" pitchFamily="18" charset="0"/>
                <a:cs typeface="Times New Roman" panose="02020603050405020304" pitchFamily="18" charset="0"/>
              </a:rPr>
              <a:t>các</a:t>
            </a:r>
            <a:r>
              <a:rPr lang="en-US" sz="3400" dirty="0" smtClean="0">
                <a:solidFill>
                  <a:schemeClr val="bg1"/>
                </a:solidFill>
                <a:latin typeface="Times New Roman" panose="02020603050405020304" pitchFamily="18" charset="0"/>
                <a:cs typeface="Times New Roman" panose="02020603050405020304" pitchFamily="18" charset="0"/>
              </a:rPr>
              <a:t> </a:t>
            </a:r>
            <a:r>
              <a:rPr lang="en-US" sz="3400" dirty="0" err="1" smtClean="0">
                <a:solidFill>
                  <a:schemeClr val="bg1"/>
                </a:solidFill>
                <a:latin typeface="Times New Roman" panose="02020603050405020304" pitchFamily="18" charset="0"/>
                <a:cs typeface="Times New Roman" panose="02020603050405020304" pitchFamily="18" charset="0"/>
              </a:rPr>
              <a:t>hình</a:t>
            </a:r>
            <a:r>
              <a:rPr lang="en-US" sz="3400" dirty="0" smtClean="0">
                <a:solidFill>
                  <a:schemeClr val="bg1"/>
                </a:solidFill>
                <a:latin typeface="Times New Roman" panose="02020603050405020304" pitchFamily="18" charset="0"/>
                <a:cs typeface="Times New Roman" panose="02020603050405020304" pitchFamily="18" charset="0"/>
              </a:rPr>
              <a:t> </a:t>
            </a:r>
            <a:r>
              <a:rPr lang="en-US" sz="3400" dirty="0" err="1" smtClean="0">
                <a:solidFill>
                  <a:schemeClr val="bg1"/>
                </a:solidFill>
                <a:latin typeface="Times New Roman" panose="02020603050405020304" pitchFamily="18" charset="0"/>
                <a:cs typeface="Times New Roman" panose="02020603050405020304" pitchFamily="18" charset="0"/>
              </a:rPr>
              <a:t>ảnh</a:t>
            </a:r>
            <a:r>
              <a:rPr lang="en-US" sz="3400" dirty="0" smtClean="0">
                <a:solidFill>
                  <a:schemeClr val="bg1"/>
                </a:solidFill>
                <a:latin typeface="Times New Roman" panose="02020603050405020304" pitchFamily="18" charset="0"/>
                <a:cs typeface="Times New Roman" panose="02020603050405020304" pitchFamily="18" charset="0"/>
              </a:rPr>
              <a:t> </a:t>
            </a:r>
            <a:r>
              <a:rPr lang="en-US" sz="3400" dirty="0" err="1" smtClean="0">
                <a:solidFill>
                  <a:schemeClr val="bg1"/>
                </a:solidFill>
                <a:latin typeface="Times New Roman" panose="02020603050405020304" pitchFamily="18" charset="0"/>
                <a:cs typeface="Times New Roman" panose="02020603050405020304" pitchFamily="18" charset="0"/>
              </a:rPr>
              <a:t>và</a:t>
            </a:r>
            <a:r>
              <a:rPr lang="en-US" sz="3400" dirty="0" smtClean="0">
                <a:solidFill>
                  <a:schemeClr val="bg1"/>
                </a:solidFill>
                <a:latin typeface="Times New Roman" panose="02020603050405020304" pitchFamily="18" charset="0"/>
                <a:cs typeface="Times New Roman" panose="02020603050405020304" pitchFamily="18" charset="0"/>
              </a:rPr>
              <a:t> </a:t>
            </a:r>
            <a:r>
              <a:rPr lang="en-US" sz="3400" dirty="0" err="1" smtClean="0">
                <a:solidFill>
                  <a:schemeClr val="bg1"/>
                </a:solidFill>
                <a:latin typeface="Times New Roman" panose="02020603050405020304" pitchFamily="18" charset="0"/>
                <a:cs typeface="Times New Roman" panose="02020603050405020304" pitchFamily="18" charset="0"/>
              </a:rPr>
              <a:t>gọi</a:t>
            </a:r>
            <a:r>
              <a:rPr lang="en-US" sz="3400" dirty="0" smtClean="0">
                <a:solidFill>
                  <a:schemeClr val="bg1"/>
                </a:solidFill>
                <a:latin typeface="Times New Roman" panose="02020603050405020304" pitchFamily="18" charset="0"/>
                <a:cs typeface="Times New Roman" panose="02020603050405020304" pitchFamily="18" charset="0"/>
              </a:rPr>
              <a:t> </a:t>
            </a:r>
            <a:r>
              <a:rPr lang="en-US" sz="3400" dirty="0" err="1" smtClean="0">
                <a:solidFill>
                  <a:schemeClr val="bg1"/>
                </a:solidFill>
                <a:latin typeface="Times New Roman" panose="02020603050405020304" pitchFamily="18" charset="0"/>
                <a:cs typeface="Times New Roman" panose="02020603050405020304" pitchFamily="18" charset="0"/>
              </a:rPr>
              <a:t>tên</a:t>
            </a:r>
            <a:r>
              <a:rPr lang="en-US" sz="3400" dirty="0" smtClean="0">
                <a:solidFill>
                  <a:schemeClr val="bg1"/>
                </a:solidFill>
                <a:latin typeface="Times New Roman" panose="02020603050405020304" pitchFamily="18" charset="0"/>
                <a:cs typeface="Times New Roman" panose="02020603050405020304" pitchFamily="18" charset="0"/>
              </a:rPr>
              <a:t> </a:t>
            </a:r>
            <a:r>
              <a:rPr lang="en-US" sz="3400" dirty="0" err="1" smtClean="0">
                <a:solidFill>
                  <a:schemeClr val="bg1"/>
                </a:solidFill>
                <a:latin typeface="Times New Roman" panose="02020603050405020304" pitchFamily="18" charset="0"/>
                <a:cs typeface="Times New Roman" panose="02020603050405020304" pitchFamily="18" charset="0"/>
              </a:rPr>
              <a:t>các</a:t>
            </a:r>
            <a:r>
              <a:rPr lang="en-US" sz="3400" dirty="0" smtClean="0">
                <a:solidFill>
                  <a:schemeClr val="bg1"/>
                </a:solidFill>
                <a:latin typeface="Times New Roman" panose="02020603050405020304" pitchFamily="18" charset="0"/>
                <a:cs typeface="Times New Roman" panose="02020603050405020304" pitchFamily="18" charset="0"/>
              </a:rPr>
              <a:t> </a:t>
            </a:r>
            <a:r>
              <a:rPr lang="en-US" sz="3400" dirty="0" err="1" smtClean="0">
                <a:solidFill>
                  <a:schemeClr val="bg1"/>
                </a:solidFill>
                <a:latin typeface="Times New Roman" panose="02020603050405020304" pitchFamily="18" charset="0"/>
                <a:cs typeface="Times New Roman" panose="02020603050405020304" pitchFamily="18" charset="0"/>
              </a:rPr>
              <a:t>tổ</a:t>
            </a:r>
            <a:r>
              <a:rPr lang="en-US" sz="3400" dirty="0" smtClean="0">
                <a:solidFill>
                  <a:schemeClr val="bg1"/>
                </a:solidFill>
                <a:latin typeface="Times New Roman" panose="02020603050405020304" pitchFamily="18" charset="0"/>
                <a:cs typeface="Times New Roman" panose="02020603050405020304" pitchFamily="18" charset="0"/>
              </a:rPr>
              <a:t> </a:t>
            </a:r>
            <a:r>
              <a:rPr lang="en-US" sz="3400" dirty="0" err="1" smtClean="0">
                <a:solidFill>
                  <a:schemeClr val="bg1"/>
                </a:solidFill>
                <a:latin typeface="Times New Roman" panose="02020603050405020304" pitchFamily="18" charset="0"/>
                <a:cs typeface="Times New Roman" panose="02020603050405020304" pitchFamily="18" charset="0"/>
              </a:rPr>
              <a:t>chức</a:t>
            </a:r>
            <a:r>
              <a:rPr lang="en-US" sz="3400" dirty="0" smtClean="0">
                <a:solidFill>
                  <a:schemeClr val="bg1"/>
                </a:solidFill>
                <a:latin typeface="Times New Roman" panose="02020603050405020304" pitchFamily="18" charset="0"/>
                <a:cs typeface="Times New Roman" panose="02020603050405020304" pitchFamily="18" charset="0"/>
              </a:rPr>
              <a:t> </a:t>
            </a:r>
            <a:r>
              <a:rPr lang="en-US" sz="3400" dirty="0" err="1" smtClean="0">
                <a:solidFill>
                  <a:schemeClr val="bg1"/>
                </a:solidFill>
                <a:latin typeface="Times New Roman" panose="02020603050405020304" pitchFamily="18" charset="0"/>
                <a:cs typeface="Times New Roman" panose="02020603050405020304" pitchFamily="18" charset="0"/>
              </a:rPr>
              <a:t>quốc</a:t>
            </a:r>
            <a:r>
              <a:rPr lang="en-US" sz="3400" dirty="0" smtClean="0">
                <a:solidFill>
                  <a:schemeClr val="bg1"/>
                </a:solidFill>
                <a:latin typeface="Times New Roman" panose="02020603050405020304" pitchFamily="18" charset="0"/>
                <a:cs typeface="Times New Roman" panose="02020603050405020304" pitchFamily="18" charset="0"/>
              </a:rPr>
              <a:t> </a:t>
            </a:r>
            <a:r>
              <a:rPr lang="en-US" sz="3400" dirty="0" err="1" smtClean="0">
                <a:solidFill>
                  <a:schemeClr val="bg1"/>
                </a:solidFill>
                <a:latin typeface="Times New Roman" panose="02020603050405020304" pitchFamily="18" charset="0"/>
                <a:cs typeface="Times New Roman" panose="02020603050405020304" pitchFamily="18" charset="0"/>
              </a:rPr>
              <a:t>tế</a:t>
            </a:r>
            <a:r>
              <a:rPr lang="en-US" sz="3400" dirty="0" smtClean="0">
                <a:solidFill>
                  <a:schemeClr val="bg1"/>
                </a:solidFill>
                <a:latin typeface="Times New Roman" panose="02020603050405020304" pitchFamily="18" charset="0"/>
                <a:cs typeface="Times New Roman" panose="02020603050405020304" pitchFamily="18" charset="0"/>
              </a:rPr>
              <a:t> </a:t>
            </a:r>
            <a:r>
              <a:rPr lang="en-US" sz="3400" dirty="0" err="1" smtClean="0">
                <a:solidFill>
                  <a:schemeClr val="bg1"/>
                </a:solidFill>
                <a:latin typeface="Times New Roman" panose="02020603050405020304" pitchFamily="18" charset="0"/>
                <a:cs typeface="Times New Roman" panose="02020603050405020304" pitchFamily="18" charset="0"/>
              </a:rPr>
              <a:t>tương</a:t>
            </a:r>
            <a:r>
              <a:rPr lang="en-US" sz="3400" dirty="0" smtClean="0">
                <a:solidFill>
                  <a:schemeClr val="bg1"/>
                </a:solidFill>
                <a:latin typeface="Times New Roman" panose="02020603050405020304" pitchFamily="18" charset="0"/>
                <a:cs typeface="Times New Roman" panose="02020603050405020304" pitchFamily="18" charset="0"/>
              </a:rPr>
              <a:t> </a:t>
            </a:r>
            <a:r>
              <a:rPr lang="en-US" sz="3400" dirty="0" err="1" smtClean="0">
                <a:solidFill>
                  <a:schemeClr val="bg1"/>
                </a:solidFill>
                <a:latin typeface="Times New Roman" panose="02020603050405020304" pitchFamily="18" charset="0"/>
                <a:cs typeface="Times New Roman" panose="02020603050405020304" pitchFamily="18" charset="0"/>
              </a:rPr>
              <a:t>ứng</a:t>
            </a:r>
            <a:r>
              <a:rPr lang="en-US" sz="3400" dirty="0" smtClean="0">
                <a:solidFill>
                  <a:schemeClr val="bg1"/>
                </a:solidFill>
                <a:latin typeface="Times New Roman" panose="02020603050405020304" pitchFamily="18" charset="0"/>
                <a:cs typeface="Times New Roman" panose="02020603050405020304" pitchFamily="18" charset="0"/>
              </a:rPr>
              <a:t> </a:t>
            </a:r>
            <a:r>
              <a:rPr lang="en-US" sz="3400" dirty="0" err="1" smtClean="0">
                <a:solidFill>
                  <a:schemeClr val="bg1"/>
                </a:solidFill>
                <a:latin typeface="Times New Roman" panose="02020603050405020304" pitchFamily="18" charset="0"/>
                <a:cs typeface="Times New Roman" panose="02020603050405020304" pitchFamily="18" charset="0"/>
              </a:rPr>
              <a:t>với</a:t>
            </a:r>
            <a:r>
              <a:rPr lang="en-US" sz="3400" dirty="0" smtClean="0">
                <a:solidFill>
                  <a:schemeClr val="bg1"/>
                </a:solidFill>
                <a:latin typeface="Times New Roman" panose="02020603050405020304" pitchFamily="18" charset="0"/>
                <a:cs typeface="Times New Roman" panose="02020603050405020304" pitchFamily="18" charset="0"/>
              </a:rPr>
              <a:t> </a:t>
            </a:r>
            <a:r>
              <a:rPr lang="en-US" sz="3400" dirty="0" err="1" smtClean="0">
                <a:solidFill>
                  <a:schemeClr val="bg1"/>
                </a:solidFill>
                <a:latin typeface="Times New Roman" panose="02020603050405020304" pitchFamily="18" charset="0"/>
                <a:cs typeface="Times New Roman" panose="02020603050405020304" pitchFamily="18" charset="0"/>
              </a:rPr>
              <a:t>các</a:t>
            </a:r>
            <a:r>
              <a:rPr lang="en-US" sz="3400" dirty="0" smtClean="0">
                <a:solidFill>
                  <a:schemeClr val="bg1"/>
                </a:solidFill>
                <a:latin typeface="Times New Roman" panose="02020603050405020304" pitchFamily="18" charset="0"/>
                <a:cs typeface="Times New Roman" panose="02020603050405020304" pitchFamily="18" charset="0"/>
              </a:rPr>
              <a:t> </a:t>
            </a:r>
            <a:r>
              <a:rPr lang="en-US" sz="3400" dirty="0" err="1" smtClean="0">
                <a:solidFill>
                  <a:schemeClr val="bg1"/>
                </a:solidFill>
                <a:latin typeface="Times New Roman" panose="02020603050405020304" pitchFamily="18" charset="0"/>
                <a:cs typeface="Times New Roman" panose="02020603050405020304" pitchFamily="18" charset="0"/>
              </a:rPr>
              <a:t>hình</a:t>
            </a:r>
            <a:r>
              <a:rPr lang="en-US" sz="3400" dirty="0" smtClean="0">
                <a:solidFill>
                  <a:schemeClr val="bg1"/>
                </a:solidFill>
                <a:latin typeface="Times New Roman" panose="02020603050405020304" pitchFamily="18" charset="0"/>
                <a:cs typeface="Times New Roman" panose="02020603050405020304" pitchFamily="18" charset="0"/>
              </a:rPr>
              <a:t> </a:t>
            </a:r>
            <a:r>
              <a:rPr lang="en-US" sz="3400" dirty="0" err="1" smtClean="0">
                <a:solidFill>
                  <a:schemeClr val="bg1"/>
                </a:solidFill>
                <a:latin typeface="Times New Roman" panose="02020603050405020304" pitchFamily="18" charset="0"/>
                <a:cs typeface="Times New Roman" panose="02020603050405020304" pitchFamily="18" charset="0"/>
              </a:rPr>
              <a:t>ảnh</a:t>
            </a:r>
            <a:r>
              <a:rPr lang="en-US" sz="3400" dirty="0" smtClean="0">
                <a:solidFill>
                  <a:schemeClr val="bg1"/>
                </a:solidFill>
                <a:latin typeface="Times New Roman" panose="02020603050405020304" pitchFamily="18" charset="0"/>
                <a:cs typeface="Times New Roman" panose="02020603050405020304" pitchFamily="18" charset="0"/>
              </a:rPr>
              <a:t> </a:t>
            </a:r>
            <a:r>
              <a:rPr lang="en-US" sz="3400" dirty="0" err="1" smtClean="0">
                <a:solidFill>
                  <a:schemeClr val="bg1"/>
                </a:solidFill>
                <a:latin typeface="Times New Roman" panose="02020603050405020304" pitchFamily="18" charset="0"/>
                <a:cs typeface="Times New Roman" panose="02020603050405020304" pitchFamily="18" charset="0"/>
              </a:rPr>
              <a:t>đó</a:t>
            </a:r>
            <a:endParaRPr lang="en-US" sz="3400" dirty="0" smtClean="0">
              <a:solidFill>
                <a:schemeClr val="bg1"/>
              </a:solidFill>
              <a:latin typeface="Times New Roman" panose="02020603050405020304" pitchFamily="18" charset="0"/>
              <a:cs typeface="Times New Roman" panose="02020603050405020304" pitchFamily="18" charset="0"/>
            </a:endParaRPr>
          </a:p>
          <a:p>
            <a:r>
              <a:rPr lang="en-US" sz="3400" dirty="0" smtClean="0">
                <a:solidFill>
                  <a:schemeClr val="bg1"/>
                </a:solidFill>
                <a:latin typeface="Times New Roman" panose="02020603050405020304" pitchFamily="18" charset="0"/>
                <a:cs typeface="Times New Roman" panose="02020603050405020304" pitchFamily="18" charset="0"/>
              </a:rPr>
              <a:t>- </a:t>
            </a:r>
            <a:r>
              <a:rPr lang="en-US" sz="3400" dirty="0" err="1" smtClean="0">
                <a:solidFill>
                  <a:schemeClr val="bg1"/>
                </a:solidFill>
                <a:latin typeface="Times New Roman" panose="02020603050405020304" pitchFamily="18" charset="0"/>
                <a:cs typeface="Times New Roman" panose="02020603050405020304" pitchFamily="18" charset="0"/>
              </a:rPr>
              <a:t>Mỗi</a:t>
            </a:r>
            <a:r>
              <a:rPr lang="en-US" sz="3400" dirty="0" smtClean="0">
                <a:solidFill>
                  <a:schemeClr val="bg1"/>
                </a:solidFill>
                <a:latin typeface="Times New Roman" panose="02020603050405020304" pitchFamily="18" charset="0"/>
                <a:cs typeface="Times New Roman" panose="02020603050405020304" pitchFamily="18" charset="0"/>
              </a:rPr>
              <a:t> </a:t>
            </a:r>
            <a:r>
              <a:rPr lang="en-US" sz="3400" dirty="0" err="1" smtClean="0">
                <a:solidFill>
                  <a:schemeClr val="bg1"/>
                </a:solidFill>
                <a:latin typeface="Times New Roman" panose="02020603050405020304" pitchFamily="18" charset="0"/>
                <a:cs typeface="Times New Roman" panose="02020603050405020304" pitchFamily="18" charset="0"/>
              </a:rPr>
              <a:t>hình</a:t>
            </a:r>
            <a:r>
              <a:rPr lang="en-US" sz="3400" dirty="0" smtClean="0">
                <a:solidFill>
                  <a:schemeClr val="bg1"/>
                </a:solidFill>
                <a:latin typeface="Times New Roman" panose="02020603050405020304" pitchFamily="18" charset="0"/>
                <a:cs typeface="Times New Roman" panose="02020603050405020304" pitchFamily="18" charset="0"/>
              </a:rPr>
              <a:t> </a:t>
            </a:r>
            <a:r>
              <a:rPr lang="en-US" sz="3400" dirty="0" err="1" smtClean="0">
                <a:solidFill>
                  <a:schemeClr val="bg1"/>
                </a:solidFill>
                <a:latin typeface="Times New Roman" panose="02020603050405020304" pitchFamily="18" charset="0"/>
                <a:cs typeface="Times New Roman" panose="02020603050405020304" pitchFamily="18" charset="0"/>
              </a:rPr>
              <a:t>ảnh</a:t>
            </a:r>
            <a:r>
              <a:rPr lang="en-US" sz="3400" dirty="0" smtClean="0">
                <a:solidFill>
                  <a:schemeClr val="bg1"/>
                </a:solidFill>
                <a:latin typeface="Times New Roman" panose="02020603050405020304" pitchFamily="18" charset="0"/>
                <a:cs typeface="Times New Roman" panose="02020603050405020304" pitchFamily="18" charset="0"/>
              </a:rPr>
              <a:t>, </a:t>
            </a:r>
            <a:r>
              <a:rPr lang="en-US" sz="3400" dirty="0" err="1" smtClean="0">
                <a:solidFill>
                  <a:schemeClr val="bg1"/>
                </a:solidFill>
                <a:latin typeface="Times New Roman" panose="02020603050405020304" pitchFamily="18" charset="0"/>
                <a:cs typeface="Times New Roman" panose="02020603050405020304" pitchFamily="18" charset="0"/>
              </a:rPr>
              <a:t>các</a:t>
            </a:r>
            <a:r>
              <a:rPr lang="en-US" sz="3400" dirty="0" smtClean="0">
                <a:solidFill>
                  <a:schemeClr val="bg1"/>
                </a:solidFill>
                <a:latin typeface="Times New Roman" panose="02020603050405020304" pitchFamily="18" charset="0"/>
                <a:cs typeface="Times New Roman" panose="02020603050405020304" pitchFamily="18" charset="0"/>
              </a:rPr>
              <a:t> </a:t>
            </a:r>
            <a:r>
              <a:rPr lang="en-US" sz="3400" dirty="0" err="1" smtClean="0">
                <a:solidFill>
                  <a:schemeClr val="bg1"/>
                </a:solidFill>
                <a:latin typeface="Times New Roman" panose="02020603050405020304" pitchFamily="18" charset="0"/>
                <a:cs typeface="Times New Roman" panose="02020603050405020304" pitchFamily="18" charset="0"/>
              </a:rPr>
              <a:t>em</a:t>
            </a:r>
            <a:r>
              <a:rPr lang="en-US" sz="3400" dirty="0" smtClean="0">
                <a:solidFill>
                  <a:schemeClr val="bg1"/>
                </a:solidFill>
                <a:latin typeface="Times New Roman" panose="02020603050405020304" pitchFamily="18" charset="0"/>
                <a:cs typeface="Times New Roman" panose="02020603050405020304" pitchFamily="18" charset="0"/>
              </a:rPr>
              <a:t> </a:t>
            </a:r>
            <a:r>
              <a:rPr lang="en-US" sz="3400" dirty="0" err="1" smtClean="0">
                <a:solidFill>
                  <a:schemeClr val="bg1"/>
                </a:solidFill>
                <a:latin typeface="Times New Roman" panose="02020603050405020304" pitchFamily="18" charset="0"/>
                <a:cs typeface="Times New Roman" panose="02020603050405020304" pitchFamily="18" charset="0"/>
              </a:rPr>
              <a:t>có</a:t>
            </a:r>
            <a:r>
              <a:rPr lang="en-US" sz="3400" dirty="0" smtClean="0">
                <a:solidFill>
                  <a:schemeClr val="bg1"/>
                </a:solidFill>
                <a:latin typeface="Times New Roman" panose="02020603050405020304" pitchFamily="18" charset="0"/>
                <a:cs typeface="Times New Roman" panose="02020603050405020304" pitchFamily="18" charset="0"/>
              </a:rPr>
              <a:t> 10s </a:t>
            </a:r>
            <a:r>
              <a:rPr lang="en-US" sz="3400" dirty="0" err="1" smtClean="0">
                <a:solidFill>
                  <a:schemeClr val="bg1"/>
                </a:solidFill>
                <a:latin typeface="Times New Roman" panose="02020603050405020304" pitchFamily="18" charset="0"/>
                <a:cs typeface="Times New Roman" panose="02020603050405020304" pitchFamily="18" charset="0"/>
              </a:rPr>
              <a:t>quan</a:t>
            </a:r>
            <a:r>
              <a:rPr lang="en-US" sz="3400" dirty="0" smtClean="0">
                <a:solidFill>
                  <a:schemeClr val="bg1"/>
                </a:solidFill>
                <a:latin typeface="Times New Roman" panose="02020603050405020304" pitchFamily="18" charset="0"/>
                <a:cs typeface="Times New Roman" panose="02020603050405020304" pitchFamily="18" charset="0"/>
              </a:rPr>
              <a:t> </a:t>
            </a:r>
            <a:r>
              <a:rPr lang="en-US" sz="3400" dirty="0" err="1" smtClean="0">
                <a:solidFill>
                  <a:schemeClr val="bg1"/>
                </a:solidFill>
                <a:latin typeface="Times New Roman" panose="02020603050405020304" pitchFamily="18" charset="0"/>
                <a:cs typeface="Times New Roman" panose="02020603050405020304" pitchFamily="18" charset="0"/>
              </a:rPr>
              <a:t>sát</a:t>
            </a:r>
            <a:r>
              <a:rPr lang="en-US" sz="3400" dirty="0" smtClean="0">
                <a:solidFill>
                  <a:schemeClr val="bg1"/>
                </a:solidFill>
                <a:latin typeface="Times New Roman" panose="02020603050405020304" pitchFamily="18" charset="0"/>
                <a:cs typeface="Times New Roman" panose="02020603050405020304" pitchFamily="18" charset="0"/>
              </a:rPr>
              <a:t> </a:t>
            </a:r>
            <a:r>
              <a:rPr lang="en-US" sz="3400" dirty="0" err="1" smtClean="0">
                <a:solidFill>
                  <a:schemeClr val="bg1"/>
                </a:solidFill>
                <a:latin typeface="Times New Roman" panose="02020603050405020304" pitchFamily="18" charset="0"/>
                <a:cs typeface="Times New Roman" panose="02020603050405020304" pitchFamily="18" charset="0"/>
              </a:rPr>
              <a:t>và</a:t>
            </a:r>
            <a:r>
              <a:rPr lang="en-US" sz="3400" dirty="0" smtClean="0">
                <a:solidFill>
                  <a:schemeClr val="bg1"/>
                </a:solidFill>
                <a:latin typeface="Times New Roman" panose="02020603050405020304" pitchFamily="18" charset="0"/>
                <a:cs typeface="Times New Roman" panose="02020603050405020304" pitchFamily="18" charset="0"/>
              </a:rPr>
              <a:t> </a:t>
            </a:r>
            <a:r>
              <a:rPr lang="en-US" sz="3400" dirty="0" err="1" smtClean="0">
                <a:solidFill>
                  <a:schemeClr val="bg1"/>
                </a:solidFill>
                <a:latin typeface="Times New Roman" panose="02020603050405020304" pitchFamily="18" charset="0"/>
                <a:cs typeface="Times New Roman" panose="02020603050405020304" pitchFamily="18" charset="0"/>
              </a:rPr>
              <a:t>sau</a:t>
            </a:r>
            <a:r>
              <a:rPr lang="en-US" sz="3400" dirty="0" smtClean="0">
                <a:solidFill>
                  <a:schemeClr val="bg1"/>
                </a:solidFill>
                <a:latin typeface="Times New Roman" panose="02020603050405020304" pitchFamily="18" charset="0"/>
                <a:cs typeface="Times New Roman" panose="02020603050405020304" pitchFamily="18" charset="0"/>
              </a:rPr>
              <a:t> </a:t>
            </a:r>
            <a:r>
              <a:rPr lang="en-US" sz="3400" dirty="0" err="1" smtClean="0">
                <a:solidFill>
                  <a:schemeClr val="bg1"/>
                </a:solidFill>
                <a:latin typeface="Times New Roman" panose="02020603050405020304" pitchFamily="18" charset="0"/>
                <a:cs typeface="Times New Roman" panose="02020603050405020304" pitchFamily="18" charset="0"/>
              </a:rPr>
              <a:t>đó</a:t>
            </a:r>
            <a:r>
              <a:rPr lang="en-US" sz="3400" dirty="0" smtClean="0">
                <a:solidFill>
                  <a:schemeClr val="bg1"/>
                </a:solidFill>
                <a:latin typeface="Times New Roman" panose="02020603050405020304" pitchFamily="18" charset="0"/>
                <a:cs typeface="Times New Roman" panose="02020603050405020304" pitchFamily="18" charset="0"/>
              </a:rPr>
              <a:t> </a:t>
            </a:r>
            <a:r>
              <a:rPr lang="en-US" sz="3400" dirty="0" err="1" smtClean="0">
                <a:solidFill>
                  <a:schemeClr val="bg1"/>
                </a:solidFill>
                <a:latin typeface="Times New Roman" panose="02020603050405020304" pitchFamily="18" charset="0"/>
                <a:cs typeface="Times New Roman" panose="02020603050405020304" pitchFamily="18" charset="0"/>
              </a:rPr>
              <a:t>đưa</a:t>
            </a:r>
            <a:r>
              <a:rPr lang="en-US" sz="3400" dirty="0" smtClean="0">
                <a:solidFill>
                  <a:schemeClr val="bg1"/>
                </a:solidFill>
                <a:latin typeface="Times New Roman" panose="02020603050405020304" pitchFamily="18" charset="0"/>
                <a:cs typeface="Times New Roman" panose="02020603050405020304" pitchFamily="18" charset="0"/>
              </a:rPr>
              <a:t> </a:t>
            </a:r>
            <a:r>
              <a:rPr lang="en-US" sz="3400" dirty="0" err="1" smtClean="0">
                <a:solidFill>
                  <a:schemeClr val="bg1"/>
                </a:solidFill>
                <a:latin typeface="Times New Roman" panose="02020603050405020304" pitchFamily="18" charset="0"/>
                <a:cs typeface="Times New Roman" panose="02020603050405020304" pitchFamily="18" charset="0"/>
              </a:rPr>
              <a:t>ra</a:t>
            </a:r>
            <a:r>
              <a:rPr lang="en-US" sz="3400" dirty="0" smtClean="0">
                <a:solidFill>
                  <a:schemeClr val="bg1"/>
                </a:solidFill>
                <a:latin typeface="Times New Roman" panose="02020603050405020304" pitchFamily="18" charset="0"/>
                <a:cs typeface="Times New Roman" panose="02020603050405020304" pitchFamily="18" charset="0"/>
              </a:rPr>
              <a:t> </a:t>
            </a:r>
            <a:r>
              <a:rPr lang="en-US" sz="3400" dirty="0" err="1" smtClean="0">
                <a:solidFill>
                  <a:schemeClr val="bg1"/>
                </a:solidFill>
                <a:latin typeface="Times New Roman" panose="02020603050405020304" pitchFamily="18" charset="0"/>
                <a:cs typeface="Times New Roman" panose="02020603050405020304" pitchFamily="18" charset="0"/>
              </a:rPr>
              <a:t>câu</a:t>
            </a:r>
            <a:r>
              <a:rPr lang="en-US" sz="3400" dirty="0" smtClean="0">
                <a:solidFill>
                  <a:schemeClr val="bg1"/>
                </a:solidFill>
                <a:latin typeface="Times New Roman" panose="02020603050405020304" pitchFamily="18" charset="0"/>
                <a:cs typeface="Times New Roman" panose="02020603050405020304" pitchFamily="18" charset="0"/>
              </a:rPr>
              <a:t> </a:t>
            </a:r>
            <a:r>
              <a:rPr lang="en-US" sz="3400" dirty="0" err="1" smtClean="0">
                <a:solidFill>
                  <a:schemeClr val="bg1"/>
                </a:solidFill>
                <a:latin typeface="Times New Roman" panose="02020603050405020304" pitchFamily="18" charset="0"/>
                <a:cs typeface="Times New Roman" panose="02020603050405020304" pitchFamily="18" charset="0"/>
              </a:rPr>
              <a:t>trả</a:t>
            </a:r>
            <a:r>
              <a:rPr lang="en-US" sz="3400" dirty="0" smtClean="0">
                <a:solidFill>
                  <a:schemeClr val="bg1"/>
                </a:solidFill>
                <a:latin typeface="Times New Roman" panose="02020603050405020304" pitchFamily="18" charset="0"/>
                <a:cs typeface="Times New Roman" panose="02020603050405020304" pitchFamily="18" charset="0"/>
              </a:rPr>
              <a:t> </a:t>
            </a:r>
            <a:r>
              <a:rPr lang="en-US" sz="3400" dirty="0" err="1" smtClean="0">
                <a:solidFill>
                  <a:schemeClr val="bg1"/>
                </a:solidFill>
                <a:latin typeface="Times New Roman" panose="02020603050405020304" pitchFamily="18" charset="0"/>
                <a:cs typeface="Times New Roman" panose="02020603050405020304" pitchFamily="18" charset="0"/>
              </a:rPr>
              <a:t>lời</a:t>
            </a:r>
            <a:endParaRPr lang="en-US" sz="3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61760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15240"/>
            <a:ext cx="12192000" cy="6827520"/>
          </a:xfrm>
          <a:prstGeom prst="rect">
            <a:avLst/>
          </a:prstGeom>
        </p:spPr>
      </p:pic>
      <p:sp>
        <p:nvSpPr>
          <p:cNvPr id="5" name="TextBox 4"/>
          <p:cNvSpPr txBox="1"/>
          <p:nvPr/>
        </p:nvSpPr>
        <p:spPr>
          <a:xfrm>
            <a:off x="1433015" y="764275"/>
            <a:ext cx="9239534" cy="1815882"/>
          </a:xfrm>
          <a:prstGeom prst="rect">
            <a:avLst/>
          </a:prstGeom>
          <a:noFill/>
        </p:spPr>
        <p:txBody>
          <a:bodyPr wrap="square" rtlCol="0">
            <a:spAutoFit/>
          </a:bodyPr>
          <a:lstStyle/>
          <a:p>
            <a:pPr algn="just"/>
            <a:r>
              <a:rPr lang="en-US" sz="2800" b="1" u="sng" dirty="0" err="1" smtClean="0">
                <a:latin typeface="Times New Roman" panose="02020603050405020304" pitchFamily="18" charset="0"/>
                <a:cs typeface="Times New Roman" panose="02020603050405020304" pitchFamily="18" charset="0"/>
              </a:rPr>
              <a:t>Bài</a:t>
            </a:r>
            <a:r>
              <a:rPr lang="en-US" sz="2800" b="1" u="sng" dirty="0" smtClean="0">
                <a:latin typeface="Times New Roman" panose="02020603050405020304" pitchFamily="18" charset="0"/>
                <a:cs typeface="Times New Roman" panose="02020603050405020304" pitchFamily="18" charset="0"/>
              </a:rPr>
              <a:t> 4 (SGK-65)</a:t>
            </a:r>
            <a:r>
              <a:rPr lang="en-US" sz="2800" b="1" dirty="0" smtClean="0">
                <a:latin typeface="Times New Roman" panose="02020603050405020304" pitchFamily="18" charset="0"/>
                <a:cs typeface="Times New Roman" panose="02020603050405020304" pitchFamily="18" charset="0"/>
              </a:rPr>
              <a:t>:</a:t>
            </a:r>
            <a:r>
              <a:rPr lang="en-US" sz="2800"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Viết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một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ea typeface="SimSun" panose="02010600030101010101" pitchFamily="2" charset="-122"/>
                <a:cs typeface="Times New Roman" panose="02020603050405020304" pitchFamily="18" charset="0"/>
              </a:rPr>
              <a:t>đoạn</a:t>
            </a:r>
            <a:r>
              <a:rPr lang="en-US" sz="2800" b="1"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800" b="1" dirty="0" err="1">
                <a:latin typeface="Times New Roman" panose="02020603050405020304" pitchFamily="18" charset="0"/>
                <a:ea typeface="SimSun" panose="02010600030101010101" pitchFamily="2" charset="-122"/>
                <a:cs typeface="Times New Roman" panose="02020603050405020304" pitchFamily="18" charset="0"/>
              </a:rPr>
              <a:t>văn</a:t>
            </a:r>
            <a:r>
              <a:rPr lang="en-US" sz="2800" b="1" dirty="0">
                <a:latin typeface="Times New Roman" panose="02020603050405020304" pitchFamily="18" charset="0"/>
                <a:ea typeface="SimSun" panose="02010600030101010101" pitchFamily="2" charset="-122"/>
                <a:cs typeface="Times New Roman" panose="02020603050405020304" pitchFamily="18" charset="0"/>
              </a:rPr>
              <a:t> </a:t>
            </a:r>
            <a:r>
              <a:rPr lang="en-US" sz="2800" b="1" dirty="0" smtClean="0">
                <a:latin typeface="Times New Roman" panose="02020603050405020304" pitchFamily="18" charset="0"/>
                <a:ea typeface="SimSun" panose="02010600030101010101" pitchFamily="2" charset="-122"/>
                <a:cs typeface="Times New Roman" panose="02020603050405020304" pitchFamily="18" charset="0"/>
              </a:rPr>
              <a:t>(</a:t>
            </a:r>
            <a:r>
              <a:rPr lang="en-US" sz="2800" b="1" dirty="0" err="1" smtClean="0">
                <a:latin typeface="Times New Roman" panose="02020603050405020304" pitchFamily="18" charset="0"/>
                <a:ea typeface="SimSun" panose="02010600030101010101" pitchFamily="2" charset="-122"/>
                <a:cs typeface="Times New Roman" panose="02020603050405020304" pitchFamily="18" charset="0"/>
              </a:rPr>
              <a:t>khoảng</a:t>
            </a:r>
            <a:r>
              <a:rPr lang="en-US" sz="2800" b="1" dirty="0" smtClean="0">
                <a:latin typeface="Times New Roman" panose="02020603050405020304" pitchFamily="18" charset="0"/>
                <a:ea typeface="SimSun" panose="02010600030101010101" pitchFamily="2" charset="-122"/>
                <a:cs typeface="Times New Roman" panose="02020603050405020304" pitchFamily="18" charset="0"/>
              </a:rPr>
              <a:t> 5 – 7 </a:t>
            </a:r>
            <a:r>
              <a:rPr lang="en-US" sz="2800" b="1" dirty="0" err="1" smtClean="0">
                <a:latin typeface="Times New Roman" panose="02020603050405020304" pitchFamily="18" charset="0"/>
                <a:ea typeface="SimSun" panose="02010600030101010101" pitchFamily="2" charset="-122"/>
                <a:cs typeface="Times New Roman" panose="02020603050405020304" pitchFamily="18" charset="0"/>
              </a:rPr>
              <a:t>dòng</a:t>
            </a:r>
            <a:r>
              <a:rPr lang="en-US" sz="2800" b="1"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800" b="1" kern="0" dirty="0" err="1" smtClean="0">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b="1" kern="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latin typeface="Times New Roman" panose="02020603050405020304" pitchFamily="18" charset="0"/>
                <a:ea typeface="Times New Roman" panose="02020603050405020304" pitchFamily="18" charset="0"/>
                <a:cs typeface="Times New Roman" panose="02020603050405020304" pitchFamily="18" charset="0"/>
              </a:rPr>
              <a:t>bày</a:t>
            </a:r>
            <a:r>
              <a:rPr lang="en-US" sz="2800" b="1"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SimSun" panose="02010600030101010101" pitchFamily="2" charset="-122"/>
                <a:cs typeface="Times New Roman" panose="02020603050405020304" pitchFamily="18" charset="0"/>
              </a:rPr>
              <a:t>hiểu</a:t>
            </a:r>
            <a:r>
              <a:rPr lang="en-US" sz="2800" b="1" dirty="0">
                <a:latin typeface="Times New Roman" panose="02020603050405020304" pitchFamily="18" charset="0"/>
                <a:ea typeface="SimSun" panose="02010600030101010101" pitchFamily="2" charset="-122"/>
                <a:cs typeface="Times New Roman" panose="02020603050405020304" pitchFamily="18" charset="0"/>
              </a:rPr>
              <a:t> </a:t>
            </a:r>
            <a:r>
              <a:rPr lang="en-US" sz="2800" b="1" dirty="0" err="1">
                <a:latin typeface="Times New Roman" panose="02020603050405020304" pitchFamily="18" charset="0"/>
                <a:ea typeface="SimSun" panose="02010600030101010101" pitchFamily="2" charset="-122"/>
                <a:cs typeface="Times New Roman" panose="02020603050405020304" pitchFamily="18" charset="0"/>
              </a:rPr>
              <a:t>biết</a:t>
            </a:r>
            <a:r>
              <a:rPr lang="en-US" sz="2800" b="1" dirty="0">
                <a:latin typeface="Times New Roman" panose="02020603050405020304" pitchFamily="18" charset="0"/>
                <a:ea typeface="SimSun" panose="02010600030101010101" pitchFamily="2" charset="-122"/>
                <a:cs typeface="Times New Roman" panose="02020603050405020304" pitchFamily="18" charset="0"/>
              </a:rPr>
              <a:t> </a:t>
            </a:r>
            <a:r>
              <a:rPr lang="en-US" sz="2800" b="1" dirty="0" err="1">
                <a:latin typeface="Times New Roman" panose="02020603050405020304" pitchFamily="18" charset="0"/>
                <a:ea typeface="SimSun" panose="02010600030101010101" pitchFamily="2" charset="-122"/>
                <a:cs typeface="Times New Roman" panose="02020603050405020304" pitchFamily="18" charset="0"/>
              </a:rPr>
              <a:t>của</a:t>
            </a:r>
            <a:r>
              <a:rPr lang="en-US" sz="2800" b="1" dirty="0">
                <a:latin typeface="Times New Roman" panose="02020603050405020304" pitchFamily="18" charset="0"/>
                <a:ea typeface="SimSun" panose="02010600030101010101" pitchFamily="2" charset="-122"/>
                <a:cs typeface="Times New Roman" panose="02020603050405020304" pitchFamily="18" charset="0"/>
              </a:rPr>
              <a:t> </a:t>
            </a:r>
            <a:r>
              <a:rPr lang="en-US" sz="2800" b="1" dirty="0" err="1">
                <a:latin typeface="Times New Roman" panose="02020603050405020304" pitchFamily="18" charset="0"/>
                <a:ea typeface="SimSun" panose="02010600030101010101" pitchFamily="2" charset="-122"/>
                <a:cs typeface="Times New Roman" panose="02020603050405020304" pitchFamily="18" charset="0"/>
              </a:rPr>
              <a:t>em</a:t>
            </a:r>
            <a:r>
              <a:rPr lang="en-US" sz="2800" b="1" dirty="0">
                <a:latin typeface="Times New Roman" panose="02020603050405020304" pitchFamily="18" charset="0"/>
                <a:ea typeface="SimSun" panose="02010600030101010101" pitchFamily="2" charset="-122"/>
                <a:cs typeface="Times New Roman" panose="02020603050405020304" pitchFamily="18" charset="0"/>
              </a:rPr>
              <a:t> </a:t>
            </a:r>
            <a:r>
              <a:rPr lang="en-US" sz="2800" b="1" dirty="0" err="1">
                <a:latin typeface="Times New Roman" panose="02020603050405020304" pitchFamily="18" charset="0"/>
                <a:ea typeface="SimSun" panose="02010600030101010101" pitchFamily="2" charset="-122"/>
                <a:cs typeface="Times New Roman" panose="02020603050405020304" pitchFamily="18" charset="0"/>
              </a:rPr>
              <a:t>về</a:t>
            </a:r>
            <a:r>
              <a:rPr lang="en-US" sz="2800" b="1" dirty="0">
                <a:latin typeface="Times New Roman" panose="02020603050405020304" pitchFamily="18" charset="0"/>
                <a:ea typeface="SimSun" panose="02010600030101010101" pitchFamily="2" charset="-122"/>
                <a:cs typeface="Times New Roman" panose="02020603050405020304" pitchFamily="18" charset="0"/>
              </a:rPr>
              <a:t> </a:t>
            </a:r>
            <a:r>
              <a:rPr lang="en-US" sz="2800" b="1" dirty="0" err="1">
                <a:latin typeface="Times New Roman" panose="02020603050405020304" pitchFamily="18" charset="0"/>
                <a:ea typeface="SimSun" panose="02010600030101010101" pitchFamily="2" charset="-122"/>
                <a:cs typeface="Times New Roman" panose="02020603050405020304" pitchFamily="18" charset="0"/>
              </a:rPr>
              <a:t>một</a:t>
            </a:r>
            <a:r>
              <a:rPr lang="en-US" sz="2800" b="1" dirty="0">
                <a:latin typeface="Times New Roman" panose="02020603050405020304" pitchFamily="18" charset="0"/>
                <a:ea typeface="SimSun" panose="02010600030101010101" pitchFamily="2" charset="-122"/>
                <a:cs typeface="Times New Roman" panose="02020603050405020304" pitchFamily="18" charset="0"/>
              </a:rPr>
              <a:t> </a:t>
            </a:r>
            <a:r>
              <a:rPr lang="en-US" sz="2800" b="1" dirty="0" err="1">
                <a:latin typeface="Times New Roman" panose="02020603050405020304" pitchFamily="18" charset="0"/>
                <a:ea typeface="SimSun" panose="02010600030101010101" pitchFamily="2" charset="-122"/>
                <a:cs typeface="Times New Roman" panose="02020603050405020304" pitchFamily="18" charset="0"/>
              </a:rPr>
              <a:t>tổ</a:t>
            </a:r>
            <a:r>
              <a:rPr lang="en-US" sz="2800" b="1" dirty="0">
                <a:latin typeface="Times New Roman" panose="02020603050405020304" pitchFamily="18" charset="0"/>
                <a:ea typeface="SimSun" panose="02010600030101010101" pitchFamily="2" charset="-122"/>
                <a:cs typeface="Times New Roman" panose="02020603050405020304" pitchFamily="18" charset="0"/>
              </a:rPr>
              <a:t> </a:t>
            </a:r>
            <a:r>
              <a:rPr lang="en-US" sz="2800" b="1" dirty="0" err="1">
                <a:latin typeface="Times New Roman" panose="02020603050405020304" pitchFamily="18" charset="0"/>
                <a:ea typeface="SimSun" panose="02010600030101010101" pitchFamily="2" charset="-122"/>
                <a:cs typeface="Times New Roman" panose="02020603050405020304" pitchFamily="18" charset="0"/>
              </a:rPr>
              <a:t>chức</a:t>
            </a:r>
            <a:r>
              <a:rPr lang="en-US" sz="2800" b="1" dirty="0">
                <a:latin typeface="Times New Roman" panose="02020603050405020304" pitchFamily="18" charset="0"/>
                <a:ea typeface="SimSun" panose="02010600030101010101" pitchFamily="2" charset="-122"/>
                <a:cs typeface="Times New Roman" panose="02020603050405020304" pitchFamily="18" charset="0"/>
              </a:rPr>
              <a:t> </a:t>
            </a:r>
            <a:r>
              <a:rPr lang="en-US" sz="2800" b="1" dirty="0" err="1">
                <a:latin typeface="Times New Roman" panose="02020603050405020304" pitchFamily="18" charset="0"/>
                <a:ea typeface="SimSun" panose="02010600030101010101" pitchFamily="2" charset="-122"/>
                <a:cs typeface="Times New Roman" panose="02020603050405020304" pitchFamily="18" charset="0"/>
              </a:rPr>
              <a:t>quốc</a:t>
            </a:r>
            <a:r>
              <a:rPr lang="en-US" sz="2800" b="1" dirty="0">
                <a:latin typeface="Times New Roman" panose="02020603050405020304" pitchFamily="18" charset="0"/>
                <a:ea typeface="SimSun" panose="02010600030101010101" pitchFamily="2" charset="-122"/>
                <a:cs typeface="Times New Roman" panose="02020603050405020304" pitchFamily="18" charset="0"/>
              </a:rPr>
              <a:t> </a:t>
            </a:r>
            <a:r>
              <a:rPr lang="en-US" sz="2800" b="1" dirty="0" err="1">
                <a:latin typeface="Times New Roman" panose="02020603050405020304" pitchFamily="18" charset="0"/>
                <a:ea typeface="SimSun" panose="02010600030101010101" pitchFamily="2" charset="-122"/>
                <a:cs typeface="Times New Roman" panose="02020603050405020304" pitchFamily="18" charset="0"/>
              </a:rPr>
              <a:t>tế</a:t>
            </a:r>
            <a:r>
              <a:rPr lang="en-US" sz="2800" b="1" dirty="0">
                <a:latin typeface="Times New Roman" panose="02020603050405020304" pitchFamily="18" charset="0"/>
                <a:ea typeface="SimSun" panose="02010600030101010101" pitchFamily="2" charset="-122"/>
                <a:cs typeface="Times New Roman" panose="02020603050405020304" pitchFamily="18" charset="0"/>
              </a:rPr>
              <a:t> </a:t>
            </a:r>
            <a:r>
              <a:rPr lang="en-US" sz="2800" b="1" dirty="0" err="1">
                <a:latin typeface="Times New Roman" panose="02020603050405020304" pitchFamily="18" charset="0"/>
                <a:ea typeface="SimSun" panose="02010600030101010101" pitchFamily="2" charset="-122"/>
                <a:cs typeface="Times New Roman" panose="02020603050405020304" pitchFamily="18" charset="0"/>
              </a:rPr>
              <a:t>mà</a:t>
            </a:r>
            <a:r>
              <a:rPr lang="en-US" sz="2800" b="1" dirty="0">
                <a:latin typeface="Times New Roman" panose="02020603050405020304" pitchFamily="18" charset="0"/>
                <a:ea typeface="SimSun" panose="02010600030101010101" pitchFamily="2" charset="-122"/>
                <a:cs typeface="Times New Roman" panose="02020603050405020304" pitchFamily="18" charset="0"/>
              </a:rPr>
              <a:t> </a:t>
            </a:r>
            <a:r>
              <a:rPr lang="en-US" sz="2800" b="1" dirty="0" err="1">
                <a:latin typeface="Times New Roman" panose="02020603050405020304" pitchFamily="18" charset="0"/>
                <a:ea typeface="SimSun" panose="02010600030101010101" pitchFamily="2" charset="-122"/>
                <a:cs typeface="Times New Roman" panose="02020603050405020304" pitchFamily="18" charset="0"/>
              </a:rPr>
              <a:t>Việt</a:t>
            </a:r>
            <a:r>
              <a:rPr lang="en-US" sz="2800" b="1" dirty="0">
                <a:latin typeface="Times New Roman" panose="02020603050405020304" pitchFamily="18" charset="0"/>
                <a:ea typeface="SimSun" panose="02010600030101010101" pitchFamily="2" charset="-122"/>
                <a:cs typeface="Times New Roman" panose="02020603050405020304" pitchFamily="18" charset="0"/>
              </a:rPr>
              <a:t> Nam </a:t>
            </a:r>
            <a:r>
              <a:rPr lang="en-US" sz="2800" b="1" dirty="0" err="1">
                <a:latin typeface="Times New Roman" panose="02020603050405020304" pitchFamily="18" charset="0"/>
                <a:ea typeface="SimSun" panose="02010600030101010101" pitchFamily="2" charset="-122"/>
                <a:cs typeface="Times New Roman" panose="02020603050405020304" pitchFamily="18" charset="0"/>
              </a:rPr>
              <a:t>tham</a:t>
            </a:r>
            <a:r>
              <a:rPr lang="en-US" sz="2800" b="1" dirty="0">
                <a:latin typeface="Times New Roman" panose="02020603050405020304" pitchFamily="18" charset="0"/>
                <a:ea typeface="SimSun" panose="02010600030101010101" pitchFamily="2" charset="-122"/>
                <a:cs typeface="Times New Roman" panose="02020603050405020304" pitchFamily="18" charset="0"/>
              </a:rPr>
              <a:t> </a:t>
            </a:r>
            <a:r>
              <a:rPr lang="en-US" sz="2800" b="1" dirty="0" err="1">
                <a:latin typeface="Times New Roman" panose="02020603050405020304" pitchFamily="18" charset="0"/>
                <a:ea typeface="SimSun" panose="02010600030101010101" pitchFamily="2" charset="-122"/>
                <a:cs typeface="Times New Roman" panose="02020603050405020304" pitchFamily="18" charset="0"/>
              </a:rPr>
              <a:t>gia</a:t>
            </a:r>
            <a:r>
              <a:rPr lang="en-US" sz="2800" b="1" dirty="0">
                <a:latin typeface="Times New Roman" panose="02020603050405020304" pitchFamily="18" charset="0"/>
                <a:ea typeface="SimSun" panose="02010600030101010101" pitchFamily="2" charset="-122"/>
                <a:cs typeface="Times New Roman" panose="02020603050405020304" pitchFamily="18" charset="0"/>
              </a:rPr>
              <a:t>, </a:t>
            </a:r>
            <a:r>
              <a:rPr lang="en-US" sz="2800" b="1" dirty="0" err="1">
                <a:latin typeface="Times New Roman" panose="02020603050405020304" pitchFamily="18" charset="0"/>
                <a:ea typeface="SimSun" panose="02010600030101010101" pitchFamily="2" charset="-122"/>
                <a:cs typeface="Times New Roman" panose="02020603050405020304" pitchFamily="18" charset="0"/>
              </a:rPr>
              <a:t>trong</a:t>
            </a:r>
            <a:r>
              <a:rPr lang="en-US" sz="2800" b="1" dirty="0">
                <a:latin typeface="Times New Roman" panose="02020603050405020304" pitchFamily="18" charset="0"/>
                <a:ea typeface="SimSun" panose="02010600030101010101" pitchFamily="2" charset="-122"/>
                <a:cs typeface="Times New Roman" panose="02020603050405020304" pitchFamily="18" charset="0"/>
              </a:rPr>
              <a:t> </a:t>
            </a:r>
            <a:r>
              <a:rPr lang="en-US" sz="2800" b="1" dirty="0" err="1">
                <a:latin typeface="Times New Roman" panose="02020603050405020304" pitchFamily="18" charset="0"/>
                <a:ea typeface="SimSun" panose="02010600030101010101" pitchFamily="2" charset="-122"/>
                <a:cs typeface="Times New Roman" panose="02020603050405020304" pitchFamily="18" charset="0"/>
              </a:rPr>
              <a:t>đoạn</a:t>
            </a:r>
            <a:r>
              <a:rPr lang="en-US" sz="2800" b="1" dirty="0">
                <a:latin typeface="Times New Roman" panose="02020603050405020304" pitchFamily="18" charset="0"/>
                <a:ea typeface="SimSun" panose="02010600030101010101" pitchFamily="2" charset="-122"/>
                <a:cs typeface="Times New Roman" panose="02020603050405020304" pitchFamily="18" charset="0"/>
              </a:rPr>
              <a:t> </a:t>
            </a:r>
            <a:r>
              <a:rPr lang="en-US" sz="2800" b="1" dirty="0" err="1">
                <a:latin typeface="Times New Roman" panose="02020603050405020304" pitchFamily="18" charset="0"/>
                <a:ea typeface="SimSun" panose="02010600030101010101" pitchFamily="2" charset="-122"/>
                <a:cs typeface="Times New Roman" panose="02020603050405020304" pitchFamily="18" charset="0"/>
              </a:rPr>
              <a:t>văn</a:t>
            </a:r>
            <a:r>
              <a:rPr lang="en-US" sz="2800" b="1" dirty="0">
                <a:latin typeface="Times New Roman" panose="02020603050405020304" pitchFamily="18" charset="0"/>
                <a:ea typeface="SimSun" panose="02010600030101010101" pitchFamily="2" charset="-122"/>
                <a:cs typeface="Times New Roman" panose="02020603050405020304" pitchFamily="18" charset="0"/>
              </a:rPr>
              <a:t> </a:t>
            </a:r>
            <a:r>
              <a:rPr lang="en-US" sz="2800" b="1" dirty="0" err="1">
                <a:latin typeface="Times New Roman" panose="02020603050405020304" pitchFamily="18" charset="0"/>
                <a:ea typeface="SimSun" panose="02010600030101010101" pitchFamily="2" charset="-122"/>
                <a:cs typeface="Times New Roman" panose="02020603050405020304" pitchFamily="18" charset="0"/>
              </a:rPr>
              <a:t>có</a:t>
            </a:r>
            <a:r>
              <a:rPr lang="en-US" sz="2800" b="1" dirty="0">
                <a:latin typeface="Times New Roman" panose="02020603050405020304" pitchFamily="18" charset="0"/>
                <a:ea typeface="SimSun" panose="02010600030101010101" pitchFamily="2" charset="-122"/>
                <a:cs typeface="Times New Roman" panose="02020603050405020304" pitchFamily="18" charset="0"/>
              </a:rPr>
              <a:t> </a:t>
            </a:r>
            <a:r>
              <a:rPr lang="en-US" sz="2800" b="1" dirty="0" err="1">
                <a:latin typeface="Times New Roman" panose="02020603050405020304" pitchFamily="18" charset="0"/>
                <a:ea typeface="SimSun" panose="02010600030101010101" pitchFamily="2" charset="-122"/>
                <a:cs typeface="Times New Roman" panose="02020603050405020304" pitchFamily="18" charset="0"/>
              </a:rPr>
              <a:t>sử</a:t>
            </a:r>
            <a:r>
              <a:rPr lang="en-US" sz="2800" b="1" dirty="0">
                <a:latin typeface="Times New Roman" panose="02020603050405020304" pitchFamily="18" charset="0"/>
                <a:ea typeface="SimSun" panose="02010600030101010101" pitchFamily="2" charset="-122"/>
                <a:cs typeface="Times New Roman" panose="02020603050405020304" pitchFamily="18" charset="0"/>
              </a:rPr>
              <a:t> </a:t>
            </a:r>
            <a:r>
              <a:rPr lang="en-US" sz="2800" b="1" dirty="0" err="1">
                <a:latin typeface="Times New Roman" panose="02020603050405020304" pitchFamily="18" charset="0"/>
                <a:ea typeface="SimSun" panose="02010600030101010101" pitchFamily="2" charset="-122"/>
                <a:cs typeface="Times New Roman" panose="02020603050405020304" pitchFamily="18" charset="0"/>
              </a:rPr>
              <a:t>dụng</a:t>
            </a:r>
            <a:r>
              <a:rPr lang="en-US" sz="2800" b="1" dirty="0">
                <a:latin typeface="Times New Roman" panose="02020603050405020304" pitchFamily="18" charset="0"/>
                <a:ea typeface="SimSun" panose="02010600030101010101" pitchFamily="2" charset="-122"/>
                <a:cs typeface="Times New Roman" panose="02020603050405020304" pitchFamily="18" charset="0"/>
              </a:rPr>
              <a:t> </a:t>
            </a:r>
            <a:r>
              <a:rPr lang="en-US" sz="2800" b="1" dirty="0" err="1">
                <a:latin typeface="Times New Roman" panose="02020603050405020304" pitchFamily="18" charset="0"/>
                <a:ea typeface="SimSun" panose="02010600030101010101" pitchFamily="2" charset="-122"/>
                <a:cs typeface="Times New Roman" panose="02020603050405020304" pitchFamily="18" charset="0"/>
              </a:rPr>
              <a:t>tên</a:t>
            </a:r>
            <a:r>
              <a:rPr lang="en-US" sz="2800" b="1" dirty="0">
                <a:latin typeface="Times New Roman" panose="02020603050405020304" pitchFamily="18" charset="0"/>
                <a:ea typeface="SimSun" panose="02010600030101010101" pitchFamily="2" charset="-122"/>
                <a:cs typeface="Times New Roman" panose="02020603050405020304" pitchFamily="18" charset="0"/>
              </a:rPr>
              <a:t> </a:t>
            </a:r>
            <a:r>
              <a:rPr lang="en-US" sz="2800" b="1" dirty="0" err="1">
                <a:latin typeface="Times New Roman" panose="02020603050405020304" pitchFamily="18" charset="0"/>
                <a:ea typeface="SimSun" panose="02010600030101010101" pitchFamily="2" charset="-122"/>
                <a:cs typeface="Times New Roman" panose="02020603050405020304" pitchFamily="18" charset="0"/>
              </a:rPr>
              <a:t>viết</a:t>
            </a:r>
            <a:r>
              <a:rPr lang="en-US" sz="2800" b="1" dirty="0">
                <a:latin typeface="Times New Roman" panose="02020603050405020304" pitchFamily="18" charset="0"/>
                <a:ea typeface="SimSun" panose="02010600030101010101" pitchFamily="2" charset="-122"/>
                <a:cs typeface="Times New Roman" panose="02020603050405020304" pitchFamily="18" charset="0"/>
              </a:rPr>
              <a:t> </a:t>
            </a:r>
            <a:r>
              <a:rPr lang="en-US" sz="2800" b="1" dirty="0" err="1">
                <a:latin typeface="Times New Roman" panose="02020603050405020304" pitchFamily="18" charset="0"/>
                <a:ea typeface="SimSun" panose="02010600030101010101" pitchFamily="2" charset="-122"/>
                <a:cs typeface="Times New Roman" panose="02020603050405020304" pitchFamily="18" charset="0"/>
              </a:rPr>
              <a:t>tắt</a:t>
            </a:r>
            <a:r>
              <a:rPr lang="en-US" sz="2800" b="1" dirty="0">
                <a:latin typeface="Times New Roman" panose="02020603050405020304" pitchFamily="18" charset="0"/>
                <a:ea typeface="SimSun" panose="02010600030101010101" pitchFamily="2" charset="-122"/>
                <a:cs typeface="Times New Roman" panose="02020603050405020304" pitchFamily="18" charset="0"/>
              </a:rPr>
              <a:t> </a:t>
            </a:r>
            <a:r>
              <a:rPr lang="en-US" sz="2800" b="1" dirty="0" err="1">
                <a:latin typeface="Times New Roman" panose="02020603050405020304" pitchFamily="18" charset="0"/>
                <a:ea typeface="SimSun" panose="02010600030101010101" pitchFamily="2" charset="-122"/>
                <a:cs typeface="Times New Roman" panose="02020603050405020304" pitchFamily="18" charset="0"/>
              </a:rPr>
              <a:t>của</a:t>
            </a:r>
            <a:r>
              <a:rPr lang="en-US" sz="2800" b="1" dirty="0">
                <a:latin typeface="Times New Roman" panose="02020603050405020304" pitchFamily="18" charset="0"/>
                <a:ea typeface="SimSun" panose="02010600030101010101" pitchFamily="2" charset="-122"/>
                <a:cs typeface="Times New Roman" panose="02020603050405020304" pitchFamily="18" charset="0"/>
              </a:rPr>
              <a:t> </a:t>
            </a:r>
            <a:r>
              <a:rPr lang="en-US" sz="2800" b="1" dirty="0" err="1">
                <a:latin typeface="Times New Roman" panose="02020603050405020304" pitchFamily="18" charset="0"/>
                <a:ea typeface="SimSun" panose="02010600030101010101" pitchFamily="2" charset="-122"/>
                <a:cs typeface="Times New Roman" panose="02020603050405020304" pitchFamily="18" charset="0"/>
              </a:rPr>
              <a:t>tổ</a:t>
            </a:r>
            <a:r>
              <a:rPr lang="en-US" sz="2800" b="1" dirty="0">
                <a:latin typeface="Times New Roman" panose="02020603050405020304" pitchFamily="18" charset="0"/>
                <a:ea typeface="SimSun" panose="02010600030101010101" pitchFamily="2" charset="-122"/>
                <a:cs typeface="Times New Roman" panose="02020603050405020304" pitchFamily="18" charset="0"/>
              </a:rPr>
              <a:t> </a:t>
            </a:r>
            <a:r>
              <a:rPr lang="en-US" sz="2800" b="1" dirty="0" err="1">
                <a:latin typeface="Times New Roman" panose="02020603050405020304" pitchFamily="18" charset="0"/>
                <a:ea typeface="SimSun" panose="02010600030101010101" pitchFamily="2" charset="-122"/>
                <a:cs typeface="Times New Roman" panose="02020603050405020304" pitchFamily="18" charset="0"/>
              </a:rPr>
              <a:t>chức</a:t>
            </a:r>
            <a:r>
              <a:rPr lang="en-US" sz="2800" b="1" dirty="0">
                <a:latin typeface="Times New Roman" panose="02020603050405020304" pitchFamily="18" charset="0"/>
                <a:ea typeface="SimSun" panose="02010600030101010101" pitchFamily="2" charset="-122"/>
                <a:cs typeface="Times New Roman" panose="02020603050405020304" pitchFamily="18" charset="0"/>
              </a:rPr>
              <a:t> </a:t>
            </a:r>
            <a:r>
              <a:rPr lang="en-US" sz="2800" b="1" dirty="0" err="1" smtClean="0">
                <a:latin typeface="Times New Roman" panose="02020603050405020304" pitchFamily="18" charset="0"/>
                <a:ea typeface="SimSun" panose="02010600030101010101" pitchFamily="2" charset="-122"/>
                <a:cs typeface="Times New Roman" panose="02020603050405020304" pitchFamily="18" charset="0"/>
              </a:rPr>
              <a:t>đó</a:t>
            </a:r>
            <a:r>
              <a:rPr lang="en-US" sz="2800" b="1" i="1" dirty="0" smtClean="0">
                <a:latin typeface="Times New Roman" panose="02020603050405020304" pitchFamily="18" charset="0"/>
                <a:ea typeface="SimSun" panose="02010600030101010101" pitchFamily="2" charset="-122"/>
                <a:cs typeface="Times New Roman" panose="02020603050405020304" pitchFamily="18" charset="0"/>
              </a:rPr>
              <a:t>.</a:t>
            </a:r>
            <a:r>
              <a:rPr lang="en-US" sz="2800" b="1" dirty="0" smtClean="0">
                <a:latin typeface="Times New Roman" panose="02020603050405020304" pitchFamily="18" charset="0"/>
                <a:cs typeface="Times New Roman" panose="02020603050405020304" pitchFamily="18" charset="0"/>
              </a:rPr>
              <a:t> </a:t>
            </a:r>
            <a:endParaRPr lang="en-US" sz="2800"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1668542" y="2580157"/>
            <a:ext cx="9004007" cy="2554545"/>
          </a:xfrm>
          <a:prstGeom prst="rect">
            <a:avLst/>
          </a:prstGeom>
          <a:solidFill>
            <a:schemeClr val="bg1"/>
          </a:solidFill>
        </p:spPr>
        <p:txBody>
          <a:bodyPr wrap="square" rtlCol="0">
            <a:spAutoFit/>
          </a:bodyPr>
          <a:lstStyle/>
          <a:p>
            <a:r>
              <a:rPr lang="en-US" sz="2800" b="1" u="sng"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sym typeface="+mn-ea"/>
              </a:rPr>
              <a:t>Yêu</a:t>
            </a:r>
            <a:r>
              <a:rPr lang="en-US" sz="2800" b="1" u="sng"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800" b="1" u="sng"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sym typeface="+mn-ea"/>
              </a:rPr>
              <a:t>cầu</a:t>
            </a:r>
            <a:r>
              <a:rPr lang="en-US" sz="2800" b="1" u="sng"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sym typeface="+mn-ea"/>
              </a:rPr>
              <a:t>:</a:t>
            </a:r>
          </a:p>
          <a:p>
            <a:pPr algn="just">
              <a:spcBef>
                <a:spcPts val="600"/>
              </a:spcBef>
              <a:spcAft>
                <a:spcPts val="600"/>
              </a:spcAft>
            </a:pPr>
            <a:r>
              <a:rPr lang="en-US" sz="2800" dirty="0" smtClean="0">
                <a:solidFill>
                  <a:srgbClr val="002060"/>
                </a:solidFill>
                <a:latin typeface="Times New Roman" panose="02020603050405020304" pitchFamily="18" charset="0"/>
                <a:ea typeface="Times New Roman" panose="02020603050405020304" pitchFamily="18" charset="0"/>
              </a:rPr>
              <a:t>- </a:t>
            </a:r>
            <a:r>
              <a:rPr lang="en-US" sz="2800" dirty="0" err="1" smtClean="0">
                <a:solidFill>
                  <a:srgbClr val="002060"/>
                </a:solidFill>
                <a:latin typeface="Times New Roman" panose="02020603050405020304" pitchFamily="18" charset="0"/>
                <a:ea typeface="Times New Roman" panose="02020603050405020304" pitchFamily="18" charset="0"/>
              </a:rPr>
              <a:t>Hình</a:t>
            </a:r>
            <a:r>
              <a:rPr lang="en-US" sz="2800" dirty="0" smtClean="0">
                <a:solidFill>
                  <a:srgbClr val="002060"/>
                </a:solidFill>
                <a:latin typeface="Times New Roman" panose="02020603050405020304" pitchFamily="18" charset="0"/>
                <a:ea typeface="Times New Roman" panose="02020603050405020304" pitchFamily="18" charset="0"/>
              </a:rPr>
              <a:t> </a:t>
            </a:r>
            <a:r>
              <a:rPr lang="en-US" sz="2800" dirty="0" err="1" smtClean="0">
                <a:solidFill>
                  <a:srgbClr val="002060"/>
                </a:solidFill>
                <a:latin typeface="Times New Roman" panose="02020603050405020304" pitchFamily="18" charset="0"/>
                <a:ea typeface="Times New Roman" panose="02020603050405020304" pitchFamily="18" charset="0"/>
              </a:rPr>
              <a:t>thức</a:t>
            </a:r>
            <a:r>
              <a:rPr lang="en-US" sz="2800" dirty="0" smtClean="0">
                <a:solidFill>
                  <a:srgbClr val="002060"/>
                </a:solidFill>
                <a:latin typeface="Times New Roman" panose="02020603050405020304" pitchFamily="18" charset="0"/>
                <a:ea typeface="Times New Roman" panose="02020603050405020304" pitchFamily="18" charset="0"/>
              </a:rPr>
              <a:t>: </a:t>
            </a:r>
            <a:r>
              <a:rPr lang="en-US" sz="2800" dirty="0" err="1" smtClean="0">
                <a:solidFill>
                  <a:srgbClr val="002060"/>
                </a:solidFill>
                <a:latin typeface="Times New Roman" panose="02020603050405020304" pitchFamily="18" charset="0"/>
                <a:ea typeface="Times New Roman" panose="02020603050405020304" pitchFamily="18" charset="0"/>
              </a:rPr>
              <a:t>Đoạn</a:t>
            </a:r>
            <a:r>
              <a:rPr lang="en-US" sz="2800" dirty="0" smtClean="0">
                <a:solidFill>
                  <a:srgbClr val="002060"/>
                </a:solidFill>
                <a:latin typeface="Times New Roman" panose="02020603050405020304" pitchFamily="18" charset="0"/>
                <a:ea typeface="Times New Roman" panose="02020603050405020304" pitchFamily="18" charset="0"/>
              </a:rPr>
              <a:t> </a:t>
            </a:r>
            <a:r>
              <a:rPr lang="en-US" sz="2800" dirty="0" err="1" smtClean="0">
                <a:solidFill>
                  <a:srgbClr val="002060"/>
                </a:solidFill>
                <a:latin typeface="Times New Roman" panose="02020603050405020304" pitchFamily="18" charset="0"/>
                <a:ea typeface="Times New Roman" panose="02020603050405020304" pitchFamily="18" charset="0"/>
              </a:rPr>
              <a:t>văn</a:t>
            </a:r>
            <a:r>
              <a:rPr lang="en-US" sz="2800" dirty="0" smtClean="0">
                <a:solidFill>
                  <a:srgbClr val="002060"/>
                </a:solidFill>
                <a:latin typeface="Times New Roman" panose="02020603050405020304" pitchFamily="18" charset="0"/>
                <a:ea typeface="Times New Roman" panose="02020603050405020304" pitchFamily="18" charset="0"/>
              </a:rPr>
              <a:t>, </a:t>
            </a:r>
            <a:r>
              <a:rPr lang="en-US" sz="2800" dirty="0" err="1" smtClean="0">
                <a:solidFill>
                  <a:srgbClr val="002060"/>
                </a:solidFill>
                <a:latin typeface="Times New Roman" panose="02020603050405020304" pitchFamily="18" charset="0"/>
                <a:ea typeface="Times New Roman" panose="02020603050405020304" pitchFamily="18" charset="0"/>
              </a:rPr>
              <a:t>khoảng</a:t>
            </a:r>
            <a:r>
              <a:rPr lang="en-US" sz="2800" dirty="0" smtClean="0">
                <a:solidFill>
                  <a:srgbClr val="002060"/>
                </a:solidFill>
                <a:latin typeface="Times New Roman" panose="02020603050405020304" pitchFamily="18" charset="0"/>
                <a:ea typeface="Times New Roman" panose="02020603050405020304" pitchFamily="18" charset="0"/>
              </a:rPr>
              <a:t> 5 - 7 </a:t>
            </a:r>
            <a:r>
              <a:rPr lang="en-US" sz="2800" dirty="0" err="1" smtClean="0">
                <a:solidFill>
                  <a:srgbClr val="002060"/>
                </a:solidFill>
                <a:latin typeface="Times New Roman" panose="02020603050405020304" pitchFamily="18" charset="0"/>
                <a:ea typeface="Times New Roman" panose="02020603050405020304" pitchFamily="18" charset="0"/>
              </a:rPr>
              <a:t>dòng</a:t>
            </a:r>
            <a:endParaRPr lang="vi-VN" sz="2800" dirty="0" smtClean="0">
              <a:solidFill>
                <a:srgbClr val="002060"/>
              </a:solidFill>
              <a:latin typeface="Times New Roman" panose="02020603050405020304" pitchFamily="18" charset="0"/>
              <a:ea typeface="Arial" panose="020B0604020202020204" pitchFamily="34" charset="0"/>
            </a:endParaRPr>
          </a:p>
          <a:p>
            <a:pPr algn="just">
              <a:spcBef>
                <a:spcPts val="600"/>
              </a:spcBef>
              <a:spcAft>
                <a:spcPts val="600"/>
              </a:spcAft>
            </a:pPr>
            <a:r>
              <a:rPr lang="en-US" sz="2800" dirty="0" smtClean="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Nội</a:t>
            </a:r>
            <a:r>
              <a:rPr lang="en-US" sz="2800" dirty="0">
                <a:solidFill>
                  <a:srgbClr val="002060"/>
                </a:solidFill>
                <a:latin typeface="Times New Roman" panose="02020603050405020304" pitchFamily="18" charset="0"/>
                <a:ea typeface="Times New Roman" panose="02020603050405020304" pitchFamily="18" charset="0"/>
              </a:rPr>
              <a:t> dung: </a:t>
            </a:r>
            <a:r>
              <a:rPr lang="en-US" sz="2800" dirty="0" err="1">
                <a:solidFill>
                  <a:srgbClr val="002060"/>
                </a:solidFill>
                <a:latin typeface="Times New Roman" panose="02020603050405020304" pitchFamily="18" charset="0"/>
                <a:ea typeface="Times New Roman" panose="02020603050405020304" pitchFamily="18" charset="0"/>
              </a:rPr>
              <a:t>trình</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bày</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SimSun" panose="02010600030101010101" pitchFamily="2" charset="-122"/>
              </a:rPr>
              <a:t>hiểu</a:t>
            </a:r>
            <a:r>
              <a:rPr lang="en-US" sz="2800" dirty="0">
                <a:solidFill>
                  <a:srgbClr val="002060"/>
                </a:solidFill>
                <a:latin typeface="Times New Roman" panose="02020603050405020304" pitchFamily="18" charset="0"/>
                <a:ea typeface="SimSun" panose="02010600030101010101" pitchFamily="2" charset="-122"/>
              </a:rPr>
              <a:t> </a:t>
            </a:r>
            <a:r>
              <a:rPr lang="en-US" sz="2800" dirty="0" err="1">
                <a:solidFill>
                  <a:srgbClr val="002060"/>
                </a:solidFill>
                <a:latin typeface="Times New Roman" panose="02020603050405020304" pitchFamily="18" charset="0"/>
                <a:ea typeface="SimSun" panose="02010600030101010101" pitchFamily="2" charset="-122"/>
              </a:rPr>
              <a:t>biết</a:t>
            </a:r>
            <a:r>
              <a:rPr lang="en-US" sz="2800" dirty="0">
                <a:solidFill>
                  <a:srgbClr val="002060"/>
                </a:solidFill>
                <a:latin typeface="Times New Roman" panose="02020603050405020304" pitchFamily="18" charset="0"/>
                <a:ea typeface="SimSun" panose="02010600030101010101" pitchFamily="2" charset="-122"/>
              </a:rPr>
              <a:t> </a:t>
            </a:r>
            <a:r>
              <a:rPr lang="en-US" sz="2800" dirty="0" err="1" smtClean="0">
                <a:solidFill>
                  <a:srgbClr val="002060"/>
                </a:solidFill>
                <a:latin typeface="Times New Roman" panose="02020603050405020304" pitchFamily="18" charset="0"/>
                <a:ea typeface="SimSun" panose="02010600030101010101" pitchFamily="2" charset="-122"/>
              </a:rPr>
              <a:t>về</a:t>
            </a:r>
            <a:r>
              <a:rPr lang="en-US" sz="2800" dirty="0" smtClean="0">
                <a:solidFill>
                  <a:srgbClr val="002060"/>
                </a:solidFill>
                <a:latin typeface="Times New Roman" panose="02020603050405020304" pitchFamily="18" charset="0"/>
                <a:ea typeface="SimSun" panose="02010600030101010101" pitchFamily="2" charset="-122"/>
              </a:rPr>
              <a:t> </a:t>
            </a:r>
            <a:r>
              <a:rPr lang="en-US" sz="2800" dirty="0" err="1">
                <a:solidFill>
                  <a:srgbClr val="002060"/>
                </a:solidFill>
                <a:latin typeface="Times New Roman" panose="02020603050405020304" pitchFamily="18" charset="0"/>
                <a:ea typeface="SimSun" panose="02010600030101010101" pitchFamily="2" charset="-122"/>
              </a:rPr>
              <a:t>một</a:t>
            </a:r>
            <a:r>
              <a:rPr lang="en-US" sz="2800" dirty="0">
                <a:solidFill>
                  <a:srgbClr val="002060"/>
                </a:solidFill>
                <a:latin typeface="Times New Roman" panose="02020603050405020304" pitchFamily="18" charset="0"/>
                <a:ea typeface="SimSun" panose="02010600030101010101" pitchFamily="2" charset="-122"/>
              </a:rPr>
              <a:t> </a:t>
            </a:r>
            <a:r>
              <a:rPr lang="en-US" sz="2800" dirty="0" err="1">
                <a:solidFill>
                  <a:srgbClr val="002060"/>
                </a:solidFill>
                <a:latin typeface="Times New Roman" panose="02020603050405020304" pitchFamily="18" charset="0"/>
                <a:ea typeface="SimSun" panose="02010600030101010101" pitchFamily="2" charset="-122"/>
              </a:rPr>
              <a:t>tổ</a:t>
            </a:r>
            <a:r>
              <a:rPr lang="en-US" sz="2800" dirty="0">
                <a:solidFill>
                  <a:srgbClr val="002060"/>
                </a:solidFill>
                <a:latin typeface="Times New Roman" panose="02020603050405020304" pitchFamily="18" charset="0"/>
                <a:ea typeface="SimSun" panose="02010600030101010101" pitchFamily="2" charset="-122"/>
              </a:rPr>
              <a:t> </a:t>
            </a:r>
            <a:r>
              <a:rPr lang="en-US" sz="2800" dirty="0" err="1">
                <a:solidFill>
                  <a:srgbClr val="002060"/>
                </a:solidFill>
                <a:latin typeface="Times New Roman" panose="02020603050405020304" pitchFamily="18" charset="0"/>
                <a:ea typeface="SimSun" panose="02010600030101010101" pitchFamily="2" charset="-122"/>
              </a:rPr>
              <a:t>chức</a:t>
            </a:r>
            <a:r>
              <a:rPr lang="en-US" sz="2800" dirty="0">
                <a:solidFill>
                  <a:srgbClr val="002060"/>
                </a:solidFill>
                <a:latin typeface="Times New Roman" panose="02020603050405020304" pitchFamily="18" charset="0"/>
                <a:ea typeface="SimSun" panose="02010600030101010101" pitchFamily="2" charset="-122"/>
              </a:rPr>
              <a:t> </a:t>
            </a:r>
            <a:r>
              <a:rPr lang="en-US" sz="2800" dirty="0" err="1">
                <a:solidFill>
                  <a:srgbClr val="002060"/>
                </a:solidFill>
                <a:latin typeface="Times New Roman" panose="02020603050405020304" pitchFamily="18" charset="0"/>
                <a:ea typeface="SimSun" panose="02010600030101010101" pitchFamily="2" charset="-122"/>
              </a:rPr>
              <a:t>quốc</a:t>
            </a:r>
            <a:r>
              <a:rPr lang="en-US" sz="2800" dirty="0">
                <a:solidFill>
                  <a:srgbClr val="002060"/>
                </a:solidFill>
                <a:latin typeface="Times New Roman" panose="02020603050405020304" pitchFamily="18" charset="0"/>
                <a:ea typeface="SimSun" panose="02010600030101010101" pitchFamily="2" charset="-122"/>
              </a:rPr>
              <a:t> </a:t>
            </a:r>
            <a:r>
              <a:rPr lang="en-US" sz="2800" dirty="0" err="1">
                <a:solidFill>
                  <a:srgbClr val="002060"/>
                </a:solidFill>
                <a:latin typeface="Times New Roman" panose="02020603050405020304" pitchFamily="18" charset="0"/>
                <a:ea typeface="SimSun" panose="02010600030101010101" pitchFamily="2" charset="-122"/>
              </a:rPr>
              <a:t>tế</a:t>
            </a:r>
            <a:r>
              <a:rPr lang="en-US" sz="2800" dirty="0">
                <a:solidFill>
                  <a:srgbClr val="002060"/>
                </a:solidFill>
                <a:latin typeface="Times New Roman" panose="02020603050405020304" pitchFamily="18" charset="0"/>
                <a:ea typeface="SimSun" panose="02010600030101010101" pitchFamily="2" charset="-122"/>
              </a:rPr>
              <a:t> </a:t>
            </a:r>
            <a:r>
              <a:rPr lang="en-US" sz="2800" dirty="0" err="1">
                <a:solidFill>
                  <a:srgbClr val="002060"/>
                </a:solidFill>
                <a:latin typeface="Times New Roman" panose="02020603050405020304" pitchFamily="18" charset="0"/>
                <a:ea typeface="SimSun" panose="02010600030101010101" pitchFamily="2" charset="-122"/>
              </a:rPr>
              <a:t>mà</a:t>
            </a:r>
            <a:r>
              <a:rPr lang="en-US" sz="2800" dirty="0">
                <a:solidFill>
                  <a:srgbClr val="002060"/>
                </a:solidFill>
                <a:latin typeface="Times New Roman" panose="02020603050405020304" pitchFamily="18" charset="0"/>
                <a:ea typeface="SimSun" panose="02010600030101010101" pitchFamily="2" charset="-122"/>
              </a:rPr>
              <a:t> </a:t>
            </a:r>
            <a:r>
              <a:rPr lang="en-US" sz="2800" dirty="0" err="1">
                <a:solidFill>
                  <a:srgbClr val="002060"/>
                </a:solidFill>
                <a:latin typeface="Times New Roman" panose="02020603050405020304" pitchFamily="18" charset="0"/>
                <a:ea typeface="SimSun" panose="02010600030101010101" pitchFamily="2" charset="-122"/>
              </a:rPr>
              <a:t>Việt</a:t>
            </a:r>
            <a:r>
              <a:rPr lang="en-US" sz="2800" dirty="0">
                <a:solidFill>
                  <a:srgbClr val="002060"/>
                </a:solidFill>
                <a:latin typeface="Times New Roman" panose="02020603050405020304" pitchFamily="18" charset="0"/>
                <a:ea typeface="SimSun" panose="02010600030101010101" pitchFamily="2" charset="-122"/>
              </a:rPr>
              <a:t> Nam </a:t>
            </a:r>
            <a:r>
              <a:rPr lang="en-US" sz="2800" dirty="0" err="1">
                <a:solidFill>
                  <a:srgbClr val="002060"/>
                </a:solidFill>
                <a:latin typeface="Times New Roman" panose="02020603050405020304" pitchFamily="18" charset="0"/>
                <a:ea typeface="SimSun" panose="02010600030101010101" pitchFamily="2" charset="-122"/>
              </a:rPr>
              <a:t>tham</a:t>
            </a:r>
            <a:r>
              <a:rPr lang="en-US" sz="2800" dirty="0">
                <a:solidFill>
                  <a:srgbClr val="002060"/>
                </a:solidFill>
                <a:latin typeface="Times New Roman" panose="02020603050405020304" pitchFamily="18" charset="0"/>
                <a:ea typeface="SimSun" panose="02010600030101010101" pitchFamily="2" charset="-122"/>
              </a:rPr>
              <a:t> </a:t>
            </a:r>
            <a:r>
              <a:rPr lang="en-US" sz="2800" dirty="0" err="1" smtClean="0">
                <a:solidFill>
                  <a:srgbClr val="002060"/>
                </a:solidFill>
                <a:latin typeface="Times New Roman" panose="02020603050405020304" pitchFamily="18" charset="0"/>
                <a:ea typeface="SimSun" panose="02010600030101010101" pitchFamily="2" charset="-122"/>
              </a:rPr>
              <a:t>gia</a:t>
            </a:r>
            <a:endParaRPr lang="vi-VN" sz="2800" dirty="0">
              <a:solidFill>
                <a:srgbClr val="002060"/>
              </a:solidFill>
              <a:latin typeface="Times New Roman" panose="02020603050405020304" pitchFamily="18" charset="0"/>
              <a:ea typeface="Arial" panose="020B0604020202020204" pitchFamily="34" charset="0"/>
            </a:endParaRPr>
          </a:p>
          <a:p>
            <a:r>
              <a:rPr lang="en-US" sz="2800" dirty="0">
                <a:solidFill>
                  <a:srgbClr val="002060"/>
                </a:solidFill>
                <a:latin typeface="Times New Roman" panose="02020603050405020304" pitchFamily="18" charset="0"/>
                <a:ea typeface="SimSun" panose="02010600030101010101" pitchFamily="2" charset="-122"/>
              </a:rPr>
              <a:t>- </a:t>
            </a:r>
            <a:r>
              <a:rPr lang="en-US" sz="2800" dirty="0" err="1">
                <a:solidFill>
                  <a:srgbClr val="002060"/>
                </a:solidFill>
                <a:latin typeface="Times New Roman" panose="02020603050405020304" pitchFamily="18" charset="0"/>
                <a:ea typeface="SimSun" panose="02010600030101010101" pitchFamily="2" charset="-122"/>
              </a:rPr>
              <a:t>Trong</a:t>
            </a:r>
            <a:r>
              <a:rPr lang="en-US" sz="2800" dirty="0">
                <a:solidFill>
                  <a:srgbClr val="002060"/>
                </a:solidFill>
                <a:latin typeface="Times New Roman" panose="02020603050405020304" pitchFamily="18" charset="0"/>
                <a:ea typeface="SimSun" panose="02010600030101010101" pitchFamily="2" charset="-122"/>
              </a:rPr>
              <a:t> </a:t>
            </a:r>
            <a:r>
              <a:rPr lang="en-US" sz="2800" dirty="0" err="1">
                <a:solidFill>
                  <a:srgbClr val="002060"/>
                </a:solidFill>
                <a:latin typeface="Times New Roman" panose="02020603050405020304" pitchFamily="18" charset="0"/>
                <a:ea typeface="SimSun" panose="02010600030101010101" pitchFamily="2" charset="-122"/>
              </a:rPr>
              <a:t>đoạn</a:t>
            </a:r>
            <a:r>
              <a:rPr lang="en-US" sz="2800" dirty="0">
                <a:solidFill>
                  <a:srgbClr val="002060"/>
                </a:solidFill>
                <a:latin typeface="Times New Roman" panose="02020603050405020304" pitchFamily="18" charset="0"/>
                <a:ea typeface="SimSun" panose="02010600030101010101" pitchFamily="2" charset="-122"/>
              </a:rPr>
              <a:t> </a:t>
            </a:r>
            <a:r>
              <a:rPr lang="en-US" sz="2800" dirty="0" err="1">
                <a:solidFill>
                  <a:srgbClr val="002060"/>
                </a:solidFill>
                <a:latin typeface="Times New Roman" panose="02020603050405020304" pitchFamily="18" charset="0"/>
                <a:ea typeface="SimSun" panose="02010600030101010101" pitchFamily="2" charset="-122"/>
              </a:rPr>
              <a:t>văn</a:t>
            </a:r>
            <a:r>
              <a:rPr lang="en-US" sz="2800" dirty="0">
                <a:solidFill>
                  <a:srgbClr val="002060"/>
                </a:solidFill>
                <a:latin typeface="Times New Roman" panose="02020603050405020304" pitchFamily="18" charset="0"/>
                <a:ea typeface="SimSun" panose="02010600030101010101" pitchFamily="2" charset="-122"/>
              </a:rPr>
              <a:t> </a:t>
            </a:r>
            <a:r>
              <a:rPr lang="en-US" sz="2800" dirty="0" err="1">
                <a:solidFill>
                  <a:srgbClr val="002060"/>
                </a:solidFill>
                <a:latin typeface="Times New Roman" panose="02020603050405020304" pitchFamily="18" charset="0"/>
                <a:ea typeface="SimSun" panose="02010600030101010101" pitchFamily="2" charset="-122"/>
              </a:rPr>
              <a:t>có</a:t>
            </a:r>
            <a:r>
              <a:rPr lang="en-US" sz="2800" dirty="0">
                <a:solidFill>
                  <a:srgbClr val="002060"/>
                </a:solidFill>
                <a:latin typeface="Times New Roman" panose="02020603050405020304" pitchFamily="18" charset="0"/>
                <a:ea typeface="SimSun" panose="02010600030101010101" pitchFamily="2" charset="-122"/>
              </a:rPr>
              <a:t> </a:t>
            </a:r>
            <a:r>
              <a:rPr lang="en-US" sz="2800" dirty="0" err="1">
                <a:solidFill>
                  <a:srgbClr val="002060"/>
                </a:solidFill>
                <a:latin typeface="Times New Roman" panose="02020603050405020304" pitchFamily="18" charset="0"/>
                <a:ea typeface="SimSun" panose="02010600030101010101" pitchFamily="2" charset="-122"/>
              </a:rPr>
              <a:t>sử</a:t>
            </a:r>
            <a:r>
              <a:rPr lang="en-US" sz="2800" dirty="0">
                <a:solidFill>
                  <a:srgbClr val="002060"/>
                </a:solidFill>
                <a:latin typeface="Times New Roman" panose="02020603050405020304" pitchFamily="18" charset="0"/>
                <a:ea typeface="SimSun" panose="02010600030101010101" pitchFamily="2" charset="-122"/>
              </a:rPr>
              <a:t> </a:t>
            </a:r>
            <a:r>
              <a:rPr lang="en-US" sz="2800" dirty="0" err="1">
                <a:solidFill>
                  <a:srgbClr val="002060"/>
                </a:solidFill>
                <a:latin typeface="Times New Roman" panose="02020603050405020304" pitchFamily="18" charset="0"/>
                <a:ea typeface="SimSun" panose="02010600030101010101" pitchFamily="2" charset="-122"/>
              </a:rPr>
              <a:t>dụng</a:t>
            </a:r>
            <a:r>
              <a:rPr lang="en-US" sz="2800" dirty="0">
                <a:solidFill>
                  <a:srgbClr val="002060"/>
                </a:solidFill>
                <a:latin typeface="Times New Roman" panose="02020603050405020304" pitchFamily="18" charset="0"/>
                <a:ea typeface="SimSun" panose="02010600030101010101" pitchFamily="2" charset="-122"/>
              </a:rPr>
              <a:t> </a:t>
            </a:r>
            <a:r>
              <a:rPr lang="en-US" sz="2800" dirty="0" err="1">
                <a:solidFill>
                  <a:srgbClr val="002060"/>
                </a:solidFill>
                <a:latin typeface="Times New Roman" panose="02020603050405020304" pitchFamily="18" charset="0"/>
                <a:ea typeface="SimSun" panose="02010600030101010101" pitchFamily="2" charset="-122"/>
              </a:rPr>
              <a:t>tên</a:t>
            </a:r>
            <a:r>
              <a:rPr lang="en-US" sz="2800" dirty="0">
                <a:solidFill>
                  <a:srgbClr val="002060"/>
                </a:solidFill>
                <a:latin typeface="Times New Roman" panose="02020603050405020304" pitchFamily="18" charset="0"/>
                <a:ea typeface="SimSun" panose="02010600030101010101" pitchFamily="2" charset="-122"/>
              </a:rPr>
              <a:t> </a:t>
            </a:r>
            <a:r>
              <a:rPr lang="en-US" sz="2800" dirty="0" err="1">
                <a:solidFill>
                  <a:srgbClr val="002060"/>
                </a:solidFill>
                <a:latin typeface="Times New Roman" panose="02020603050405020304" pitchFamily="18" charset="0"/>
                <a:ea typeface="SimSun" panose="02010600030101010101" pitchFamily="2" charset="-122"/>
              </a:rPr>
              <a:t>viết</a:t>
            </a:r>
            <a:r>
              <a:rPr lang="en-US" sz="2800" dirty="0">
                <a:solidFill>
                  <a:srgbClr val="002060"/>
                </a:solidFill>
                <a:latin typeface="Times New Roman" panose="02020603050405020304" pitchFamily="18" charset="0"/>
                <a:ea typeface="SimSun" panose="02010600030101010101" pitchFamily="2" charset="-122"/>
              </a:rPr>
              <a:t> </a:t>
            </a:r>
            <a:r>
              <a:rPr lang="en-US" sz="2800" dirty="0" err="1">
                <a:solidFill>
                  <a:srgbClr val="002060"/>
                </a:solidFill>
                <a:latin typeface="Times New Roman" panose="02020603050405020304" pitchFamily="18" charset="0"/>
                <a:ea typeface="SimSun" panose="02010600030101010101" pitchFamily="2" charset="-122"/>
              </a:rPr>
              <a:t>tắt</a:t>
            </a:r>
            <a:r>
              <a:rPr lang="en-US" sz="2800" dirty="0">
                <a:solidFill>
                  <a:srgbClr val="002060"/>
                </a:solidFill>
                <a:latin typeface="Times New Roman" panose="02020603050405020304" pitchFamily="18" charset="0"/>
                <a:ea typeface="SimSun" panose="02010600030101010101" pitchFamily="2" charset="-122"/>
              </a:rPr>
              <a:t> </a:t>
            </a:r>
            <a:r>
              <a:rPr lang="en-US" sz="2800" dirty="0" err="1">
                <a:solidFill>
                  <a:srgbClr val="002060"/>
                </a:solidFill>
                <a:latin typeface="Times New Roman" panose="02020603050405020304" pitchFamily="18" charset="0"/>
                <a:ea typeface="SimSun" panose="02010600030101010101" pitchFamily="2" charset="-122"/>
              </a:rPr>
              <a:t>của</a:t>
            </a:r>
            <a:r>
              <a:rPr lang="en-US" sz="2800" dirty="0">
                <a:solidFill>
                  <a:srgbClr val="002060"/>
                </a:solidFill>
                <a:latin typeface="Times New Roman" panose="02020603050405020304" pitchFamily="18" charset="0"/>
                <a:ea typeface="SimSun" panose="02010600030101010101" pitchFamily="2" charset="-122"/>
              </a:rPr>
              <a:t> </a:t>
            </a:r>
            <a:r>
              <a:rPr lang="en-US" sz="2800" dirty="0" err="1">
                <a:solidFill>
                  <a:srgbClr val="002060"/>
                </a:solidFill>
                <a:latin typeface="Times New Roman" panose="02020603050405020304" pitchFamily="18" charset="0"/>
                <a:ea typeface="SimSun" panose="02010600030101010101" pitchFamily="2" charset="-122"/>
              </a:rPr>
              <a:t>tổ</a:t>
            </a:r>
            <a:r>
              <a:rPr lang="en-US" sz="2800" dirty="0">
                <a:solidFill>
                  <a:srgbClr val="002060"/>
                </a:solidFill>
                <a:latin typeface="Times New Roman" panose="02020603050405020304" pitchFamily="18" charset="0"/>
                <a:ea typeface="SimSun" panose="02010600030101010101" pitchFamily="2" charset="-122"/>
              </a:rPr>
              <a:t> </a:t>
            </a:r>
            <a:r>
              <a:rPr lang="en-US" sz="2800" dirty="0" err="1">
                <a:solidFill>
                  <a:srgbClr val="002060"/>
                </a:solidFill>
                <a:latin typeface="Times New Roman" panose="02020603050405020304" pitchFamily="18" charset="0"/>
                <a:ea typeface="SimSun" panose="02010600030101010101" pitchFamily="2" charset="-122"/>
              </a:rPr>
              <a:t>chức</a:t>
            </a:r>
            <a:r>
              <a:rPr lang="en-US" sz="2800" dirty="0">
                <a:solidFill>
                  <a:srgbClr val="002060"/>
                </a:solidFill>
                <a:latin typeface="Times New Roman" panose="02020603050405020304" pitchFamily="18" charset="0"/>
                <a:ea typeface="SimSun" panose="02010600030101010101" pitchFamily="2" charset="-122"/>
              </a:rPr>
              <a:t> </a:t>
            </a:r>
            <a:r>
              <a:rPr lang="en-US" sz="2800" dirty="0" err="1">
                <a:solidFill>
                  <a:srgbClr val="002060"/>
                </a:solidFill>
                <a:latin typeface="Times New Roman" panose="02020603050405020304" pitchFamily="18" charset="0"/>
                <a:ea typeface="SimSun" panose="02010600030101010101" pitchFamily="2" charset="-122"/>
              </a:rPr>
              <a:t>đó</a:t>
            </a:r>
            <a:r>
              <a:rPr lang="en-US" sz="2800" dirty="0" smtClean="0">
                <a:solidFill>
                  <a:srgbClr val="002060"/>
                </a:solidFill>
                <a:latin typeface="Times New Roman" panose="02020603050405020304" pitchFamily="18" charset="0"/>
                <a:ea typeface="SimSun" panose="02010600030101010101" pitchFamily="2" charset="-122"/>
              </a:rPr>
              <a:t>.</a:t>
            </a:r>
            <a:endPar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sym typeface="+mn-ea"/>
            </a:endParaRPr>
          </a:p>
        </p:txBody>
      </p:sp>
    </p:spTree>
    <p:extLst>
      <p:ext uri="{BB962C8B-B14F-4D97-AF65-F5344CB8AC3E}">
        <p14:creationId xmlns:p14="http://schemas.microsoft.com/office/powerpoint/2010/main" val="991388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39091" y="1627909"/>
            <a:ext cx="4285817" cy="4285817"/>
          </a:xfrm>
          <a:prstGeom prst="rect">
            <a:avLst/>
          </a:prstGeom>
        </p:spPr>
      </p:pic>
      <p:sp>
        <p:nvSpPr>
          <p:cNvPr id="3" name="TextBox 2"/>
          <p:cNvSpPr txBox="1"/>
          <p:nvPr/>
        </p:nvSpPr>
        <p:spPr>
          <a:xfrm>
            <a:off x="2493819" y="290946"/>
            <a:ext cx="7093527" cy="707886"/>
          </a:xfrm>
          <a:prstGeom prst="rect">
            <a:avLst/>
          </a:prstGeom>
          <a:noFill/>
        </p:spPr>
        <p:txBody>
          <a:bodyPr wrap="square" rtlCol="0">
            <a:spAutoFit/>
          </a:bodyPr>
          <a:lstStyle/>
          <a:p>
            <a:pPr algn="ctr"/>
            <a:r>
              <a:rPr lang="en-US" sz="4000" b="1" dirty="0" err="1" smtClean="0">
                <a:latin typeface="Times New Roman" panose="02020603050405020304" pitchFamily="18" charset="0"/>
                <a:cs typeface="Times New Roman" panose="02020603050405020304" pitchFamily="18" charset="0"/>
              </a:rPr>
              <a:t>Trò</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chơi</a:t>
            </a:r>
            <a:r>
              <a:rPr lang="en-US" sz="4000" b="1" dirty="0" smtClean="0">
                <a:latin typeface="Times New Roman" panose="02020603050405020304" pitchFamily="18" charset="0"/>
                <a:cs typeface="Times New Roman" panose="02020603050405020304" pitchFamily="18" charset="0"/>
              </a:rPr>
              <a:t> ĐUA VỊT</a:t>
            </a:r>
            <a:endParaRPr lang="en-US" sz="40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5624945" y="1627909"/>
            <a:ext cx="5888182" cy="4524315"/>
          </a:xfrm>
          <a:prstGeom prst="rect">
            <a:avLst/>
          </a:prstGeom>
          <a:noFill/>
        </p:spPr>
        <p:txBody>
          <a:bodyPr wrap="square" rtlCol="0">
            <a:spAutoFit/>
          </a:bodyPr>
          <a:lstStyle/>
          <a:p>
            <a:r>
              <a:rPr lang="en-US" sz="3200" b="1" u="sng" dirty="0" err="1" smtClean="0">
                <a:latin typeface="Times New Roman" panose="02020603050405020304" pitchFamily="18" charset="0"/>
                <a:cs typeface="Times New Roman" panose="02020603050405020304" pitchFamily="18" charset="0"/>
              </a:rPr>
              <a:t>Luật</a:t>
            </a:r>
            <a:r>
              <a:rPr lang="en-US" sz="3200" b="1" u="sng" dirty="0" smtClean="0">
                <a:latin typeface="Times New Roman" panose="02020603050405020304" pitchFamily="18" charset="0"/>
                <a:cs typeface="Times New Roman" panose="02020603050405020304" pitchFamily="18" charset="0"/>
              </a:rPr>
              <a:t> </a:t>
            </a:r>
            <a:r>
              <a:rPr lang="en-US" sz="3200" b="1" u="sng" dirty="0" err="1" smtClean="0">
                <a:latin typeface="Times New Roman" panose="02020603050405020304" pitchFamily="18" charset="0"/>
                <a:cs typeface="Times New Roman" panose="02020603050405020304" pitchFamily="18" charset="0"/>
              </a:rPr>
              <a:t>chơi</a:t>
            </a:r>
            <a:r>
              <a:rPr lang="en-US" sz="3200" b="1" dirty="0" smtClean="0">
                <a:latin typeface="Times New Roman" panose="02020603050405020304" pitchFamily="18" charset="0"/>
                <a:cs typeface="Times New Roman" panose="02020603050405020304" pitchFamily="18" charset="0"/>
              </a:rPr>
              <a:t>:</a:t>
            </a:r>
          </a:p>
          <a:p>
            <a:pPr algn="just"/>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Trong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cuộc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đua</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sẽ</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xuất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hiện</a:t>
            </a:r>
            <a:r>
              <a:rPr lang="en-US" sz="3200" dirty="0" smtClean="0">
                <a:latin typeface="Times New Roman" panose="02020603050405020304" pitchFamily="18" charset="0"/>
                <a:cs typeface="Times New Roman" panose="02020603050405020304" pitchFamily="18" charset="0"/>
              </a:rPr>
              <a:t> 39 </a:t>
            </a:r>
            <a:r>
              <a:rPr lang="en-US" sz="3200" dirty="0" err="1" smtClean="0">
                <a:latin typeface="Times New Roman" panose="02020603050405020304" pitchFamily="18" charset="0"/>
                <a:cs typeface="Times New Roman" panose="02020603050405020304" pitchFamily="18" charset="0"/>
              </a:rPr>
              <a:t>chú</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vịt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mỗi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chú</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vịt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mang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tên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của</a:t>
            </a:r>
            <a:r>
              <a:rPr lang="en-US" sz="3200" dirty="0" smtClean="0">
                <a:latin typeface="Times New Roman" panose="02020603050405020304" pitchFamily="18" charset="0"/>
                <a:cs typeface="Times New Roman" panose="02020603050405020304" pitchFamily="18" charset="0"/>
              </a:rPr>
              <a:t> 1 </a:t>
            </a:r>
            <a:r>
              <a:rPr lang="en-US" sz="3200" dirty="0" err="1" smtClean="0">
                <a:latin typeface="Times New Roman" panose="02020603050405020304" pitchFamily="18" charset="0"/>
                <a:cs typeface="Times New Roman" panose="02020603050405020304" pitchFamily="18" charset="0"/>
              </a:rPr>
              <a:t>bạn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trong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lớp</a:t>
            </a:r>
            <a:r>
              <a:rPr lang="en-US" sz="3200" dirty="0" smtClean="0">
                <a:latin typeface="Times New Roman" panose="02020603050405020304" pitchFamily="18" charset="0"/>
                <a:ea typeface="SimSun" panose="02010600030101010101" pitchFamily="2" charset="-122"/>
                <a:cs typeface="Times New Roman" panose="02020603050405020304" pitchFamily="18" charset="0"/>
              </a:rPr>
              <a:t>. </a:t>
            </a:r>
          </a:p>
          <a:p>
            <a:pPr algn="just"/>
            <a:r>
              <a:rPr lang="en-US" sz="32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3200" dirty="0" err="1" smtClean="0">
                <a:latin typeface="Times New Roman" panose="02020603050405020304" pitchFamily="18" charset="0"/>
                <a:ea typeface="SimSun" panose="02010600030101010101" pitchFamily="2" charset="-122"/>
                <a:cs typeface="Times New Roman" panose="02020603050405020304" pitchFamily="18" charset="0"/>
              </a:rPr>
              <a:t>Cuộc</a:t>
            </a:r>
            <a:r>
              <a:rPr lang="en-US" sz="32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3200" dirty="0" err="1" smtClean="0">
                <a:latin typeface="Times New Roman" panose="02020603050405020304" pitchFamily="18" charset="0"/>
                <a:ea typeface="SimSun" panose="02010600030101010101" pitchFamily="2" charset="-122"/>
                <a:cs typeface="Times New Roman" panose="02020603050405020304" pitchFamily="18" charset="0"/>
              </a:rPr>
              <a:t>đua</a:t>
            </a:r>
            <a:r>
              <a:rPr lang="en-US" sz="32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3200" dirty="0" err="1" smtClean="0">
                <a:latin typeface="Times New Roman" panose="02020603050405020304" pitchFamily="18" charset="0"/>
                <a:ea typeface="SimSun" panose="02010600030101010101" pitchFamily="2" charset="-122"/>
                <a:cs typeface="Times New Roman" panose="02020603050405020304" pitchFamily="18" charset="0"/>
              </a:rPr>
              <a:t>sẽ</a:t>
            </a:r>
            <a:r>
              <a:rPr lang="en-US" sz="32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3200" dirty="0" err="1" smtClean="0">
                <a:latin typeface="Times New Roman" panose="02020603050405020304" pitchFamily="18" charset="0"/>
                <a:ea typeface="SimSun" panose="02010600030101010101" pitchFamily="2" charset="-122"/>
                <a:cs typeface="Times New Roman" panose="02020603050405020304" pitchFamily="18" charset="0"/>
              </a:rPr>
              <a:t>diễn</a:t>
            </a:r>
            <a:r>
              <a:rPr lang="en-US" sz="32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3200" dirty="0" err="1" smtClean="0">
                <a:latin typeface="Times New Roman" panose="02020603050405020304" pitchFamily="18" charset="0"/>
                <a:ea typeface="SimSun" panose="02010600030101010101" pitchFamily="2" charset="-122"/>
                <a:cs typeface="Times New Roman" panose="02020603050405020304" pitchFamily="18" charset="0"/>
              </a:rPr>
              <a:t>ra</a:t>
            </a:r>
            <a:r>
              <a:rPr lang="en-US" sz="32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3200" dirty="0" err="1" smtClean="0">
                <a:latin typeface="Times New Roman" panose="02020603050405020304" pitchFamily="18" charset="0"/>
                <a:ea typeface="SimSun" panose="02010600030101010101" pitchFamily="2" charset="-122"/>
                <a:cs typeface="Times New Roman" panose="02020603050405020304" pitchFamily="18" charset="0"/>
              </a:rPr>
              <a:t>trong</a:t>
            </a:r>
            <a:r>
              <a:rPr lang="en-US" sz="3200" dirty="0" smtClean="0">
                <a:latin typeface="Times New Roman" panose="02020603050405020304" pitchFamily="18" charset="0"/>
                <a:ea typeface="SimSun" panose="02010600030101010101" pitchFamily="2" charset="-122"/>
                <a:cs typeface="Times New Roman" panose="02020603050405020304" pitchFamily="18" charset="0"/>
              </a:rPr>
              <a:t> 10 </a:t>
            </a:r>
            <a:r>
              <a:rPr lang="en-US" sz="3200" dirty="0" err="1" smtClean="0">
                <a:latin typeface="Times New Roman" panose="02020603050405020304" pitchFamily="18" charset="0"/>
                <a:ea typeface="SimSun" panose="02010600030101010101" pitchFamily="2" charset="-122"/>
                <a:cs typeface="Times New Roman" panose="02020603050405020304" pitchFamily="18" charset="0"/>
              </a:rPr>
              <a:t>giây</a:t>
            </a:r>
            <a:r>
              <a:rPr lang="en-US" sz="3200" dirty="0" smtClean="0">
                <a:latin typeface="Times New Roman" panose="02020603050405020304" pitchFamily="18" charset="0"/>
                <a:ea typeface="SimSun" panose="02010600030101010101" pitchFamily="2" charset="-122"/>
                <a:cs typeface="Times New Roman" panose="02020603050405020304" pitchFamily="18" charset="0"/>
              </a:rPr>
              <a:t>. </a:t>
            </a:r>
          </a:p>
          <a:p>
            <a:pPr algn="just"/>
            <a:r>
              <a:rPr lang="en-US" sz="32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3200" dirty="0" err="1" smtClean="0">
                <a:latin typeface="Times New Roman" panose="02020603050405020304" pitchFamily="18" charset="0"/>
                <a:ea typeface="SimSun" panose="02010600030101010101" pitchFamily="2" charset="-122"/>
                <a:cs typeface="Times New Roman" panose="02020603050405020304" pitchFamily="18" charset="0"/>
              </a:rPr>
              <a:t>Sau</a:t>
            </a:r>
            <a:r>
              <a:rPr lang="en-US" sz="3200" dirty="0" smtClean="0">
                <a:latin typeface="Times New Roman" panose="02020603050405020304" pitchFamily="18" charset="0"/>
                <a:ea typeface="SimSun" panose="02010600030101010101" pitchFamily="2" charset="-122"/>
                <a:cs typeface="Times New Roman" panose="02020603050405020304" pitchFamily="18" charset="0"/>
              </a:rPr>
              <a:t> 10 </a:t>
            </a:r>
            <a:r>
              <a:rPr lang="en-US" sz="3200" dirty="0" err="1" smtClean="0">
                <a:latin typeface="Times New Roman" panose="02020603050405020304" pitchFamily="18" charset="0"/>
                <a:ea typeface="SimSun" panose="02010600030101010101" pitchFamily="2" charset="-122"/>
                <a:cs typeface="Times New Roman" panose="02020603050405020304" pitchFamily="18" charset="0"/>
              </a:rPr>
              <a:t>giây</a:t>
            </a:r>
            <a:r>
              <a:rPr lang="en-US" sz="32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3200" dirty="0" err="1" smtClean="0">
                <a:latin typeface="Times New Roman" panose="02020603050405020304" pitchFamily="18" charset="0"/>
                <a:ea typeface="SimSun" panose="02010600030101010101" pitchFamily="2" charset="-122"/>
                <a:cs typeface="Times New Roman" panose="02020603050405020304" pitchFamily="18" charset="0"/>
              </a:rPr>
              <a:t>chú</a:t>
            </a:r>
            <a:r>
              <a:rPr lang="en-US" sz="32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3200" dirty="0" err="1" smtClean="0">
                <a:latin typeface="Times New Roman" panose="02020603050405020304" pitchFamily="18" charset="0"/>
                <a:ea typeface="SimSun" panose="02010600030101010101" pitchFamily="2" charset="-122"/>
                <a:cs typeface="Times New Roman" panose="02020603050405020304" pitchFamily="18" charset="0"/>
              </a:rPr>
              <a:t>vịt</a:t>
            </a:r>
            <a:r>
              <a:rPr lang="en-US" sz="32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3200" dirty="0" err="1" smtClean="0">
                <a:latin typeface="Times New Roman" panose="02020603050405020304" pitchFamily="18" charset="0"/>
                <a:ea typeface="SimSun" panose="02010600030101010101" pitchFamily="2" charset="-122"/>
                <a:cs typeface="Times New Roman" panose="02020603050405020304" pitchFamily="18" charset="0"/>
              </a:rPr>
              <a:t>mang</a:t>
            </a:r>
            <a:r>
              <a:rPr lang="en-US" sz="32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3200" dirty="0" err="1" smtClean="0">
                <a:latin typeface="Times New Roman" panose="02020603050405020304" pitchFamily="18" charset="0"/>
                <a:ea typeface="SimSun" panose="02010600030101010101" pitchFamily="2" charset="-122"/>
                <a:cs typeface="Times New Roman" panose="02020603050405020304" pitchFamily="18" charset="0"/>
              </a:rPr>
              <a:t>tên</a:t>
            </a:r>
            <a:r>
              <a:rPr lang="en-US" sz="32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3200" dirty="0" err="1" smtClean="0">
                <a:latin typeface="Times New Roman" panose="02020603050405020304" pitchFamily="18" charset="0"/>
                <a:ea typeface="SimSun" panose="02010600030101010101" pitchFamily="2" charset="-122"/>
                <a:cs typeface="Times New Roman" panose="02020603050405020304" pitchFamily="18" charset="0"/>
              </a:rPr>
              <a:t>bạn</a:t>
            </a:r>
            <a:r>
              <a:rPr lang="en-US" sz="32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3200" dirty="0" err="1" smtClean="0">
                <a:latin typeface="Times New Roman" panose="02020603050405020304" pitchFamily="18" charset="0"/>
                <a:ea typeface="SimSun" panose="02010600030101010101" pitchFamily="2" charset="-122"/>
                <a:cs typeface="Times New Roman" panose="02020603050405020304" pitchFamily="18" charset="0"/>
              </a:rPr>
              <a:t>nào</a:t>
            </a:r>
            <a:r>
              <a:rPr lang="en-US" sz="32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3200" dirty="0" err="1" smtClean="0">
                <a:latin typeface="Times New Roman" panose="02020603050405020304" pitchFamily="18" charset="0"/>
                <a:ea typeface="SimSun" panose="02010600030101010101" pitchFamily="2" charset="-122"/>
                <a:cs typeface="Times New Roman" panose="02020603050405020304" pitchFamily="18" charset="0"/>
              </a:rPr>
              <a:t>về</a:t>
            </a:r>
            <a:r>
              <a:rPr lang="en-US" sz="32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3200" dirty="0" err="1" smtClean="0">
                <a:latin typeface="Times New Roman" panose="02020603050405020304" pitchFamily="18" charset="0"/>
                <a:ea typeface="SimSun" panose="02010600030101010101" pitchFamily="2" charset="-122"/>
                <a:cs typeface="Times New Roman" panose="02020603050405020304" pitchFamily="18" charset="0"/>
              </a:rPr>
              <a:t>đích</a:t>
            </a:r>
            <a:r>
              <a:rPr lang="en-US" sz="32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3200" dirty="0" err="1" smtClean="0">
                <a:latin typeface="Times New Roman" panose="02020603050405020304" pitchFamily="18" charset="0"/>
                <a:ea typeface="SimSun" panose="02010600030101010101" pitchFamily="2" charset="-122"/>
                <a:cs typeface="Times New Roman" panose="02020603050405020304" pitchFamily="18" charset="0"/>
              </a:rPr>
              <a:t>trước</a:t>
            </a:r>
            <a:r>
              <a:rPr lang="en-US" sz="32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3200" dirty="0" err="1" smtClean="0">
                <a:latin typeface="Times New Roman" panose="02020603050405020304" pitchFamily="18" charset="0"/>
                <a:ea typeface="SimSun" panose="02010600030101010101" pitchFamily="2" charset="-122"/>
                <a:cs typeface="Times New Roman" panose="02020603050405020304" pitchFamily="18" charset="0"/>
              </a:rPr>
              <a:t>bạn</a:t>
            </a:r>
            <a:r>
              <a:rPr lang="en-US" sz="32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3200" dirty="0" err="1" smtClean="0">
                <a:latin typeface="Times New Roman" panose="02020603050405020304" pitchFamily="18" charset="0"/>
                <a:ea typeface="SimSun" panose="02010600030101010101" pitchFamily="2" charset="-122"/>
                <a:cs typeface="Times New Roman" panose="02020603050405020304" pitchFamily="18" charset="0"/>
              </a:rPr>
              <a:t>ấy</a:t>
            </a:r>
            <a:r>
              <a:rPr lang="en-US" sz="32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3200" dirty="0" err="1" smtClean="0">
                <a:latin typeface="Times New Roman" panose="02020603050405020304" pitchFamily="18" charset="0"/>
                <a:ea typeface="SimSun" panose="02010600030101010101" pitchFamily="2" charset="-122"/>
                <a:cs typeface="Times New Roman" panose="02020603050405020304" pitchFamily="18" charset="0"/>
              </a:rPr>
              <a:t>sẽ</a:t>
            </a:r>
            <a:r>
              <a:rPr lang="en-US" sz="32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3200" dirty="0" err="1" smtClean="0">
                <a:latin typeface="Times New Roman" panose="02020603050405020304" pitchFamily="18" charset="0"/>
                <a:ea typeface="SimSun" panose="02010600030101010101" pitchFamily="2" charset="-122"/>
                <a:cs typeface="Times New Roman" panose="02020603050405020304" pitchFamily="18" charset="0"/>
              </a:rPr>
              <a:t>được</a:t>
            </a:r>
            <a:r>
              <a:rPr lang="en-US" sz="32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3200" dirty="0" err="1" smtClean="0">
                <a:latin typeface="Times New Roman" panose="02020603050405020304" pitchFamily="18" charset="0"/>
                <a:ea typeface="SimSun" panose="02010600030101010101" pitchFamily="2" charset="-122"/>
                <a:cs typeface="Times New Roman" panose="02020603050405020304" pitchFamily="18" charset="0"/>
              </a:rPr>
              <a:t>trả</a:t>
            </a:r>
            <a:r>
              <a:rPr lang="en-US" sz="32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3200" dirty="0" err="1" smtClean="0">
                <a:latin typeface="Times New Roman" panose="02020603050405020304" pitchFamily="18" charset="0"/>
                <a:ea typeface="SimSun" panose="02010600030101010101" pitchFamily="2" charset="-122"/>
                <a:cs typeface="Times New Roman" panose="02020603050405020304" pitchFamily="18" charset="0"/>
              </a:rPr>
              <a:t>lời</a:t>
            </a:r>
            <a:r>
              <a:rPr lang="en-US" sz="32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3200" dirty="0" err="1" smtClean="0">
                <a:latin typeface="Times New Roman" panose="02020603050405020304" pitchFamily="18" charset="0"/>
                <a:ea typeface="SimSun" panose="02010600030101010101" pitchFamily="2" charset="-122"/>
                <a:cs typeface="Times New Roman" panose="02020603050405020304" pitchFamily="18" charset="0"/>
              </a:rPr>
              <a:t>câu</a:t>
            </a:r>
            <a:r>
              <a:rPr lang="en-US" sz="32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3200" dirty="0" err="1" smtClean="0">
                <a:latin typeface="Times New Roman" panose="02020603050405020304" pitchFamily="18" charset="0"/>
                <a:ea typeface="SimSun" panose="02010600030101010101" pitchFamily="2" charset="-122"/>
                <a:cs typeface="Times New Roman" panose="02020603050405020304" pitchFamily="18" charset="0"/>
              </a:rPr>
              <a:t>hỏi</a:t>
            </a:r>
            <a:r>
              <a:rPr lang="en-US" sz="3200" dirty="0" smtClean="0">
                <a:latin typeface="Times New Roman" panose="02020603050405020304" pitchFamily="18" charset="0"/>
                <a:ea typeface="SimSun" panose="02010600030101010101" pitchFamily="2" charset="-122"/>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41309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
            <a:ext cx="12192000" cy="6837219"/>
          </a:xfrm>
          <a:prstGeom prst="rect">
            <a:avLst/>
          </a:prstGeom>
        </p:spPr>
      </p:pic>
      <p:sp>
        <p:nvSpPr>
          <p:cNvPr id="4" name="Rectangle 3"/>
          <p:cNvSpPr/>
          <p:nvPr/>
        </p:nvSpPr>
        <p:spPr>
          <a:xfrm>
            <a:off x="277092" y="864063"/>
            <a:ext cx="11471564" cy="2554545"/>
          </a:xfrm>
          <a:prstGeom prst="rect">
            <a:avLst/>
          </a:prstGeom>
        </p:spPr>
        <p:txBody>
          <a:bodyPr wrap="square">
            <a:spAutoFit/>
          </a:bodyPr>
          <a:lstStyle/>
          <a:p>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a:t>
            </a:r>
            <a:r>
              <a:rPr lang="en-US" sz="3200" b="1" dirty="0" smtClean="0">
                <a:latin typeface="Times New Roman" panose="02020603050405020304" pitchFamily="18" charset="0"/>
                <a:cs typeface="Times New Roman" panose="02020603050405020304" pitchFamily="18" charset="0"/>
              </a:rPr>
              <a:t>1:</a:t>
            </a:r>
            <a:r>
              <a:rPr lang="vi-VN" sz="3200" dirty="0">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Tên tiếng Việt đầy đủ của OPEC là gì?</a:t>
            </a:r>
          </a:p>
          <a:p>
            <a:r>
              <a:rPr lang="en-US" sz="3200" dirty="0">
                <a:latin typeface="Times New Roman" panose="02020603050405020304" pitchFamily="18" charset="0"/>
                <a:cs typeface="Times New Roman" panose="02020603050405020304" pitchFamily="18" charset="0"/>
              </a:rPr>
              <a:t>A. </a:t>
            </a:r>
            <a:r>
              <a:rPr lang="vi-VN" sz="3200" dirty="0" smtClean="0">
                <a:latin typeface="Times New Roman" panose="02020603050405020304" pitchFamily="18" charset="0"/>
                <a:cs typeface="Times New Roman" panose="02020603050405020304" pitchFamily="18" charset="0"/>
              </a:rPr>
              <a:t>Tổ </a:t>
            </a:r>
            <a:r>
              <a:rPr lang="vi-VN" sz="3200" dirty="0">
                <a:latin typeface="Times New Roman" panose="02020603050405020304" pitchFamily="18" charset="0"/>
                <a:cs typeface="Times New Roman" panose="02020603050405020304" pitchFamily="18" charset="0"/>
              </a:rPr>
              <a:t>chức Các nước Xuất khẩu Dầu mỏ.</a:t>
            </a:r>
          </a:p>
          <a:p>
            <a:r>
              <a:rPr lang="en-US" sz="3200" dirty="0" smtClean="0">
                <a:latin typeface="Times New Roman" panose="02020603050405020304" pitchFamily="18" charset="0"/>
                <a:cs typeface="Times New Roman" panose="02020603050405020304" pitchFamily="18" charset="0"/>
              </a:rPr>
              <a:t>B. </a:t>
            </a:r>
            <a:r>
              <a:rPr lang="vi-VN" sz="3200" dirty="0" smtClean="0">
                <a:latin typeface="Times New Roman" panose="02020603050405020304" pitchFamily="18" charset="0"/>
                <a:cs typeface="Times New Roman" panose="02020603050405020304" pitchFamily="18" charset="0"/>
              </a:rPr>
              <a:t>Tổ </a:t>
            </a:r>
            <a:r>
              <a:rPr lang="vi-VN" sz="3200" dirty="0">
                <a:latin typeface="Times New Roman" panose="02020603050405020304" pitchFamily="18" charset="0"/>
                <a:cs typeface="Times New Roman" panose="02020603050405020304" pitchFamily="18" charset="0"/>
              </a:rPr>
              <a:t>chức Các nước Xuất khẩu Khoáng sản.</a:t>
            </a:r>
          </a:p>
          <a:p>
            <a:r>
              <a:rPr lang="en-US" sz="3200" dirty="0" smtClean="0">
                <a:latin typeface="Times New Roman" panose="02020603050405020304" pitchFamily="18" charset="0"/>
                <a:cs typeface="Times New Roman" panose="02020603050405020304" pitchFamily="18" charset="0"/>
              </a:rPr>
              <a:t>C. </a:t>
            </a:r>
            <a:r>
              <a:rPr lang="vi-VN" sz="3200" dirty="0" smtClean="0">
                <a:latin typeface="Times New Roman" panose="02020603050405020304" pitchFamily="18" charset="0"/>
                <a:cs typeface="Times New Roman" panose="02020603050405020304" pitchFamily="18" charset="0"/>
              </a:rPr>
              <a:t>Tổ </a:t>
            </a:r>
            <a:r>
              <a:rPr lang="vi-VN" sz="3200" dirty="0">
                <a:latin typeface="Times New Roman" panose="02020603050405020304" pitchFamily="18" charset="0"/>
                <a:cs typeface="Times New Roman" panose="02020603050405020304" pitchFamily="18" charset="0"/>
              </a:rPr>
              <a:t>chức Các nước Xuất khẩu Ngoại tệ.</a:t>
            </a:r>
          </a:p>
          <a:p>
            <a:r>
              <a:rPr lang="en-US" sz="3200" dirty="0" smtClean="0">
                <a:latin typeface="Times New Roman" panose="02020603050405020304" pitchFamily="18" charset="0"/>
                <a:cs typeface="Times New Roman" panose="02020603050405020304" pitchFamily="18" charset="0"/>
              </a:rPr>
              <a:t>D. </a:t>
            </a:r>
            <a:r>
              <a:rPr lang="vi-VN" sz="3200" dirty="0" smtClean="0">
                <a:latin typeface="Times New Roman" panose="02020603050405020304" pitchFamily="18" charset="0"/>
                <a:cs typeface="Times New Roman" panose="02020603050405020304" pitchFamily="18" charset="0"/>
              </a:rPr>
              <a:t>Tổ </a:t>
            </a:r>
            <a:r>
              <a:rPr lang="vi-VN" sz="3200" dirty="0">
                <a:latin typeface="Times New Roman" panose="02020603050405020304" pitchFamily="18" charset="0"/>
                <a:cs typeface="Times New Roman" panose="02020603050405020304" pitchFamily="18" charset="0"/>
              </a:rPr>
              <a:t>chức Các nước Xuất khẩu Thép.</a:t>
            </a:r>
          </a:p>
        </p:txBody>
      </p:sp>
      <p:sp>
        <p:nvSpPr>
          <p:cNvPr id="6" name="Rectangle 5"/>
          <p:cNvSpPr/>
          <p:nvPr/>
        </p:nvSpPr>
        <p:spPr>
          <a:xfrm>
            <a:off x="277092" y="864062"/>
            <a:ext cx="11471564" cy="2554545"/>
          </a:xfrm>
          <a:prstGeom prst="rect">
            <a:avLst/>
          </a:prstGeom>
        </p:spPr>
        <p:txBody>
          <a:bodyPr wrap="square">
            <a:spAutoFit/>
          </a:bodyPr>
          <a:lstStyle/>
          <a:p>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a:t>
            </a:r>
            <a:r>
              <a:rPr lang="en-US" sz="3200" b="1" dirty="0" smtClean="0">
                <a:latin typeface="Times New Roman" panose="02020603050405020304" pitchFamily="18" charset="0"/>
                <a:cs typeface="Times New Roman" panose="02020603050405020304" pitchFamily="18" charset="0"/>
              </a:rPr>
              <a:t>1:</a:t>
            </a:r>
            <a:r>
              <a:rPr lang="vi-VN" sz="3200" dirty="0">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Tên tiếng Việt đầy đủ của OPEC là gì?</a:t>
            </a:r>
          </a:p>
          <a:p>
            <a:r>
              <a:rPr lang="en-US" sz="3200" dirty="0">
                <a:solidFill>
                  <a:srgbClr val="FF0000"/>
                </a:solidFill>
                <a:latin typeface="Times New Roman" panose="02020603050405020304" pitchFamily="18" charset="0"/>
                <a:cs typeface="Times New Roman" panose="02020603050405020304" pitchFamily="18" charset="0"/>
              </a:rPr>
              <a:t>A. </a:t>
            </a:r>
            <a:r>
              <a:rPr lang="vi-VN" sz="3200" dirty="0" smtClean="0">
                <a:solidFill>
                  <a:srgbClr val="FF0000"/>
                </a:solidFill>
                <a:latin typeface="Times New Roman" panose="02020603050405020304" pitchFamily="18" charset="0"/>
                <a:cs typeface="Times New Roman" panose="02020603050405020304" pitchFamily="18" charset="0"/>
              </a:rPr>
              <a:t>Tổ </a:t>
            </a:r>
            <a:r>
              <a:rPr lang="vi-VN" sz="3200" dirty="0">
                <a:solidFill>
                  <a:srgbClr val="FF0000"/>
                </a:solidFill>
                <a:latin typeface="Times New Roman" panose="02020603050405020304" pitchFamily="18" charset="0"/>
                <a:cs typeface="Times New Roman" panose="02020603050405020304" pitchFamily="18" charset="0"/>
              </a:rPr>
              <a:t>chức Các nước Xuất khẩu Dầu mỏ.</a:t>
            </a:r>
          </a:p>
          <a:p>
            <a:r>
              <a:rPr lang="en-US" sz="3200" dirty="0" smtClean="0">
                <a:latin typeface="Times New Roman" panose="02020603050405020304" pitchFamily="18" charset="0"/>
                <a:cs typeface="Times New Roman" panose="02020603050405020304" pitchFamily="18" charset="0"/>
              </a:rPr>
              <a:t>B. </a:t>
            </a:r>
            <a:r>
              <a:rPr lang="vi-VN" sz="3200" dirty="0" smtClean="0">
                <a:latin typeface="Times New Roman" panose="02020603050405020304" pitchFamily="18" charset="0"/>
                <a:cs typeface="Times New Roman" panose="02020603050405020304" pitchFamily="18" charset="0"/>
              </a:rPr>
              <a:t>Tổ </a:t>
            </a:r>
            <a:r>
              <a:rPr lang="vi-VN" sz="3200" dirty="0">
                <a:latin typeface="Times New Roman" panose="02020603050405020304" pitchFamily="18" charset="0"/>
                <a:cs typeface="Times New Roman" panose="02020603050405020304" pitchFamily="18" charset="0"/>
              </a:rPr>
              <a:t>chức Các nước Xuất khẩu Khoáng sản.</a:t>
            </a:r>
          </a:p>
          <a:p>
            <a:r>
              <a:rPr lang="en-US" sz="3200" dirty="0" smtClean="0">
                <a:latin typeface="Times New Roman" panose="02020603050405020304" pitchFamily="18" charset="0"/>
                <a:cs typeface="Times New Roman" panose="02020603050405020304" pitchFamily="18" charset="0"/>
              </a:rPr>
              <a:t>C. </a:t>
            </a:r>
            <a:r>
              <a:rPr lang="vi-VN" sz="3200" dirty="0" smtClean="0">
                <a:latin typeface="Times New Roman" panose="02020603050405020304" pitchFamily="18" charset="0"/>
                <a:cs typeface="Times New Roman" panose="02020603050405020304" pitchFamily="18" charset="0"/>
              </a:rPr>
              <a:t>Tổ </a:t>
            </a:r>
            <a:r>
              <a:rPr lang="vi-VN" sz="3200" dirty="0">
                <a:latin typeface="Times New Roman" panose="02020603050405020304" pitchFamily="18" charset="0"/>
                <a:cs typeface="Times New Roman" panose="02020603050405020304" pitchFamily="18" charset="0"/>
              </a:rPr>
              <a:t>chức Các nước Xuất khẩu Ngoại tệ.</a:t>
            </a:r>
          </a:p>
          <a:p>
            <a:r>
              <a:rPr lang="en-US" sz="3200" dirty="0" smtClean="0">
                <a:latin typeface="Times New Roman" panose="02020603050405020304" pitchFamily="18" charset="0"/>
                <a:cs typeface="Times New Roman" panose="02020603050405020304" pitchFamily="18" charset="0"/>
              </a:rPr>
              <a:t>D. </a:t>
            </a:r>
            <a:r>
              <a:rPr lang="vi-VN" sz="3200" dirty="0" smtClean="0">
                <a:latin typeface="Times New Roman" panose="02020603050405020304" pitchFamily="18" charset="0"/>
                <a:cs typeface="Times New Roman" panose="02020603050405020304" pitchFamily="18" charset="0"/>
              </a:rPr>
              <a:t>Tổ </a:t>
            </a:r>
            <a:r>
              <a:rPr lang="vi-VN" sz="3200" dirty="0">
                <a:latin typeface="Times New Roman" panose="02020603050405020304" pitchFamily="18" charset="0"/>
                <a:cs typeface="Times New Roman" panose="02020603050405020304" pitchFamily="18" charset="0"/>
              </a:rPr>
              <a:t>chức Các nước Xuất khẩu Thép.</a:t>
            </a:r>
          </a:p>
        </p:txBody>
      </p:sp>
    </p:spTree>
    <p:extLst>
      <p:ext uri="{BB962C8B-B14F-4D97-AF65-F5344CB8AC3E}">
        <p14:creationId xmlns:p14="http://schemas.microsoft.com/office/powerpoint/2010/main" val="3439650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2192000" cy="6858001"/>
          </a:xfrm>
          <a:prstGeom prst="rect">
            <a:avLst/>
          </a:prstGeom>
        </p:spPr>
      </p:pic>
      <p:sp>
        <p:nvSpPr>
          <p:cNvPr id="4" name="Rectangle 3"/>
          <p:cNvSpPr/>
          <p:nvPr/>
        </p:nvSpPr>
        <p:spPr>
          <a:xfrm>
            <a:off x="1385455" y="1163782"/>
            <a:ext cx="10252363" cy="3539430"/>
          </a:xfrm>
          <a:prstGeom prst="rect">
            <a:avLst/>
          </a:prstGeom>
        </p:spPr>
        <p:txBody>
          <a:bodyPr wrap="square">
            <a:spAutoFit/>
          </a:bodyPr>
          <a:lstStyle/>
          <a:p>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a:t>
            </a:r>
            <a:r>
              <a:rPr lang="en-US" sz="3200" b="1" dirty="0" smtClean="0">
                <a:latin typeface="Times New Roman" panose="02020603050405020304" pitchFamily="18" charset="0"/>
                <a:cs typeface="Times New Roman" panose="02020603050405020304" pitchFamily="18" charset="0"/>
              </a:rPr>
              <a:t>2: </a:t>
            </a:r>
            <a:r>
              <a:rPr lang="en-US" sz="3200" b="1" dirty="0">
                <a:latin typeface="Times New Roman" panose="02020603050405020304" pitchFamily="18" charset="0"/>
                <a:cs typeface="Times New Roman" panose="02020603050405020304" pitchFamily="18" charset="0"/>
              </a:rPr>
              <a:t>UNESCO </a:t>
            </a:r>
            <a:r>
              <a:rPr lang="en-US" sz="3200" b="1" dirty="0" err="1">
                <a:latin typeface="Times New Roman" panose="02020603050405020304" pitchFamily="18" charset="0"/>
                <a:cs typeface="Times New Roman" panose="02020603050405020304" pitchFamily="18" charset="0"/>
              </a:rPr>
              <a:t>là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viết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tắt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tổ</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chức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nào</a:t>
            </a:r>
            <a:r>
              <a:rPr lang="en-US" sz="3200" b="1"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a:p>
            <a:pPr>
              <a:lnSpc>
                <a:spcPct val="150000"/>
              </a:lnSpc>
            </a:pPr>
            <a:r>
              <a:rPr lang="en-US" sz="3200" dirty="0">
                <a:latin typeface="Times New Roman" panose="02020603050405020304" pitchFamily="18" charset="0"/>
                <a:cs typeface="Times New Roman" panose="02020603050405020304" pitchFamily="18" charset="0"/>
              </a:rPr>
              <a:t>A. </a:t>
            </a:r>
            <a:r>
              <a:rPr lang="en-US" sz="3200" dirty="0" err="1">
                <a:latin typeface="Times New Roman" panose="02020603050405020304" pitchFamily="18" charset="0"/>
                <a:cs typeface="Times New Roman" panose="02020603050405020304" pitchFamily="18" charset="0"/>
              </a:rPr>
              <a:t>Liên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hợp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quốc</a:t>
            </a:r>
            <a:r>
              <a:rPr lang="en-US" sz="3200" dirty="0">
                <a:latin typeface="Times New Roman" panose="02020603050405020304" pitchFamily="18" charset="0"/>
                <a:cs typeface="Times New Roman" panose="02020603050405020304" pitchFamily="18" charset="0"/>
              </a:rPr>
              <a:t>.</a:t>
            </a:r>
          </a:p>
          <a:p>
            <a:pPr>
              <a:lnSpc>
                <a:spcPct val="150000"/>
              </a:lnSpc>
            </a:pPr>
            <a:r>
              <a:rPr lang="en-US" sz="3200" dirty="0">
                <a:latin typeface="Times New Roman" panose="02020603050405020304" pitchFamily="18" charset="0"/>
                <a:cs typeface="Times New Roman" panose="02020603050405020304" pitchFamily="18" charset="0"/>
              </a:rPr>
              <a:t>B. </a:t>
            </a:r>
            <a:r>
              <a:rPr lang="en-US" sz="3200" dirty="0" err="1">
                <a:latin typeface="Times New Roman" panose="02020603050405020304" pitchFamily="18" charset="0"/>
                <a:cs typeface="Times New Roman" panose="02020603050405020304" pitchFamily="18" charset="0"/>
              </a:rPr>
              <a:t>Tổ</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hóa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hợp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quốc</a:t>
            </a:r>
            <a:r>
              <a:rPr lang="en-US" sz="3200" dirty="0">
                <a:latin typeface="Times New Roman" panose="02020603050405020304" pitchFamily="18" charset="0"/>
                <a:cs typeface="Times New Roman" panose="02020603050405020304" pitchFamily="18" charset="0"/>
              </a:rPr>
              <a:t>.</a:t>
            </a:r>
          </a:p>
          <a:p>
            <a:pPr>
              <a:lnSpc>
                <a:spcPct val="150000"/>
              </a:lnSpc>
            </a:pPr>
            <a:r>
              <a:rPr lang="en-US" sz="3200" dirty="0">
                <a:latin typeface="Times New Roman" panose="02020603050405020304" pitchFamily="18" charset="0"/>
                <a:cs typeface="Times New Roman" panose="02020603050405020304" pitchFamily="18" charset="0"/>
              </a:rPr>
              <a:t>C. </a:t>
            </a:r>
            <a:r>
              <a:rPr lang="en-US" sz="3200" dirty="0" err="1">
                <a:latin typeface="Times New Roman" panose="02020603050405020304" pitchFamily="18" charset="0"/>
                <a:cs typeface="Times New Roman" panose="02020603050405020304" pitchFamily="18" charset="0"/>
              </a:rPr>
              <a:t>Tổ</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Khoa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hóa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hợp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quốc</a:t>
            </a:r>
            <a:r>
              <a:rPr lang="en-US" sz="3200" dirty="0">
                <a:latin typeface="Times New Roman" panose="02020603050405020304" pitchFamily="18" charset="0"/>
                <a:cs typeface="Times New Roman" panose="02020603050405020304" pitchFamily="18" charset="0"/>
              </a:rPr>
              <a:t>.</a:t>
            </a:r>
          </a:p>
          <a:p>
            <a:pPr>
              <a:lnSpc>
                <a:spcPct val="150000"/>
              </a:lnSpc>
            </a:pPr>
            <a:r>
              <a:rPr lang="en-US" sz="3200" dirty="0">
                <a:latin typeface="Times New Roman" panose="02020603050405020304" pitchFamily="18" charset="0"/>
                <a:cs typeface="Times New Roman" panose="02020603050405020304" pitchFamily="18" charset="0"/>
              </a:rPr>
              <a:t>D. </a:t>
            </a:r>
            <a:r>
              <a:rPr lang="en-US" sz="3200" dirty="0" err="1">
                <a:latin typeface="Times New Roman" panose="02020603050405020304" pitchFamily="18" charset="0"/>
                <a:cs typeface="Times New Roman" panose="02020603050405020304" pitchFamily="18" charset="0"/>
              </a:rPr>
              <a:t>Tổ</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Khoa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hóa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hợp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quốc</a:t>
            </a:r>
            <a:r>
              <a:rPr lang="en-US" sz="3200" dirty="0">
                <a:latin typeface="Times New Roman" panose="02020603050405020304" pitchFamily="18" charset="0"/>
                <a:cs typeface="Times New Roman" panose="02020603050405020304" pitchFamily="18" charset="0"/>
              </a:rPr>
              <a:t>.</a:t>
            </a:r>
          </a:p>
        </p:txBody>
      </p:sp>
      <p:sp>
        <p:nvSpPr>
          <p:cNvPr id="6" name="Rectangle 5"/>
          <p:cNvSpPr/>
          <p:nvPr/>
        </p:nvSpPr>
        <p:spPr>
          <a:xfrm>
            <a:off x="1385455" y="1163782"/>
            <a:ext cx="10252363" cy="3539430"/>
          </a:xfrm>
          <a:prstGeom prst="rect">
            <a:avLst/>
          </a:prstGeom>
        </p:spPr>
        <p:txBody>
          <a:bodyPr wrap="square">
            <a:spAutoFit/>
          </a:bodyPr>
          <a:lstStyle/>
          <a:p>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a:t>
            </a:r>
            <a:r>
              <a:rPr lang="en-US" sz="3200" b="1" dirty="0" smtClean="0">
                <a:latin typeface="Times New Roman" panose="02020603050405020304" pitchFamily="18" charset="0"/>
                <a:cs typeface="Times New Roman" panose="02020603050405020304" pitchFamily="18" charset="0"/>
              </a:rPr>
              <a:t>2: </a:t>
            </a:r>
            <a:r>
              <a:rPr lang="en-US" sz="3200" b="1" dirty="0">
                <a:latin typeface="Times New Roman" panose="02020603050405020304" pitchFamily="18" charset="0"/>
                <a:cs typeface="Times New Roman" panose="02020603050405020304" pitchFamily="18" charset="0"/>
              </a:rPr>
              <a:t>UNESCO </a:t>
            </a:r>
            <a:r>
              <a:rPr lang="en-US" sz="3200" b="1" dirty="0" err="1">
                <a:latin typeface="Times New Roman" panose="02020603050405020304" pitchFamily="18" charset="0"/>
                <a:cs typeface="Times New Roman" panose="02020603050405020304" pitchFamily="18" charset="0"/>
              </a:rPr>
              <a:t>là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viết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tắt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tổ</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chức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nào</a:t>
            </a:r>
            <a:r>
              <a:rPr lang="en-US" sz="3200" b="1"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a:p>
            <a:pPr>
              <a:lnSpc>
                <a:spcPct val="150000"/>
              </a:lnSpc>
            </a:pPr>
            <a:r>
              <a:rPr lang="en-US" sz="3200" dirty="0">
                <a:latin typeface="Times New Roman" panose="02020603050405020304" pitchFamily="18" charset="0"/>
                <a:cs typeface="Times New Roman" panose="02020603050405020304" pitchFamily="18" charset="0"/>
              </a:rPr>
              <a:t>A. </a:t>
            </a:r>
            <a:r>
              <a:rPr lang="en-US" sz="3200" dirty="0" err="1">
                <a:latin typeface="Times New Roman" panose="02020603050405020304" pitchFamily="18" charset="0"/>
                <a:cs typeface="Times New Roman" panose="02020603050405020304" pitchFamily="18" charset="0"/>
              </a:rPr>
              <a:t>Liên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hợp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quốc</a:t>
            </a:r>
            <a:r>
              <a:rPr lang="en-US" sz="3200" dirty="0">
                <a:latin typeface="Times New Roman" panose="02020603050405020304" pitchFamily="18" charset="0"/>
                <a:cs typeface="Times New Roman" panose="02020603050405020304" pitchFamily="18" charset="0"/>
              </a:rPr>
              <a:t>.</a:t>
            </a:r>
          </a:p>
          <a:p>
            <a:pPr>
              <a:lnSpc>
                <a:spcPct val="150000"/>
              </a:lnSpc>
            </a:pPr>
            <a:r>
              <a:rPr lang="en-US" sz="3200" dirty="0">
                <a:latin typeface="Times New Roman" panose="02020603050405020304" pitchFamily="18" charset="0"/>
                <a:cs typeface="Times New Roman" panose="02020603050405020304" pitchFamily="18" charset="0"/>
              </a:rPr>
              <a:t>B. </a:t>
            </a:r>
            <a:r>
              <a:rPr lang="en-US" sz="3200" dirty="0" err="1">
                <a:latin typeface="Times New Roman" panose="02020603050405020304" pitchFamily="18" charset="0"/>
                <a:cs typeface="Times New Roman" panose="02020603050405020304" pitchFamily="18" charset="0"/>
              </a:rPr>
              <a:t>Tổ</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hóa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hợp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quốc</a:t>
            </a:r>
            <a:r>
              <a:rPr lang="en-US" sz="3200" dirty="0">
                <a:latin typeface="Times New Roman" panose="02020603050405020304" pitchFamily="18" charset="0"/>
                <a:cs typeface="Times New Roman" panose="02020603050405020304" pitchFamily="18" charset="0"/>
              </a:rPr>
              <a:t>.</a:t>
            </a:r>
          </a:p>
          <a:p>
            <a:pPr>
              <a:lnSpc>
                <a:spcPct val="150000"/>
              </a:lnSpc>
            </a:pPr>
            <a:r>
              <a:rPr lang="en-US" sz="3200" dirty="0">
                <a:solidFill>
                  <a:srgbClr val="FF0000"/>
                </a:solidFill>
                <a:latin typeface="Times New Roman" panose="02020603050405020304" pitchFamily="18" charset="0"/>
                <a:cs typeface="Times New Roman" panose="02020603050405020304" pitchFamily="18" charset="0"/>
              </a:rPr>
              <a:t>C. </a:t>
            </a:r>
            <a:r>
              <a:rPr lang="en-US" sz="3200" dirty="0" err="1">
                <a:solidFill>
                  <a:srgbClr val="FF0000"/>
                </a:solidFill>
                <a:latin typeface="Times New Roman" panose="02020603050405020304" pitchFamily="18" charset="0"/>
                <a:cs typeface="Times New Roman" panose="02020603050405020304" pitchFamily="18" charset="0"/>
              </a:rPr>
              <a:t>Tổ</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chức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Giáo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dục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Khoa</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học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và</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Văn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hóa</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Liên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hợp</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quốc</a:t>
            </a:r>
            <a:r>
              <a:rPr lang="en-US" sz="3200" dirty="0">
                <a:solidFill>
                  <a:srgbClr val="FF0000"/>
                </a:solidFill>
                <a:latin typeface="Times New Roman" panose="02020603050405020304" pitchFamily="18" charset="0"/>
                <a:cs typeface="Times New Roman" panose="02020603050405020304" pitchFamily="18" charset="0"/>
              </a:rPr>
              <a:t>.</a:t>
            </a:r>
          </a:p>
          <a:p>
            <a:pPr>
              <a:lnSpc>
                <a:spcPct val="150000"/>
              </a:lnSpc>
            </a:pPr>
            <a:r>
              <a:rPr lang="en-US" sz="3200" dirty="0">
                <a:latin typeface="Times New Roman" panose="02020603050405020304" pitchFamily="18" charset="0"/>
                <a:cs typeface="Times New Roman" panose="02020603050405020304" pitchFamily="18" charset="0"/>
              </a:rPr>
              <a:t>D. </a:t>
            </a:r>
            <a:r>
              <a:rPr lang="en-US" sz="3200" dirty="0" err="1">
                <a:latin typeface="Times New Roman" panose="02020603050405020304" pitchFamily="18" charset="0"/>
                <a:cs typeface="Times New Roman" panose="02020603050405020304" pitchFamily="18" charset="0"/>
              </a:rPr>
              <a:t>Tổ</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Khoa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hóa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hợp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quốc</a:t>
            </a:r>
            <a:r>
              <a:rPr lang="en-US"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079109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
            <a:ext cx="12192000" cy="6858001"/>
          </a:xfrm>
          <a:prstGeom prst="rect">
            <a:avLst/>
          </a:prstGeom>
        </p:spPr>
      </p:pic>
      <p:sp>
        <p:nvSpPr>
          <p:cNvPr id="4" name="Rectangle 3"/>
          <p:cNvSpPr/>
          <p:nvPr/>
        </p:nvSpPr>
        <p:spPr>
          <a:xfrm>
            <a:off x="385763" y="593289"/>
            <a:ext cx="11429999" cy="4770537"/>
          </a:xfrm>
          <a:prstGeom prst="rect">
            <a:avLst/>
          </a:prstGeom>
        </p:spPr>
        <p:txBody>
          <a:bodyPr wrap="square">
            <a:spAutoFit/>
          </a:bodyPr>
          <a:lstStyle/>
          <a:p>
            <a:r>
              <a:rPr lang="vi-VN" sz="3200" b="1" dirty="0">
                <a:latin typeface="+mj-lt"/>
              </a:rPr>
              <a:t>Câu </a:t>
            </a:r>
            <a:r>
              <a:rPr lang="en-US" sz="3200" b="1" dirty="0">
                <a:latin typeface="Times New Roman" panose="02020603050405020304" pitchFamily="18" charset="0"/>
                <a:cs typeface="Times New Roman" panose="02020603050405020304" pitchFamily="18" charset="0"/>
              </a:rPr>
              <a:t>3</a:t>
            </a:r>
            <a:r>
              <a:rPr lang="vi-VN" sz="3200" b="1" dirty="0" smtClean="0">
                <a:latin typeface="+mj-lt"/>
              </a:rPr>
              <a:t>:</a:t>
            </a:r>
            <a:r>
              <a:rPr lang="vi-VN" sz="3200" b="1" dirty="0">
                <a:latin typeface="+mj-lt"/>
              </a:rPr>
              <a:t> Vì sao chúng ta cần tìm hiểu về tên viết tắt của các tổ chức quốc tế trên thế giới?</a:t>
            </a:r>
          </a:p>
          <a:p>
            <a:pPr>
              <a:lnSpc>
                <a:spcPct val="150000"/>
              </a:lnSpc>
            </a:pPr>
            <a:r>
              <a:rPr lang="vi-VN" sz="3200" dirty="0">
                <a:latin typeface="+mj-lt"/>
              </a:rPr>
              <a:t>A. Để có thêm kiến thức, dễ hiểu hơn khi tiếp cận thông tin trong các văn bản.</a:t>
            </a:r>
          </a:p>
          <a:p>
            <a:pPr>
              <a:lnSpc>
                <a:spcPct val="150000"/>
              </a:lnSpc>
            </a:pPr>
            <a:r>
              <a:rPr lang="vi-VN" sz="3200" dirty="0">
                <a:latin typeface="+mj-lt"/>
              </a:rPr>
              <a:t>B. Để sử dụng hàng ngày.</a:t>
            </a:r>
          </a:p>
          <a:p>
            <a:pPr>
              <a:lnSpc>
                <a:spcPct val="150000"/>
              </a:lnSpc>
            </a:pPr>
            <a:r>
              <a:rPr lang="vi-VN" sz="3200" dirty="0">
                <a:latin typeface="+mj-lt"/>
              </a:rPr>
              <a:t>C. Để áp dụng vào giao tiếp hàng ngày.</a:t>
            </a:r>
          </a:p>
          <a:p>
            <a:pPr>
              <a:lnSpc>
                <a:spcPct val="150000"/>
              </a:lnSpc>
            </a:pPr>
            <a:r>
              <a:rPr lang="vi-VN" sz="3200" dirty="0">
                <a:latin typeface="+mj-lt"/>
              </a:rPr>
              <a:t>D. Để mở rộng tầm hiểu biết</a:t>
            </a:r>
            <a:r>
              <a:rPr lang="vi-VN" sz="3200" dirty="0" smtClean="0">
                <a:latin typeface="+mj-lt"/>
              </a:rPr>
              <a:t>.</a:t>
            </a:r>
            <a:endParaRPr lang="vi-VN" sz="3200" dirty="0">
              <a:latin typeface="+mj-lt"/>
            </a:endParaRPr>
          </a:p>
        </p:txBody>
      </p:sp>
      <p:sp>
        <p:nvSpPr>
          <p:cNvPr id="5" name="Rectangle 4"/>
          <p:cNvSpPr/>
          <p:nvPr/>
        </p:nvSpPr>
        <p:spPr>
          <a:xfrm>
            <a:off x="381000" y="593289"/>
            <a:ext cx="11429999" cy="4770537"/>
          </a:xfrm>
          <a:prstGeom prst="rect">
            <a:avLst/>
          </a:prstGeom>
        </p:spPr>
        <p:txBody>
          <a:bodyPr wrap="square">
            <a:spAutoFit/>
          </a:bodyPr>
          <a:lstStyle/>
          <a:p>
            <a:r>
              <a:rPr lang="vi-VN" sz="3200" b="1" dirty="0">
                <a:latin typeface="+mj-lt"/>
              </a:rPr>
              <a:t>Câu </a:t>
            </a:r>
            <a:r>
              <a:rPr lang="en-US" sz="3200" b="1" dirty="0">
                <a:latin typeface="Times New Roman" panose="02020603050405020304" pitchFamily="18" charset="0"/>
                <a:cs typeface="Times New Roman" panose="02020603050405020304" pitchFamily="18" charset="0"/>
              </a:rPr>
              <a:t>3</a:t>
            </a:r>
            <a:r>
              <a:rPr lang="vi-VN" sz="3200" b="1" dirty="0" smtClean="0">
                <a:latin typeface="+mj-lt"/>
              </a:rPr>
              <a:t>:</a:t>
            </a:r>
            <a:r>
              <a:rPr lang="vi-VN" sz="3200" b="1" dirty="0">
                <a:latin typeface="+mj-lt"/>
              </a:rPr>
              <a:t> Vì sao chúng ta cần tìm hiểu về tên viết tắt của các tổ chức quốc tế trên thế giới?</a:t>
            </a:r>
          </a:p>
          <a:p>
            <a:pPr>
              <a:lnSpc>
                <a:spcPct val="150000"/>
              </a:lnSpc>
            </a:pPr>
            <a:r>
              <a:rPr lang="vi-VN" sz="3200" dirty="0">
                <a:solidFill>
                  <a:srgbClr val="FF0000"/>
                </a:solidFill>
                <a:latin typeface="+mj-lt"/>
              </a:rPr>
              <a:t>A. Để có thêm kiến thức, dễ hiểu hơn khi tiếp cận thông tin trong các văn bản.</a:t>
            </a:r>
          </a:p>
          <a:p>
            <a:pPr>
              <a:lnSpc>
                <a:spcPct val="150000"/>
              </a:lnSpc>
            </a:pPr>
            <a:r>
              <a:rPr lang="vi-VN" sz="3200" dirty="0">
                <a:latin typeface="+mj-lt"/>
              </a:rPr>
              <a:t>B. Để sử dụng hàng ngày.</a:t>
            </a:r>
          </a:p>
          <a:p>
            <a:pPr>
              <a:lnSpc>
                <a:spcPct val="150000"/>
              </a:lnSpc>
            </a:pPr>
            <a:r>
              <a:rPr lang="vi-VN" sz="3200" dirty="0">
                <a:latin typeface="+mj-lt"/>
              </a:rPr>
              <a:t>C. Để áp dụng vào giao tiếp hàng ngày.</a:t>
            </a:r>
          </a:p>
          <a:p>
            <a:pPr>
              <a:lnSpc>
                <a:spcPct val="150000"/>
              </a:lnSpc>
            </a:pPr>
            <a:r>
              <a:rPr lang="vi-VN" sz="3200" dirty="0">
                <a:latin typeface="+mj-lt"/>
              </a:rPr>
              <a:t>D. Để mở rộng tầm hiểu biết</a:t>
            </a:r>
            <a:r>
              <a:rPr lang="vi-VN" sz="3200" dirty="0" smtClean="0">
                <a:latin typeface="+mj-lt"/>
              </a:rPr>
              <a:t>.</a:t>
            </a:r>
            <a:endParaRPr lang="vi-VN" sz="3200" dirty="0">
              <a:latin typeface="+mj-lt"/>
            </a:endParaRPr>
          </a:p>
        </p:txBody>
      </p:sp>
    </p:spTree>
    <p:extLst>
      <p:ext uri="{BB962C8B-B14F-4D97-AF65-F5344CB8AC3E}">
        <p14:creationId xmlns:p14="http://schemas.microsoft.com/office/powerpoint/2010/main" val="383110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0"/>
            <a:ext cx="12192000" cy="6851650"/>
          </a:xfrm>
          <a:prstGeom prst="rect">
            <a:avLst/>
          </a:prstGeom>
        </p:spPr>
      </p:pic>
      <p:sp>
        <p:nvSpPr>
          <p:cNvPr id="5" name="Rectangle 4"/>
          <p:cNvSpPr/>
          <p:nvPr/>
        </p:nvSpPr>
        <p:spPr>
          <a:xfrm>
            <a:off x="637309" y="639864"/>
            <a:ext cx="11222182" cy="4031873"/>
          </a:xfrm>
          <a:prstGeom prst="rect">
            <a:avLst/>
          </a:prstGeom>
        </p:spPr>
        <p:txBody>
          <a:bodyPr wrap="square">
            <a:spAutoFit/>
          </a:bodyPr>
          <a:lstStyle/>
          <a:p>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a:t>
            </a:r>
            <a:r>
              <a:rPr lang="en-US" sz="3200" b="1" dirty="0" smtClean="0">
                <a:latin typeface="Times New Roman" panose="02020603050405020304" pitchFamily="18" charset="0"/>
                <a:cs typeface="Times New Roman" panose="02020603050405020304" pitchFamily="18" charset="0"/>
              </a:rPr>
              <a:t>4:</a:t>
            </a:r>
            <a:r>
              <a:rPr lang="en-US" sz="3200" b="1" dirty="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Đâu</a:t>
            </a:r>
            <a:r>
              <a:rPr lang="en-US" sz="3200" b="1" dirty="0" smtClean="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viết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tắt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tổ</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chức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Liên</a:t>
            </a:r>
            <a:r>
              <a:rPr lang="en-US" sz="3200" b="1" dirty="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đoàn</a:t>
            </a:r>
            <a:r>
              <a:rPr lang="en-US" sz="3200" b="1" dirty="0" smtClean="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a:t>
            </a:r>
            <a:r>
              <a:rPr lang="en-US" sz="3200" b="1" dirty="0" err="1" smtClean="0">
                <a:latin typeface="Times New Roman" panose="02020603050405020304" pitchFamily="18" charset="0"/>
                <a:cs typeface="Times New Roman" panose="02020603050405020304" pitchFamily="18" charset="0"/>
              </a:rPr>
              <a:t>óng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đá</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Quốc</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tế</a:t>
            </a:r>
            <a:r>
              <a:rPr lang="en-US" sz="3200" b="1" dirty="0" smtClean="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a:p>
            <a:pPr marL="3144838">
              <a:lnSpc>
                <a:spcPct val="150000"/>
              </a:lnSpc>
            </a:pPr>
            <a:r>
              <a:rPr lang="en-US" sz="3200" dirty="0">
                <a:latin typeface="Times New Roman" panose="02020603050405020304" pitchFamily="18" charset="0"/>
                <a:cs typeface="Times New Roman" panose="02020603050405020304" pitchFamily="18" charset="0"/>
              </a:rPr>
              <a:t>A. WHO.</a:t>
            </a:r>
          </a:p>
          <a:p>
            <a:pPr marL="3144838">
              <a:lnSpc>
                <a:spcPct val="150000"/>
              </a:lnSpc>
            </a:pPr>
            <a:r>
              <a:rPr lang="en-US" sz="3200" dirty="0">
                <a:latin typeface="Times New Roman" panose="02020603050405020304" pitchFamily="18" charset="0"/>
                <a:cs typeface="Times New Roman" panose="02020603050405020304" pitchFamily="18" charset="0"/>
              </a:rPr>
              <a:t>B. NASA.</a:t>
            </a:r>
          </a:p>
          <a:p>
            <a:pPr marL="3144838">
              <a:lnSpc>
                <a:spcPct val="150000"/>
              </a:lnSpc>
            </a:pPr>
            <a:r>
              <a:rPr lang="en-US" sz="3200" dirty="0">
                <a:latin typeface="Times New Roman" panose="02020603050405020304" pitchFamily="18" charset="0"/>
                <a:cs typeface="Times New Roman" panose="02020603050405020304" pitchFamily="18" charset="0"/>
              </a:rPr>
              <a:t>C. US.</a:t>
            </a:r>
          </a:p>
          <a:p>
            <a:pPr marL="3144838">
              <a:lnSpc>
                <a:spcPct val="150000"/>
              </a:lnSpc>
            </a:pPr>
            <a:r>
              <a:rPr lang="en-US" sz="3200" dirty="0">
                <a:latin typeface="Times New Roman" panose="02020603050405020304" pitchFamily="18" charset="0"/>
                <a:cs typeface="Times New Roman" panose="02020603050405020304" pitchFamily="18" charset="0"/>
              </a:rPr>
              <a:t>D. </a:t>
            </a:r>
            <a:r>
              <a:rPr lang="en-US" sz="3200" dirty="0" smtClean="0">
                <a:latin typeface="Times New Roman" panose="02020603050405020304" pitchFamily="18" charset="0"/>
                <a:cs typeface="Times New Roman" panose="02020603050405020304" pitchFamily="18" charset="0"/>
              </a:rPr>
              <a:t>FIFA.</a:t>
            </a:r>
            <a:endParaRPr lang="en-US" sz="3200" i="0" dirty="0">
              <a:effectLst/>
              <a:latin typeface="Times New Roman" panose="02020603050405020304" pitchFamily="18" charset="0"/>
              <a:cs typeface="Times New Roman" panose="02020603050405020304" pitchFamily="18" charset="0"/>
            </a:endParaRPr>
          </a:p>
        </p:txBody>
      </p:sp>
      <p:sp>
        <p:nvSpPr>
          <p:cNvPr id="7" name="Rectangle 6"/>
          <p:cNvSpPr/>
          <p:nvPr/>
        </p:nvSpPr>
        <p:spPr>
          <a:xfrm>
            <a:off x="637309" y="639864"/>
            <a:ext cx="11222182" cy="4031873"/>
          </a:xfrm>
          <a:prstGeom prst="rect">
            <a:avLst/>
          </a:prstGeom>
        </p:spPr>
        <p:txBody>
          <a:bodyPr wrap="square">
            <a:spAutoFit/>
          </a:bodyPr>
          <a:lstStyle/>
          <a:p>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a:t>
            </a:r>
            <a:r>
              <a:rPr lang="en-US" sz="3200" b="1" dirty="0" smtClean="0">
                <a:latin typeface="Times New Roman" panose="02020603050405020304" pitchFamily="18" charset="0"/>
                <a:cs typeface="Times New Roman" panose="02020603050405020304" pitchFamily="18" charset="0"/>
              </a:rPr>
              <a:t>4:</a:t>
            </a:r>
            <a:r>
              <a:rPr lang="en-US" sz="3200" b="1" dirty="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Đâu</a:t>
            </a:r>
            <a:r>
              <a:rPr lang="en-US" sz="3200" b="1" dirty="0" smtClean="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viết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tắt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tổ</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chức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Liên</a:t>
            </a:r>
            <a:r>
              <a:rPr lang="en-US" sz="3200" b="1" dirty="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đoàn</a:t>
            </a:r>
            <a:r>
              <a:rPr lang="en-US" sz="3200" b="1" dirty="0" smtClean="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a:t>
            </a:r>
            <a:r>
              <a:rPr lang="en-US" sz="3200" b="1" dirty="0" err="1" smtClean="0">
                <a:latin typeface="Times New Roman" panose="02020603050405020304" pitchFamily="18" charset="0"/>
                <a:cs typeface="Times New Roman" panose="02020603050405020304" pitchFamily="18" charset="0"/>
              </a:rPr>
              <a:t>óng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đá</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Quốc</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tế</a:t>
            </a:r>
            <a:r>
              <a:rPr lang="en-US" sz="3200" b="1" dirty="0" smtClean="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a:p>
            <a:pPr marL="3144838">
              <a:lnSpc>
                <a:spcPct val="150000"/>
              </a:lnSpc>
            </a:pPr>
            <a:r>
              <a:rPr lang="en-US" sz="3200" dirty="0">
                <a:latin typeface="Times New Roman" panose="02020603050405020304" pitchFamily="18" charset="0"/>
                <a:cs typeface="Times New Roman" panose="02020603050405020304" pitchFamily="18" charset="0"/>
              </a:rPr>
              <a:t>A. </a:t>
            </a:r>
            <a:r>
              <a:rPr lang="en-US" sz="3200" dirty="0" smtClean="0">
                <a:latin typeface="Times New Roman" panose="02020603050405020304" pitchFamily="18" charset="0"/>
                <a:cs typeface="Times New Roman" panose="02020603050405020304" pitchFamily="18" charset="0"/>
              </a:rPr>
              <a:t>WHO.</a:t>
            </a:r>
          </a:p>
          <a:p>
            <a:pPr marL="3144838">
              <a:lnSpc>
                <a:spcPct val="150000"/>
              </a:lnSpc>
            </a:pPr>
            <a:r>
              <a:rPr lang="en-US" sz="3200" dirty="0" smtClean="0">
                <a:latin typeface="Times New Roman" panose="02020603050405020304" pitchFamily="18" charset="0"/>
                <a:cs typeface="Times New Roman" panose="02020603050405020304" pitchFamily="18" charset="0"/>
              </a:rPr>
              <a:t>B. NASA.</a:t>
            </a:r>
          </a:p>
          <a:p>
            <a:pPr marL="3144838">
              <a:lnSpc>
                <a:spcPct val="150000"/>
              </a:lnSpc>
            </a:pPr>
            <a:r>
              <a:rPr lang="en-US" sz="3200" dirty="0" smtClean="0">
                <a:latin typeface="Times New Roman" panose="02020603050405020304" pitchFamily="18" charset="0"/>
                <a:cs typeface="Times New Roman" panose="02020603050405020304" pitchFamily="18" charset="0"/>
              </a:rPr>
              <a:t>C</a:t>
            </a:r>
            <a:r>
              <a:rPr lang="en-US" sz="3200" dirty="0">
                <a:latin typeface="Times New Roman" panose="02020603050405020304" pitchFamily="18" charset="0"/>
                <a:cs typeface="Times New Roman" panose="02020603050405020304" pitchFamily="18" charset="0"/>
              </a:rPr>
              <a:t>. US.</a:t>
            </a:r>
          </a:p>
          <a:p>
            <a:pPr marL="3144838">
              <a:lnSpc>
                <a:spcPct val="150000"/>
              </a:lnSpc>
            </a:pPr>
            <a:r>
              <a:rPr lang="en-US" sz="3200" dirty="0">
                <a:solidFill>
                  <a:srgbClr val="FF0000"/>
                </a:solidFill>
                <a:latin typeface="Times New Roman" panose="02020603050405020304" pitchFamily="18" charset="0"/>
                <a:cs typeface="Times New Roman" panose="02020603050405020304" pitchFamily="18" charset="0"/>
              </a:rPr>
              <a:t>D. </a:t>
            </a:r>
            <a:r>
              <a:rPr lang="en-US" sz="3200" dirty="0" smtClean="0">
                <a:solidFill>
                  <a:srgbClr val="FF0000"/>
                </a:solidFill>
                <a:latin typeface="Times New Roman" panose="02020603050405020304" pitchFamily="18" charset="0"/>
                <a:cs typeface="Times New Roman" panose="02020603050405020304" pitchFamily="18" charset="0"/>
              </a:rPr>
              <a:t>FIFA.</a:t>
            </a:r>
            <a:endParaRPr lang="en-US" sz="3200" i="0" dirty="0">
              <a:solidFill>
                <a:srgbClr val="FF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4847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53" y="-136950"/>
            <a:ext cx="12221881" cy="6874354"/>
          </a:xfrm>
          <a:prstGeom prst="rect">
            <a:avLst/>
          </a:prstGeom>
        </p:spPr>
      </p:pic>
      <p:grpSp>
        <p:nvGrpSpPr>
          <p:cNvPr id="9" name="Group 8">
            <a:extLst>
              <a:ext uri="{FF2B5EF4-FFF2-40B4-BE49-F238E27FC236}">
                <a16:creationId xmlns:a16="http://schemas.microsoft.com/office/drawing/2014/main" id="{90015FE2-1724-234D-B8A7-B40C1FCE862E}"/>
              </a:ext>
            </a:extLst>
          </p:cNvPr>
          <p:cNvGrpSpPr/>
          <p:nvPr/>
        </p:nvGrpSpPr>
        <p:grpSpPr>
          <a:xfrm>
            <a:off x="68254" y="44891"/>
            <a:ext cx="12076128" cy="6768219"/>
            <a:chOff x="68254" y="44891"/>
            <a:chExt cx="12076128" cy="6768219"/>
          </a:xfrm>
        </p:grpSpPr>
        <p:grpSp>
          <p:nvGrpSpPr>
            <p:cNvPr id="9217" name="Group 1">
              <a:extLst>
                <a:ext uri="{FF2B5EF4-FFF2-40B4-BE49-F238E27FC236}">
                  <a16:creationId xmlns:a16="http://schemas.microsoft.com/office/drawing/2014/main" id="{871EC27A-C2A3-734A-BB3D-9C04326A0087}"/>
                </a:ext>
              </a:extLst>
            </p:cNvPr>
            <p:cNvGrpSpPr>
              <a:grpSpLocks noChangeAspect="1"/>
            </p:cNvGrpSpPr>
            <p:nvPr/>
          </p:nvGrpSpPr>
          <p:grpSpPr bwMode="auto">
            <a:xfrm>
              <a:off x="85714" y="44891"/>
              <a:ext cx="12058668" cy="117460"/>
              <a:chOff x="512708" y="5186030"/>
              <a:chExt cx="11054879" cy="107534"/>
            </a:xfrm>
          </p:grpSpPr>
          <p:sp>
            <p:nvSpPr>
              <p:cNvPr id="9371" name="Freeform 169">
                <a:extLst>
                  <a:ext uri="{FF2B5EF4-FFF2-40B4-BE49-F238E27FC236}">
                    <a16:creationId xmlns:a16="http://schemas.microsoft.com/office/drawing/2014/main" id="{71744B0B-646C-684D-A3AF-65353530B2ED}"/>
                  </a:ext>
                </a:extLst>
              </p:cNvPr>
              <p:cNvSpPr>
                <a:spLocks/>
              </p:cNvSpPr>
              <p:nvPr/>
            </p:nvSpPr>
            <p:spPr bwMode="auto">
              <a:xfrm>
                <a:off x="512708" y="5187951"/>
                <a:ext cx="74889" cy="103694"/>
              </a:xfrm>
              <a:custGeom>
                <a:avLst/>
                <a:gdLst>
                  <a:gd name="T0" fmla="*/ 43900 w 174"/>
                  <a:gd name="T1" fmla="*/ 21001 h 237"/>
                  <a:gd name="T2" fmla="*/ 43900 w 174"/>
                  <a:gd name="T3" fmla="*/ 21001 h 237"/>
                  <a:gd name="T4" fmla="*/ 24102 w 174"/>
                  <a:gd name="T5" fmla="*/ 31064 h 237"/>
                  <a:gd name="T6" fmla="*/ 24102 w 174"/>
                  <a:gd name="T7" fmla="*/ 31064 h 237"/>
                  <a:gd name="T8" fmla="*/ 20229 w 174"/>
                  <a:gd name="T9" fmla="*/ 47690 h 237"/>
                  <a:gd name="T10" fmla="*/ 20229 w 174"/>
                  <a:gd name="T11" fmla="*/ 47690 h 237"/>
                  <a:gd name="T12" fmla="*/ 25393 w 174"/>
                  <a:gd name="T13" fmla="*/ 73067 h 237"/>
                  <a:gd name="T14" fmla="*/ 25393 w 174"/>
                  <a:gd name="T15" fmla="*/ 73067 h 237"/>
                  <a:gd name="T16" fmla="*/ 45622 w 174"/>
                  <a:gd name="T17" fmla="*/ 73942 h 237"/>
                  <a:gd name="T18" fmla="*/ 45622 w 174"/>
                  <a:gd name="T19" fmla="*/ 73942 h 237"/>
                  <a:gd name="T20" fmla="*/ 49496 w 174"/>
                  <a:gd name="T21" fmla="*/ 66942 h 237"/>
                  <a:gd name="T22" fmla="*/ 49496 w 174"/>
                  <a:gd name="T23" fmla="*/ 66942 h 237"/>
                  <a:gd name="T24" fmla="*/ 43900 w 174"/>
                  <a:gd name="T25" fmla="*/ 21001 h 237"/>
                  <a:gd name="T26" fmla="*/ 67142 w 174"/>
                  <a:gd name="T27" fmla="*/ 58629 h 237"/>
                  <a:gd name="T28" fmla="*/ 67142 w 174"/>
                  <a:gd name="T29" fmla="*/ 58629 h 237"/>
                  <a:gd name="T30" fmla="*/ 24533 w 174"/>
                  <a:gd name="T31" fmla="*/ 87068 h 237"/>
                  <a:gd name="T32" fmla="*/ 24533 w 174"/>
                  <a:gd name="T33" fmla="*/ 87068 h 237"/>
                  <a:gd name="T34" fmla="*/ 6456 w 174"/>
                  <a:gd name="T35" fmla="*/ 63004 h 237"/>
                  <a:gd name="T36" fmla="*/ 6456 w 174"/>
                  <a:gd name="T37" fmla="*/ 63004 h 237"/>
                  <a:gd name="T38" fmla="*/ 7747 w 174"/>
                  <a:gd name="T39" fmla="*/ 54253 h 237"/>
                  <a:gd name="T40" fmla="*/ 7747 w 174"/>
                  <a:gd name="T41" fmla="*/ 54253 h 237"/>
                  <a:gd name="T42" fmla="*/ 2152 w 174"/>
                  <a:gd name="T43" fmla="*/ 44628 h 237"/>
                  <a:gd name="T44" fmla="*/ 2152 w 174"/>
                  <a:gd name="T45" fmla="*/ 44628 h 237"/>
                  <a:gd name="T46" fmla="*/ 51217 w 174"/>
                  <a:gd name="T47" fmla="*/ 7000 h 237"/>
                  <a:gd name="T48" fmla="*/ 51217 w 174"/>
                  <a:gd name="T49" fmla="*/ 7000 h 237"/>
                  <a:gd name="T50" fmla="*/ 67142 w 174"/>
                  <a:gd name="T51" fmla="*/ 58629 h 23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74" h="237">
                    <a:moveTo>
                      <a:pt x="102" y="48"/>
                    </a:moveTo>
                    <a:lnTo>
                      <a:pt x="102" y="48"/>
                    </a:lnTo>
                    <a:cubicBezTo>
                      <a:pt x="82" y="46"/>
                      <a:pt x="68" y="57"/>
                      <a:pt x="56" y="71"/>
                    </a:cubicBezTo>
                    <a:cubicBezTo>
                      <a:pt x="59" y="84"/>
                      <a:pt x="54" y="94"/>
                      <a:pt x="47" y="109"/>
                    </a:cubicBezTo>
                    <a:cubicBezTo>
                      <a:pt x="39" y="129"/>
                      <a:pt x="38" y="153"/>
                      <a:pt x="59" y="167"/>
                    </a:cubicBezTo>
                    <a:cubicBezTo>
                      <a:pt x="69" y="174"/>
                      <a:pt x="96" y="178"/>
                      <a:pt x="106" y="169"/>
                    </a:cubicBezTo>
                    <a:cubicBezTo>
                      <a:pt x="110" y="166"/>
                      <a:pt x="113" y="157"/>
                      <a:pt x="115" y="153"/>
                    </a:cubicBezTo>
                    <a:cubicBezTo>
                      <a:pt x="130" y="124"/>
                      <a:pt x="156" y="53"/>
                      <a:pt x="102" y="48"/>
                    </a:cubicBezTo>
                    <a:close/>
                    <a:moveTo>
                      <a:pt x="156" y="134"/>
                    </a:moveTo>
                    <a:lnTo>
                      <a:pt x="156" y="134"/>
                    </a:lnTo>
                    <a:cubicBezTo>
                      <a:pt x="140" y="172"/>
                      <a:pt x="106" y="236"/>
                      <a:pt x="57" y="199"/>
                    </a:cubicBezTo>
                    <a:cubicBezTo>
                      <a:pt x="39" y="186"/>
                      <a:pt x="19" y="166"/>
                      <a:pt x="15" y="144"/>
                    </a:cubicBezTo>
                    <a:cubicBezTo>
                      <a:pt x="14" y="137"/>
                      <a:pt x="15" y="130"/>
                      <a:pt x="18" y="124"/>
                    </a:cubicBezTo>
                    <a:cubicBezTo>
                      <a:pt x="8" y="123"/>
                      <a:pt x="0" y="112"/>
                      <a:pt x="5" y="102"/>
                    </a:cubicBezTo>
                    <a:cubicBezTo>
                      <a:pt x="25" y="58"/>
                      <a:pt x="61" y="0"/>
                      <a:pt x="119" y="16"/>
                    </a:cubicBezTo>
                    <a:cubicBezTo>
                      <a:pt x="170" y="31"/>
                      <a:pt x="173" y="94"/>
                      <a:pt x="156" y="13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3200"/>
              </a:p>
            </p:txBody>
          </p:sp>
          <p:sp>
            <p:nvSpPr>
              <p:cNvPr id="4" name="Freeform 170">
                <a:extLst>
                  <a:ext uri="{FF2B5EF4-FFF2-40B4-BE49-F238E27FC236}">
                    <a16:creationId xmlns:a16="http://schemas.microsoft.com/office/drawing/2014/main" id="{66C61F93-8AF6-624B-8AF1-3E83EF0A9C09}"/>
                  </a:ext>
                </a:extLst>
              </p:cNvPr>
              <p:cNvSpPr>
                <a:spLocks noChangeArrowheads="1"/>
              </p:cNvSpPr>
              <p:nvPr/>
            </p:nvSpPr>
            <p:spPr bwMode="auto">
              <a:xfrm>
                <a:off x="812472" y="5193296"/>
                <a:ext cx="88765" cy="84283"/>
              </a:xfrm>
              <a:custGeom>
                <a:avLst/>
                <a:gdLst>
                  <a:gd name="T0" fmla="*/ 61 w 204"/>
                  <a:gd name="T1" fmla="*/ 133 h 195"/>
                  <a:gd name="T2" fmla="*/ 61 w 204"/>
                  <a:gd name="T3" fmla="*/ 133 h 195"/>
                  <a:gd name="T4" fmla="*/ 109 w 204"/>
                  <a:gd name="T5" fmla="*/ 148 h 195"/>
                  <a:gd name="T6" fmla="*/ 109 w 204"/>
                  <a:gd name="T7" fmla="*/ 148 h 195"/>
                  <a:gd name="T8" fmla="*/ 142 w 204"/>
                  <a:gd name="T9" fmla="*/ 130 h 195"/>
                  <a:gd name="T10" fmla="*/ 142 w 204"/>
                  <a:gd name="T11" fmla="*/ 130 h 195"/>
                  <a:gd name="T12" fmla="*/ 176 w 204"/>
                  <a:gd name="T13" fmla="*/ 81 h 195"/>
                  <a:gd name="T14" fmla="*/ 176 w 204"/>
                  <a:gd name="T15" fmla="*/ 81 h 195"/>
                  <a:gd name="T16" fmla="*/ 145 w 204"/>
                  <a:gd name="T17" fmla="*/ 44 h 195"/>
                  <a:gd name="T18" fmla="*/ 145 w 204"/>
                  <a:gd name="T19" fmla="*/ 44 h 195"/>
                  <a:gd name="T20" fmla="*/ 126 w 204"/>
                  <a:gd name="T21" fmla="*/ 51 h 195"/>
                  <a:gd name="T22" fmla="*/ 126 w 204"/>
                  <a:gd name="T23" fmla="*/ 51 h 195"/>
                  <a:gd name="T24" fmla="*/ 61 w 204"/>
                  <a:gd name="T25" fmla="*/ 133 h 195"/>
                  <a:gd name="T26" fmla="*/ 86 w 204"/>
                  <a:gd name="T27" fmla="*/ 34 h 195"/>
                  <a:gd name="T28" fmla="*/ 86 w 204"/>
                  <a:gd name="T29" fmla="*/ 34 h 195"/>
                  <a:gd name="T30" fmla="*/ 201 w 204"/>
                  <a:gd name="T31" fmla="*/ 60 h 195"/>
                  <a:gd name="T32" fmla="*/ 201 w 204"/>
                  <a:gd name="T33" fmla="*/ 60 h 195"/>
                  <a:gd name="T34" fmla="*/ 189 w 204"/>
                  <a:gd name="T35" fmla="*/ 129 h 195"/>
                  <a:gd name="T36" fmla="*/ 189 w 204"/>
                  <a:gd name="T37" fmla="*/ 129 h 195"/>
                  <a:gd name="T38" fmla="*/ 174 w 204"/>
                  <a:gd name="T39" fmla="*/ 140 h 195"/>
                  <a:gd name="T40" fmla="*/ 174 w 204"/>
                  <a:gd name="T41" fmla="*/ 140 h 195"/>
                  <a:gd name="T42" fmla="*/ 166 w 204"/>
                  <a:gd name="T43" fmla="*/ 165 h 195"/>
                  <a:gd name="T44" fmla="*/ 166 w 204"/>
                  <a:gd name="T45" fmla="*/ 165 h 195"/>
                  <a:gd name="T46" fmla="*/ 25 w 204"/>
                  <a:gd name="T47" fmla="*/ 142 h 195"/>
                  <a:gd name="T48" fmla="*/ 25 w 204"/>
                  <a:gd name="T49" fmla="*/ 142 h 195"/>
                  <a:gd name="T50" fmla="*/ 86 w 204"/>
                  <a:gd name="T51" fmla="*/ 34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4" h="195">
                    <a:moveTo>
                      <a:pt x="61" y="133"/>
                    </a:moveTo>
                    <a:lnTo>
                      <a:pt x="61" y="133"/>
                    </a:lnTo>
                    <a:cubicBezTo>
                      <a:pt x="72" y="148"/>
                      <a:pt x="91" y="151"/>
                      <a:pt x="109" y="148"/>
                    </a:cubicBezTo>
                    <a:lnTo>
                      <a:pt x="109" y="148"/>
                    </a:lnTo>
                    <a:cubicBezTo>
                      <a:pt x="117" y="138"/>
                      <a:pt x="128" y="136"/>
                      <a:pt x="142" y="130"/>
                    </a:cubicBezTo>
                    <a:lnTo>
                      <a:pt x="142" y="130"/>
                    </a:lnTo>
                    <a:cubicBezTo>
                      <a:pt x="163" y="121"/>
                      <a:pt x="180" y="105"/>
                      <a:pt x="176" y="81"/>
                    </a:cubicBezTo>
                    <a:lnTo>
                      <a:pt x="176" y="81"/>
                    </a:lnTo>
                    <a:cubicBezTo>
                      <a:pt x="175" y="69"/>
                      <a:pt x="158" y="47"/>
                      <a:pt x="145" y="44"/>
                    </a:cubicBezTo>
                    <a:lnTo>
                      <a:pt x="145" y="44"/>
                    </a:lnTo>
                    <a:cubicBezTo>
                      <a:pt x="139" y="44"/>
                      <a:pt x="132" y="48"/>
                      <a:pt x="126" y="51"/>
                    </a:cubicBezTo>
                    <a:lnTo>
                      <a:pt x="126" y="51"/>
                    </a:lnTo>
                    <a:cubicBezTo>
                      <a:pt x="96" y="60"/>
                      <a:pt x="26" y="90"/>
                      <a:pt x="61" y="133"/>
                    </a:cubicBezTo>
                    <a:close/>
                    <a:moveTo>
                      <a:pt x="86" y="34"/>
                    </a:moveTo>
                    <a:lnTo>
                      <a:pt x="86" y="34"/>
                    </a:lnTo>
                    <a:cubicBezTo>
                      <a:pt x="124" y="18"/>
                      <a:pt x="192" y="0"/>
                      <a:pt x="201" y="60"/>
                    </a:cubicBezTo>
                    <a:lnTo>
                      <a:pt x="201" y="60"/>
                    </a:lnTo>
                    <a:cubicBezTo>
                      <a:pt x="203" y="83"/>
                      <a:pt x="203" y="110"/>
                      <a:pt x="189" y="129"/>
                    </a:cubicBezTo>
                    <a:lnTo>
                      <a:pt x="189" y="129"/>
                    </a:lnTo>
                    <a:cubicBezTo>
                      <a:pt x="185" y="134"/>
                      <a:pt x="180" y="136"/>
                      <a:pt x="174" y="140"/>
                    </a:cubicBezTo>
                    <a:lnTo>
                      <a:pt x="174" y="140"/>
                    </a:lnTo>
                    <a:cubicBezTo>
                      <a:pt x="179" y="148"/>
                      <a:pt x="178" y="161"/>
                      <a:pt x="166" y="165"/>
                    </a:cubicBezTo>
                    <a:lnTo>
                      <a:pt x="166" y="165"/>
                    </a:lnTo>
                    <a:cubicBezTo>
                      <a:pt x="121" y="181"/>
                      <a:pt x="54" y="194"/>
                      <a:pt x="25" y="142"/>
                    </a:cubicBezTo>
                    <a:lnTo>
                      <a:pt x="25" y="142"/>
                    </a:lnTo>
                    <a:cubicBezTo>
                      <a:pt x="0" y="96"/>
                      <a:pt x="45" y="50"/>
                      <a:pt x="86" y="34"/>
                    </a:cubicBezTo>
                    <a:close/>
                  </a:path>
                </a:pathLst>
              </a:custGeom>
              <a:solidFill>
                <a:schemeClr val="accent1">
                  <a:lumMod val="75000"/>
                </a:schemeClr>
              </a:solidFill>
              <a:ln>
                <a:noFill/>
              </a:ln>
              <a:effectLst/>
            </p:spPr>
            <p:txBody>
              <a:bodyPr wrap="none" anchor="ctr"/>
              <a:lstStyle/>
              <a:p>
                <a:pPr>
                  <a:defRPr/>
                </a:pPr>
                <a:endParaRPr lang="es-ES_tradnl" sz="3200"/>
              </a:p>
            </p:txBody>
          </p:sp>
          <p:sp>
            <p:nvSpPr>
              <p:cNvPr id="9373" name="Freeform 171">
                <a:extLst>
                  <a:ext uri="{FF2B5EF4-FFF2-40B4-BE49-F238E27FC236}">
                    <a16:creationId xmlns:a16="http://schemas.microsoft.com/office/drawing/2014/main" id="{488337F6-95C9-2849-9E63-AA38FF599001}"/>
                  </a:ext>
                </a:extLst>
              </p:cNvPr>
              <p:cNvSpPr>
                <a:spLocks/>
              </p:cNvSpPr>
              <p:nvPr/>
            </p:nvSpPr>
            <p:spPr bwMode="auto">
              <a:xfrm>
                <a:off x="979328" y="5187951"/>
                <a:ext cx="76810" cy="101773"/>
              </a:xfrm>
              <a:custGeom>
                <a:avLst/>
                <a:gdLst>
                  <a:gd name="T0" fmla="*/ 45208 w 175"/>
                  <a:gd name="T1" fmla="*/ 20355 h 235"/>
                  <a:gd name="T2" fmla="*/ 45208 w 175"/>
                  <a:gd name="T3" fmla="*/ 20355 h 235"/>
                  <a:gd name="T4" fmla="*/ 25018 w 175"/>
                  <a:gd name="T5" fmla="*/ 30748 h 235"/>
                  <a:gd name="T6" fmla="*/ 25018 w 175"/>
                  <a:gd name="T7" fmla="*/ 30748 h 235"/>
                  <a:gd name="T8" fmla="*/ 21068 w 175"/>
                  <a:gd name="T9" fmla="*/ 46772 h 235"/>
                  <a:gd name="T10" fmla="*/ 21068 w 175"/>
                  <a:gd name="T11" fmla="*/ 46772 h 235"/>
                  <a:gd name="T12" fmla="*/ 26335 w 175"/>
                  <a:gd name="T13" fmla="*/ 71891 h 235"/>
                  <a:gd name="T14" fmla="*/ 26335 w 175"/>
                  <a:gd name="T15" fmla="*/ 71891 h 235"/>
                  <a:gd name="T16" fmla="*/ 46964 w 175"/>
                  <a:gd name="T17" fmla="*/ 72757 h 235"/>
                  <a:gd name="T18" fmla="*/ 46964 w 175"/>
                  <a:gd name="T19" fmla="*/ 72757 h 235"/>
                  <a:gd name="T20" fmla="*/ 50914 w 175"/>
                  <a:gd name="T21" fmla="*/ 65828 h 235"/>
                  <a:gd name="T22" fmla="*/ 50914 w 175"/>
                  <a:gd name="T23" fmla="*/ 65828 h 235"/>
                  <a:gd name="T24" fmla="*/ 45208 w 175"/>
                  <a:gd name="T25" fmla="*/ 20355 h 235"/>
                  <a:gd name="T26" fmla="*/ 68910 w 175"/>
                  <a:gd name="T27" fmla="*/ 58032 h 235"/>
                  <a:gd name="T28" fmla="*/ 68910 w 175"/>
                  <a:gd name="T29" fmla="*/ 58032 h 235"/>
                  <a:gd name="T30" fmla="*/ 25457 w 175"/>
                  <a:gd name="T31" fmla="*/ 85749 h 235"/>
                  <a:gd name="T32" fmla="*/ 25457 w 175"/>
                  <a:gd name="T33" fmla="*/ 85749 h 235"/>
                  <a:gd name="T34" fmla="*/ 7023 w 175"/>
                  <a:gd name="T35" fmla="*/ 61930 h 235"/>
                  <a:gd name="T36" fmla="*/ 7023 w 175"/>
                  <a:gd name="T37" fmla="*/ 61930 h 235"/>
                  <a:gd name="T38" fmla="*/ 8339 w 175"/>
                  <a:gd name="T39" fmla="*/ 53268 h 235"/>
                  <a:gd name="T40" fmla="*/ 8339 w 175"/>
                  <a:gd name="T41" fmla="*/ 53268 h 235"/>
                  <a:gd name="T42" fmla="*/ 2633 w 175"/>
                  <a:gd name="T43" fmla="*/ 43308 h 235"/>
                  <a:gd name="T44" fmla="*/ 2633 w 175"/>
                  <a:gd name="T45" fmla="*/ 43308 h 235"/>
                  <a:gd name="T46" fmla="*/ 52670 w 175"/>
                  <a:gd name="T47" fmla="*/ 6929 h 235"/>
                  <a:gd name="T48" fmla="*/ 52670 w 175"/>
                  <a:gd name="T49" fmla="*/ 6929 h 235"/>
                  <a:gd name="T50" fmla="*/ 68910 w 175"/>
                  <a:gd name="T51" fmla="*/ 58032 h 2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75" h="235">
                    <a:moveTo>
                      <a:pt x="103" y="47"/>
                    </a:moveTo>
                    <a:lnTo>
                      <a:pt x="103" y="47"/>
                    </a:lnTo>
                    <a:cubicBezTo>
                      <a:pt x="83" y="46"/>
                      <a:pt x="69" y="56"/>
                      <a:pt x="57" y="71"/>
                    </a:cubicBezTo>
                    <a:cubicBezTo>
                      <a:pt x="60" y="84"/>
                      <a:pt x="53" y="93"/>
                      <a:pt x="48" y="108"/>
                    </a:cubicBezTo>
                    <a:cubicBezTo>
                      <a:pt x="40" y="129"/>
                      <a:pt x="39" y="152"/>
                      <a:pt x="60" y="166"/>
                    </a:cubicBezTo>
                    <a:cubicBezTo>
                      <a:pt x="70" y="173"/>
                      <a:pt x="96" y="176"/>
                      <a:pt x="107" y="168"/>
                    </a:cubicBezTo>
                    <a:cubicBezTo>
                      <a:pt x="111" y="166"/>
                      <a:pt x="115" y="156"/>
                      <a:pt x="116" y="152"/>
                    </a:cubicBezTo>
                    <a:cubicBezTo>
                      <a:pt x="131" y="123"/>
                      <a:pt x="157" y="51"/>
                      <a:pt x="103" y="47"/>
                    </a:cubicBezTo>
                    <a:close/>
                    <a:moveTo>
                      <a:pt x="157" y="134"/>
                    </a:moveTo>
                    <a:lnTo>
                      <a:pt x="157" y="134"/>
                    </a:lnTo>
                    <a:cubicBezTo>
                      <a:pt x="141" y="172"/>
                      <a:pt x="107" y="234"/>
                      <a:pt x="58" y="198"/>
                    </a:cubicBezTo>
                    <a:cubicBezTo>
                      <a:pt x="40" y="185"/>
                      <a:pt x="22" y="166"/>
                      <a:pt x="16" y="143"/>
                    </a:cubicBezTo>
                    <a:cubicBezTo>
                      <a:pt x="15" y="137"/>
                      <a:pt x="16" y="130"/>
                      <a:pt x="19" y="123"/>
                    </a:cubicBezTo>
                    <a:cubicBezTo>
                      <a:pt x="10" y="122"/>
                      <a:pt x="0" y="112"/>
                      <a:pt x="6" y="100"/>
                    </a:cubicBezTo>
                    <a:cubicBezTo>
                      <a:pt x="25" y="56"/>
                      <a:pt x="62" y="0"/>
                      <a:pt x="120" y="16"/>
                    </a:cubicBezTo>
                    <a:cubicBezTo>
                      <a:pt x="170" y="30"/>
                      <a:pt x="174" y="93"/>
                      <a:pt x="157" y="13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3200"/>
              </a:p>
            </p:txBody>
          </p:sp>
          <p:sp>
            <p:nvSpPr>
              <p:cNvPr id="6" name="Freeform 172">
                <a:extLst>
                  <a:ext uri="{FF2B5EF4-FFF2-40B4-BE49-F238E27FC236}">
                    <a16:creationId xmlns:a16="http://schemas.microsoft.com/office/drawing/2014/main" id="{776F216B-9994-4946-BA6D-6CB0E10DFC13}"/>
                  </a:ext>
                </a:extLst>
              </p:cNvPr>
              <p:cNvSpPr>
                <a:spLocks noChangeArrowheads="1"/>
              </p:cNvSpPr>
              <p:nvPr/>
            </p:nvSpPr>
            <p:spPr bwMode="auto">
              <a:xfrm>
                <a:off x="666955" y="5203468"/>
                <a:ext cx="75669" cy="65393"/>
              </a:xfrm>
              <a:custGeom>
                <a:avLst/>
                <a:gdLst>
                  <a:gd name="T0" fmla="*/ 129 w 177"/>
                  <a:gd name="T1" fmla="*/ 62 h 150"/>
                  <a:gd name="T2" fmla="*/ 129 w 177"/>
                  <a:gd name="T3" fmla="*/ 62 h 150"/>
                  <a:gd name="T4" fmla="*/ 88 w 177"/>
                  <a:gd name="T5" fmla="*/ 34 h 150"/>
                  <a:gd name="T6" fmla="*/ 88 w 177"/>
                  <a:gd name="T7" fmla="*/ 34 h 150"/>
                  <a:gd name="T8" fmla="*/ 58 w 177"/>
                  <a:gd name="T9" fmla="*/ 42 h 150"/>
                  <a:gd name="T10" fmla="*/ 58 w 177"/>
                  <a:gd name="T11" fmla="*/ 42 h 150"/>
                  <a:gd name="T12" fmla="*/ 23 w 177"/>
                  <a:gd name="T13" fmla="*/ 78 h 150"/>
                  <a:gd name="T14" fmla="*/ 23 w 177"/>
                  <a:gd name="T15" fmla="*/ 78 h 150"/>
                  <a:gd name="T16" fmla="*/ 48 w 177"/>
                  <a:gd name="T17" fmla="*/ 118 h 150"/>
                  <a:gd name="T18" fmla="*/ 48 w 177"/>
                  <a:gd name="T19" fmla="*/ 118 h 150"/>
                  <a:gd name="T20" fmla="*/ 63 w 177"/>
                  <a:gd name="T21" fmla="*/ 120 h 150"/>
                  <a:gd name="T22" fmla="*/ 63 w 177"/>
                  <a:gd name="T23" fmla="*/ 120 h 150"/>
                  <a:gd name="T24" fmla="*/ 129 w 177"/>
                  <a:gd name="T25" fmla="*/ 62 h 150"/>
                  <a:gd name="T26" fmla="*/ 98 w 177"/>
                  <a:gd name="T27" fmla="*/ 146 h 150"/>
                  <a:gd name="T28" fmla="*/ 98 w 177"/>
                  <a:gd name="T29" fmla="*/ 146 h 150"/>
                  <a:gd name="T30" fmla="*/ 0 w 177"/>
                  <a:gd name="T31" fmla="*/ 89 h 150"/>
                  <a:gd name="T32" fmla="*/ 0 w 177"/>
                  <a:gd name="T33" fmla="*/ 89 h 150"/>
                  <a:gd name="T34" fmla="*/ 17 w 177"/>
                  <a:gd name="T35" fmla="*/ 30 h 150"/>
                  <a:gd name="T36" fmla="*/ 17 w 177"/>
                  <a:gd name="T37" fmla="*/ 30 h 150"/>
                  <a:gd name="T38" fmla="*/ 32 w 177"/>
                  <a:gd name="T39" fmla="*/ 24 h 150"/>
                  <a:gd name="T40" fmla="*/ 32 w 177"/>
                  <a:gd name="T41" fmla="*/ 24 h 150"/>
                  <a:gd name="T42" fmla="*/ 41 w 177"/>
                  <a:gd name="T43" fmla="*/ 3 h 150"/>
                  <a:gd name="T44" fmla="*/ 41 w 177"/>
                  <a:gd name="T45" fmla="*/ 3 h 150"/>
                  <a:gd name="T46" fmla="*/ 161 w 177"/>
                  <a:gd name="T47" fmla="*/ 63 h 150"/>
                  <a:gd name="T48" fmla="*/ 161 w 177"/>
                  <a:gd name="T49" fmla="*/ 63 h 150"/>
                  <a:gd name="T50" fmla="*/ 98 w 177"/>
                  <a:gd name="T51" fmla="*/ 146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7" h="150">
                    <a:moveTo>
                      <a:pt x="129" y="62"/>
                    </a:moveTo>
                    <a:lnTo>
                      <a:pt x="129" y="62"/>
                    </a:lnTo>
                    <a:cubicBezTo>
                      <a:pt x="120" y="46"/>
                      <a:pt x="106" y="38"/>
                      <a:pt x="88" y="34"/>
                    </a:cubicBezTo>
                    <a:lnTo>
                      <a:pt x="88" y="34"/>
                    </a:lnTo>
                    <a:cubicBezTo>
                      <a:pt x="81" y="42"/>
                      <a:pt x="71" y="41"/>
                      <a:pt x="58" y="42"/>
                    </a:cubicBezTo>
                    <a:lnTo>
                      <a:pt x="58" y="42"/>
                    </a:lnTo>
                    <a:cubicBezTo>
                      <a:pt x="39" y="45"/>
                      <a:pt x="23" y="54"/>
                      <a:pt x="23" y="78"/>
                    </a:cubicBezTo>
                    <a:lnTo>
                      <a:pt x="23" y="78"/>
                    </a:lnTo>
                    <a:cubicBezTo>
                      <a:pt x="23" y="88"/>
                      <a:pt x="36" y="113"/>
                      <a:pt x="48" y="118"/>
                    </a:cubicBezTo>
                    <a:lnTo>
                      <a:pt x="48" y="118"/>
                    </a:lnTo>
                    <a:cubicBezTo>
                      <a:pt x="50" y="120"/>
                      <a:pt x="58" y="120"/>
                      <a:pt x="63" y="120"/>
                    </a:cubicBezTo>
                    <a:lnTo>
                      <a:pt x="63" y="120"/>
                    </a:lnTo>
                    <a:cubicBezTo>
                      <a:pt x="90" y="118"/>
                      <a:pt x="154" y="111"/>
                      <a:pt x="129" y="62"/>
                    </a:cubicBezTo>
                    <a:close/>
                    <a:moveTo>
                      <a:pt x="98" y="146"/>
                    </a:moveTo>
                    <a:lnTo>
                      <a:pt x="98" y="146"/>
                    </a:lnTo>
                    <a:cubicBezTo>
                      <a:pt x="62" y="149"/>
                      <a:pt x="0" y="147"/>
                      <a:pt x="0" y="89"/>
                    </a:cubicBezTo>
                    <a:lnTo>
                      <a:pt x="0" y="89"/>
                    </a:lnTo>
                    <a:cubicBezTo>
                      <a:pt x="0" y="70"/>
                      <a:pt x="4" y="43"/>
                      <a:pt x="17" y="30"/>
                    </a:cubicBezTo>
                    <a:lnTo>
                      <a:pt x="17" y="30"/>
                    </a:lnTo>
                    <a:cubicBezTo>
                      <a:pt x="21" y="26"/>
                      <a:pt x="25" y="25"/>
                      <a:pt x="32" y="24"/>
                    </a:cubicBezTo>
                    <a:lnTo>
                      <a:pt x="32" y="24"/>
                    </a:lnTo>
                    <a:cubicBezTo>
                      <a:pt x="28" y="16"/>
                      <a:pt x="31" y="4"/>
                      <a:pt x="41" y="3"/>
                    </a:cubicBezTo>
                    <a:lnTo>
                      <a:pt x="41" y="3"/>
                    </a:lnTo>
                    <a:cubicBezTo>
                      <a:pt x="82" y="0"/>
                      <a:pt x="142" y="8"/>
                      <a:pt x="161" y="63"/>
                    </a:cubicBezTo>
                    <a:lnTo>
                      <a:pt x="161" y="63"/>
                    </a:lnTo>
                    <a:cubicBezTo>
                      <a:pt x="176" y="113"/>
                      <a:pt x="134" y="142"/>
                      <a:pt x="98" y="146"/>
                    </a:cubicBezTo>
                    <a:close/>
                  </a:path>
                </a:pathLst>
              </a:custGeom>
              <a:solidFill>
                <a:schemeClr val="accent1">
                  <a:lumMod val="60000"/>
                  <a:lumOff val="40000"/>
                </a:schemeClr>
              </a:solidFill>
              <a:ln>
                <a:noFill/>
              </a:ln>
              <a:effectLst/>
            </p:spPr>
            <p:txBody>
              <a:bodyPr wrap="none" anchor="ctr"/>
              <a:lstStyle/>
              <a:p>
                <a:pPr>
                  <a:defRPr/>
                </a:pPr>
                <a:endParaRPr lang="es-ES_tradnl" sz="3200"/>
              </a:p>
            </p:txBody>
          </p:sp>
          <p:sp>
            <p:nvSpPr>
              <p:cNvPr id="7" name="Freeform 173">
                <a:extLst>
                  <a:ext uri="{FF2B5EF4-FFF2-40B4-BE49-F238E27FC236}">
                    <a16:creationId xmlns:a16="http://schemas.microsoft.com/office/drawing/2014/main" id="{BCE31BD4-0193-9540-9DAC-57ADCCF9405A}"/>
                  </a:ext>
                </a:extLst>
              </p:cNvPr>
              <p:cNvSpPr>
                <a:spLocks noChangeArrowheads="1"/>
              </p:cNvSpPr>
              <p:nvPr/>
            </p:nvSpPr>
            <p:spPr bwMode="auto">
              <a:xfrm>
                <a:off x="1126787" y="5193296"/>
                <a:ext cx="81489" cy="82830"/>
              </a:xfrm>
              <a:custGeom>
                <a:avLst/>
                <a:gdLst>
                  <a:gd name="T0" fmla="*/ 64 w 186"/>
                  <a:gd name="T1" fmla="*/ 132 h 188"/>
                  <a:gd name="T2" fmla="*/ 64 w 186"/>
                  <a:gd name="T3" fmla="*/ 132 h 188"/>
                  <a:gd name="T4" fmla="*/ 112 w 186"/>
                  <a:gd name="T5" fmla="*/ 139 h 188"/>
                  <a:gd name="T6" fmla="*/ 112 w 186"/>
                  <a:gd name="T7" fmla="*/ 139 h 188"/>
                  <a:gd name="T8" fmla="*/ 137 w 186"/>
                  <a:gd name="T9" fmla="*/ 120 h 188"/>
                  <a:gd name="T10" fmla="*/ 137 w 186"/>
                  <a:gd name="T11" fmla="*/ 120 h 188"/>
                  <a:gd name="T12" fmla="*/ 154 w 186"/>
                  <a:gd name="T13" fmla="*/ 74 h 188"/>
                  <a:gd name="T14" fmla="*/ 154 w 186"/>
                  <a:gd name="T15" fmla="*/ 74 h 188"/>
                  <a:gd name="T16" fmla="*/ 116 w 186"/>
                  <a:gd name="T17" fmla="*/ 46 h 188"/>
                  <a:gd name="T18" fmla="*/ 116 w 186"/>
                  <a:gd name="T19" fmla="*/ 46 h 188"/>
                  <a:gd name="T20" fmla="*/ 100 w 186"/>
                  <a:gd name="T21" fmla="*/ 51 h 188"/>
                  <a:gd name="T22" fmla="*/ 100 w 186"/>
                  <a:gd name="T23" fmla="*/ 51 h 188"/>
                  <a:gd name="T24" fmla="*/ 64 w 186"/>
                  <a:gd name="T25" fmla="*/ 132 h 188"/>
                  <a:gd name="T26" fmla="*/ 58 w 186"/>
                  <a:gd name="T27" fmla="*/ 42 h 188"/>
                  <a:gd name="T28" fmla="*/ 58 w 186"/>
                  <a:gd name="T29" fmla="*/ 42 h 188"/>
                  <a:gd name="T30" fmla="*/ 169 w 186"/>
                  <a:gd name="T31" fmla="*/ 51 h 188"/>
                  <a:gd name="T32" fmla="*/ 169 w 186"/>
                  <a:gd name="T33" fmla="*/ 51 h 188"/>
                  <a:gd name="T34" fmla="*/ 180 w 186"/>
                  <a:gd name="T35" fmla="*/ 113 h 188"/>
                  <a:gd name="T36" fmla="*/ 180 w 186"/>
                  <a:gd name="T37" fmla="*/ 113 h 188"/>
                  <a:gd name="T38" fmla="*/ 168 w 186"/>
                  <a:gd name="T39" fmla="*/ 125 h 188"/>
                  <a:gd name="T40" fmla="*/ 168 w 186"/>
                  <a:gd name="T41" fmla="*/ 125 h 188"/>
                  <a:gd name="T42" fmla="*/ 168 w 186"/>
                  <a:gd name="T43" fmla="*/ 149 h 188"/>
                  <a:gd name="T44" fmla="*/ 168 w 186"/>
                  <a:gd name="T45" fmla="*/ 149 h 188"/>
                  <a:gd name="T46" fmla="*/ 35 w 186"/>
                  <a:gd name="T47" fmla="*/ 143 h 188"/>
                  <a:gd name="T48" fmla="*/ 35 w 186"/>
                  <a:gd name="T49" fmla="*/ 143 h 188"/>
                  <a:gd name="T50" fmla="*/ 58 w 186"/>
                  <a:gd name="T51" fmla="*/ 42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6" h="188">
                    <a:moveTo>
                      <a:pt x="64" y="132"/>
                    </a:moveTo>
                    <a:lnTo>
                      <a:pt x="64" y="132"/>
                    </a:lnTo>
                    <a:cubicBezTo>
                      <a:pt x="79" y="143"/>
                      <a:pt x="96" y="143"/>
                      <a:pt x="112" y="139"/>
                    </a:cubicBezTo>
                    <a:lnTo>
                      <a:pt x="112" y="139"/>
                    </a:lnTo>
                    <a:cubicBezTo>
                      <a:pt x="116" y="130"/>
                      <a:pt x="125" y="126"/>
                      <a:pt x="137" y="120"/>
                    </a:cubicBezTo>
                    <a:lnTo>
                      <a:pt x="137" y="120"/>
                    </a:lnTo>
                    <a:cubicBezTo>
                      <a:pt x="154" y="109"/>
                      <a:pt x="164" y="95"/>
                      <a:pt x="154" y="74"/>
                    </a:cubicBezTo>
                    <a:lnTo>
                      <a:pt x="154" y="74"/>
                    </a:lnTo>
                    <a:cubicBezTo>
                      <a:pt x="150" y="63"/>
                      <a:pt x="127" y="46"/>
                      <a:pt x="116" y="46"/>
                    </a:cubicBezTo>
                    <a:lnTo>
                      <a:pt x="116" y="46"/>
                    </a:lnTo>
                    <a:cubicBezTo>
                      <a:pt x="110" y="46"/>
                      <a:pt x="104" y="50"/>
                      <a:pt x="100" y="51"/>
                    </a:cubicBezTo>
                    <a:lnTo>
                      <a:pt x="100" y="51"/>
                    </a:lnTo>
                    <a:cubicBezTo>
                      <a:pt x="75" y="63"/>
                      <a:pt x="21" y="99"/>
                      <a:pt x="64" y="132"/>
                    </a:cubicBezTo>
                    <a:close/>
                    <a:moveTo>
                      <a:pt x="58" y="42"/>
                    </a:moveTo>
                    <a:lnTo>
                      <a:pt x="58" y="42"/>
                    </a:lnTo>
                    <a:cubicBezTo>
                      <a:pt x="89" y="24"/>
                      <a:pt x="146" y="0"/>
                      <a:pt x="169" y="51"/>
                    </a:cubicBezTo>
                    <a:lnTo>
                      <a:pt x="169" y="51"/>
                    </a:lnTo>
                    <a:cubicBezTo>
                      <a:pt x="179" y="71"/>
                      <a:pt x="185" y="96"/>
                      <a:pt x="180" y="113"/>
                    </a:cubicBezTo>
                    <a:lnTo>
                      <a:pt x="180" y="113"/>
                    </a:lnTo>
                    <a:cubicBezTo>
                      <a:pt x="177" y="118"/>
                      <a:pt x="173" y="122"/>
                      <a:pt x="168" y="125"/>
                    </a:cubicBezTo>
                    <a:lnTo>
                      <a:pt x="168" y="125"/>
                    </a:lnTo>
                    <a:cubicBezTo>
                      <a:pt x="176" y="132"/>
                      <a:pt x="179" y="143"/>
                      <a:pt x="168" y="149"/>
                    </a:cubicBezTo>
                    <a:lnTo>
                      <a:pt x="168" y="149"/>
                    </a:lnTo>
                    <a:cubicBezTo>
                      <a:pt x="133" y="167"/>
                      <a:pt x="75" y="187"/>
                      <a:pt x="35" y="143"/>
                    </a:cubicBezTo>
                    <a:lnTo>
                      <a:pt x="35" y="143"/>
                    </a:lnTo>
                    <a:cubicBezTo>
                      <a:pt x="0" y="105"/>
                      <a:pt x="25" y="61"/>
                      <a:pt x="58" y="42"/>
                    </a:cubicBezTo>
                    <a:close/>
                  </a:path>
                </a:pathLst>
              </a:custGeom>
              <a:solidFill>
                <a:schemeClr val="accent1">
                  <a:lumMod val="60000"/>
                  <a:lumOff val="40000"/>
                </a:schemeClr>
              </a:solidFill>
              <a:ln>
                <a:noFill/>
              </a:ln>
              <a:effectLst/>
            </p:spPr>
            <p:txBody>
              <a:bodyPr wrap="none" anchor="ctr"/>
              <a:lstStyle/>
              <a:p>
                <a:pPr>
                  <a:defRPr/>
                </a:pPr>
                <a:endParaRPr lang="es-ES_tradnl" sz="3200"/>
              </a:p>
            </p:txBody>
          </p:sp>
          <p:sp>
            <p:nvSpPr>
              <p:cNvPr id="8" name="Freeform 174">
                <a:extLst>
                  <a:ext uri="{FF2B5EF4-FFF2-40B4-BE49-F238E27FC236}">
                    <a16:creationId xmlns:a16="http://schemas.microsoft.com/office/drawing/2014/main" id="{87322036-4B29-E846-A56D-401977984503}"/>
                  </a:ext>
                </a:extLst>
              </p:cNvPr>
              <p:cNvSpPr>
                <a:spLocks noChangeArrowheads="1"/>
              </p:cNvSpPr>
              <p:nvPr/>
            </p:nvSpPr>
            <p:spPr bwMode="auto">
              <a:xfrm>
                <a:off x="1288311" y="5203468"/>
                <a:ext cx="78579" cy="65393"/>
              </a:xfrm>
              <a:custGeom>
                <a:avLst/>
                <a:gdLst>
                  <a:gd name="T0" fmla="*/ 129 w 179"/>
                  <a:gd name="T1" fmla="*/ 62 h 149"/>
                  <a:gd name="T2" fmla="*/ 129 w 179"/>
                  <a:gd name="T3" fmla="*/ 62 h 149"/>
                  <a:gd name="T4" fmla="*/ 88 w 179"/>
                  <a:gd name="T5" fmla="*/ 34 h 149"/>
                  <a:gd name="T6" fmla="*/ 88 w 179"/>
                  <a:gd name="T7" fmla="*/ 34 h 149"/>
                  <a:gd name="T8" fmla="*/ 58 w 179"/>
                  <a:gd name="T9" fmla="*/ 41 h 149"/>
                  <a:gd name="T10" fmla="*/ 58 w 179"/>
                  <a:gd name="T11" fmla="*/ 41 h 149"/>
                  <a:gd name="T12" fmla="*/ 24 w 179"/>
                  <a:gd name="T13" fmla="*/ 76 h 149"/>
                  <a:gd name="T14" fmla="*/ 24 w 179"/>
                  <a:gd name="T15" fmla="*/ 76 h 149"/>
                  <a:gd name="T16" fmla="*/ 46 w 179"/>
                  <a:gd name="T17" fmla="*/ 117 h 149"/>
                  <a:gd name="T18" fmla="*/ 46 w 179"/>
                  <a:gd name="T19" fmla="*/ 117 h 149"/>
                  <a:gd name="T20" fmla="*/ 64 w 179"/>
                  <a:gd name="T21" fmla="*/ 118 h 149"/>
                  <a:gd name="T22" fmla="*/ 64 w 179"/>
                  <a:gd name="T23" fmla="*/ 118 h 149"/>
                  <a:gd name="T24" fmla="*/ 129 w 179"/>
                  <a:gd name="T25" fmla="*/ 62 h 149"/>
                  <a:gd name="T26" fmla="*/ 98 w 179"/>
                  <a:gd name="T27" fmla="*/ 144 h 149"/>
                  <a:gd name="T28" fmla="*/ 98 w 179"/>
                  <a:gd name="T29" fmla="*/ 144 h 149"/>
                  <a:gd name="T30" fmla="*/ 0 w 179"/>
                  <a:gd name="T31" fmla="*/ 89 h 149"/>
                  <a:gd name="T32" fmla="*/ 0 w 179"/>
                  <a:gd name="T33" fmla="*/ 89 h 149"/>
                  <a:gd name="T34" fmla="*/ 18 w 179"/>
                  <a:gd name="T35" fmla="*/ 30 h 149"/>
                  <a:gd name="T36" fmla="*/ 18 w 179"/>
                  <a:gd name="T37" fmla="*/ 30 h 149"/>
                  <a:gd name="T38" fmla="*/ 32 w 179"/>
                  <a:gd name="T39" fmla="*/ 22 h 149"/>
                  <a:gd name="T40" fmla="*/ 32 w 179"/>
                  <a:gd name="T41" fmla="*/ 22 h 149"/>
                  <a:gd name="T42" fmla="*/ 41 w 179"/>
                  <a:gd name="T43" fmla="*/ 1 h 149"/>
                  <a:gd name="T44" fmla="*/ 41 w 179"/>
                  <a:gd name="T45" fmla="*/ 1 h 149"/>
                  <a:gd name="T46" fmla="*/ 161 w 179"/>
                  <a:gd name="T47" fmla="*/ 62 h 149"/>
                  <a:gd name="T48" fmla="*/ 161 w 179"/>
                  <a:gd name="T49" fmla="*/ 62 h 149"/>
                  <a:gd name="T50" fmla="*/ 98 w 179"/>
                  <a:gd name="T51" fmla="*/ 144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9" h="149">
                    <a:moveTo>
                      <a:pt x="129" y="62"/>
                    </a:moveTo>
                    <a:lnTo>
                      <a:pt x="129" y="62"/>
                    </a:lnTo>
                    <a:cubicBezTo>
                      <a:pt x="120" y="44"/>
                      <a:pt x="106" y="37"/>
                      <a:pt x="88" y="34"/>
                    </a:cubicBezTo>
                    <a:lnTo>
                      <a:pt x="88" y="34"/>
                    </a:lnTo>
                    <a:cubicBezTo>
                      <a:pt x="81" y="41"/>
                      <a:pt x="71" y="39"/>
                      <a:pt x="58" y="41"/>
                    </a:cubicBezTo>
                    <a:lnTo>
                      <a:pt x="58" y="41"/>
                    </a:lnTo>
                    <a:cubicBezTo>
                      <a:pt x="40" y="43"/>
                      <a:pt x="23" y="52"/>
                      <a:pt x="24" y="76"/>
                    </a:cubicBezTo>
                    <a:lnTo>
                      <a:pt x="24" y="76"/>
                    </a:lnTo>
                    <a:cubicBezTo>
                      <a:pt x="24" y="88"/>
                      <a:pt x="36" y="113"/>
                      <a:pt x="46" y="117"/>
                    </a:cubicBezTo>
                    <a:lnTo>
                      <a:pt x="46" y="117"/>
                    </a:lnTo>
                    <a:cubicBezTo>
                      <a:pt x="52" y="119"/>
                      <a:pt x="60" y="118"/>
                      <a:pt x="64" y="118"/>
                    </a:cubicBezTo>
                    <a:lnTo>
                      <a:pt x="64" y="118"/>
                    </a:lnTo>
                    <a:cubicBezTo>
                      <a:pt x="91" y="118"/>
                      <a:pt x="155" y="109"/>
                      <a:pt x="129" y="62"/>
                    </a:cubicBezTo>
                    <a:close/>
                    <a:moveTo>
                      <a:pt x="98" y="144"/>
                    </a:moveTo>
                    <a:lnTo>
                      <a:pt x="98" y="144"/>
                    </a:lnTo>
                    <a:cubicBezTo>
                      <a:pt x="62" y="148"/>
                      <a:pt x="0" y="146"/>
                      <a:pt x="0" y="89"/>
                    </a:cubicBezTo>
                    <a:lnTo>
                      <a:pt x="0" y="89"/>
                    </a:lnTo>
                    <a:cubicBezTo>
                      <a:pt x="0" y="68"/>
                      <a:pt x="4" y="43"/>
                      <a:pt x="18" y="30"/>
                    </a:cubicBezTo>
                    <a:lnTo>
                      <a:pt x="18" y="30"/>
                    </a:lnTo>
                    <a:cubicBezTo>
                      <a:pt x="21" y="26"/>
                      <a:pt x="27" y="23"/>
                      <a:pt x="32" y="22"/>
                    </a:cubicBezTo>
                    <a:lnTo>
                      <a:pt x="32" y="22"/>
                    </a:lnTo>
                    <a:cubicBezTo>
                      <a:pt x="28" y="14"/>
                      <a:pt x="31" y="2"/>
                      <a:pt x="41" y="1"/>
                    </a:cubicBezTo>
                    <a:lnTo>
                      <a:pt x="41" y="1"/>
                    </a:lnTo>
                    <a:cubicBezTo>
                      <a:pt x="83" y="0"/>
                      <a:pt x="142" y="6"/>
                      <a:pt x="161" y="62"/>
                    </a:cubicBezTo>
                    <a:lnTo>
                      <a:pt x="161" y="62"/>
                    </a:lnTo>
                    <a:cubicBezTo>
                      <a:pt x="178" y="113"/>
                      <a:pt x="136" y="142"/>
                      <a:pt x="98" y="144"/>
                    </a:cubicBezTo>
                    <a:close/>
                  </a:path>
                </a:pathLst>
              </a:custGeom>
              <a:solidFill>
                <a:schemeClr val="accent1">
                  <a:lumMod val="75000"/>
                </a:schemeClr>
              </a:solidFill>
              <a:ln>
                <a:noFill/>
              </a:ln>
              <a:effectLst/>
            </p:spPr>
            <p:txBody>
              <a:bodyPr wrap="none" anchor="ctr"/>
              <a:lstStyle/>
              <a:p>
                <a:pPr>
                  <a:defRPr/>
                </a:pPr>
                <a:endParaRPr lang="es-ES_tradnl" sz="3200"/>
              </a:p>
            </p:txBody>
          </p:sp>
          <p:sp>
            <p:nvSpPr>
              <p:cNvPr id="9377" name="Freeform 175">
                <a:extLst>
                  <a:ext uri="{FF2B5EF4-FFF2-40B4-BE49-F238E27FC236}">
                    <a16:creationId xmlns:a16="http://schemas.microsoft.com/office/drawing/2014/main" id="{94471BC5-8D9B-9845-BB7D-11E908FA93CD}"/>
                  </a:ext>
                </a:extLst>
              </p:cNvPr>
              <p:cNvSpPr>
                <a:spLocks/>
              </p:cNvSpPr>
              <p:nvPr/>
            </p:nvSpPr>
            <p:spPr bwMode="auto">
              <a:xfrm>
                <a:off x="1440189" y="5187951"/>
                <a:ext cx="74890" cy="103694"/>
              </a:xfrm>
              <a:custGeom>
                <a:avLst/>
                <a:gdLst>
                  <a:gd name="T0" fmla="*/ 43722 w 173"/>
                  <a:gd name="T1" fmla="*/ 21349 h 238"/>
                  <a:gd name="T2" fmla="*/ 43722 w 173"/>
                  <a:gd name="T3" fmla="*/ 21349 h 238"/>
                  <a:gd name="T4" fmla="*/ 24242 w 173"/>
                  <a:gd name="T5" fmla="*/ 31805 h 238"/>
                  <a:gd name="T6" fmla="*/ 24242 w 173"/>
                  <a:gd name="T7" fmla="*/ 31805 h 238"/>
                  <a:gd name="T8" fmla="*/ 19913 w 173"/>
                  <a:gd name="T9" fmla="*/ 47490 h 238"/>
                  <a:gd name="T10" fmla="*/ 19913 w 173"/>
                  <a:gd name="T11" fmla="*/ 47490 h 238"/>
                  <a:gd name="T12" fmla="*/ 25108 w 173"/>
                  <a:gd name="T13" fmla="*/ 73631 h 238"/>
                  <a:gd name="T14" fmla="*/ 25108 w 173"/>
                  <a:gd name="T15" fmla="*/ 73631 h 238"/>
                  <a:gd name="T16" fmla="*/ 45886 w 173"/>
                  <a:gd name="T17" fmla="*/ 74067 h 238"/>
                  <a:gd name="T18" fmla="*/ 45886 w 173"/>
                  <a:gd name="T19" fmla="*/ 74067 h 238"/>
                  <a:gd name="T20" fmla="*/ 50215 w 173"/>
                  <a:gd name="T21" fmla="*/ 66660 h 238"/>
                  <a:gd name="T22" fmla="*/ 50215 w 173"/>
                  <a:gd name="T23" fmla="*/ 66660 h 238"/>
                  <a:gd name="T24" fmla="*/ 43722 w 173"/>
                  <a:gd name="T25" fmla="*/ 21349 h 238"/>
                  <a:gd name="T26" fmla="*/ 67531 w 173"/>
                  <a:gd name="T27" fmla="*/ 59254 h 238"/>
                  <a:gd name="T28" fmla="*/ 67531 w 173"/>
                  <a:gd name="T29" fmla="*/ 59254 h 238"/>
                  <a:gd name="T30" fmla="*/ 24242 w 173"/>
                  <a:gd name="T31" fmla="*/ 87138 h 238"/>
                  <a:gd name="T32" fmla="*/ 24242 w 173"/>
                  <a:gd name="T33" fmla="*/ 87138 h 238"/>
                  <a:gd name="T34" fmla="*/ 6060 w 173"/>
                  <a:gd name="T35" fmla="*/ 62739 h 238"/>
                  <a:gd name="T36" fmla="*/ 6060 w 173"/>
                  <a:gd name="T37" fmla="*/ 62739 h 238"/>
                  <a:gd name="T38" fmla="*/ 7359 w 173"/>
                  <a:gd name="T39" fmla="*/ 54461 h 238"/>
                  <a:gd name="T40" fmla="*/ 7359 w 173"/>
                  <a:gd name="T41" fmla="*/ 54461 h 238"/>
                  <a:gd name="T42" fmla="*/ 2164 w 173"/>
                  <a:gd name="T43" fmla="*/ 44876 h 238"/>
                  <a:gd name="T44" fmla="*/ 2164 w 173"/>
                  <a:gd name="T45" fmla="*/ 44876 h 238"/>
                  <a:gd name="T46" fmla="*/ 51947 w 173"/>
                  <a:gd name="T47" fmla="*/ 7407 h 238"/>
                  <a:gd name="T48" fmla="*/ 51947 w 173"/>
                  <a:gd name="T49" fmla="*/ 7407 h 238"/>
                  <a:gd name="T50" fmla="*/ 67531 w 173"/>
                  <a:gd name="T51" fmla="*/ 59254 h 23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73" h="238">
                    <a:moveTo>
                      <a:pt x="101" y="49"/>
                    </a:moveTo>
                    <a:lnTo>
                      <a:pt x="101" y="49"/>
                    </a:lnTo>
                    <a:cubicBezTo>
                      <a:pt x="83" y="48"/>
                      <a:pt x="67" y="58"/>
                      <a:pt x="56" y="73"/>
                    </a:cubicBezTo>
                    <a:cubicBezTo>
                      <a:pt x="58" y="86"/>
                      <a:pt x="53" y="95"/>
                      <a:pt x="46" y="109"/>
                    </a:cubicBezTo>
                    <a:cubicBezTo>
                      <a:pt x="39" y="130"/>
                      <a:pt x="38" y="153"/>
                      <a:pt x="58" y="169"/>
                    </a:cubicBezTo>
                    <a:cubicBezTo>
                      <a:pt x="68" y="175"/>
                      <a:pt x="96" y="178"/>
                      <a:pt x="106" y="170"/>
                    </a:cubicBezTo>
                    <a:cubicBezTo>
                      <a:pt x="110" y="166"/>
                      <a:pt x="113" y="158"/>
                      <a:pt x="116" y="153"/>
                    </a:cubicBezTo>
                    <a:cubicBezTo>
                      <a:pt x="129" y="125"/>
                      <a:pt x="155" y="54"/>
                      <a:pt x="101" y="49"/>
                    </a:cubicBezTo>
                    <a:close/>
                    <a:moveTo>
                      <a:pt x="156" y="136"/>
                    </a:moveTo>
                    <a:lnTo>
                      <a:pt x="156" y="136"/>
                    </a:lnTo>
                    <a:cubicBezTo>
                      <a:pt x="139" y="174"/>
                      <a:pt x="106" y="237"/>
                      <a:pt x="56" y="200"/>
                    </a:cubicBezTo>
                    <a:cubicBezTo>
                      <a:pt x="39" y="187"/>
                      <a:pt x="20" y="166"/>
                      <a:pt x="14" y="144"/>
                    </a:cubicBezTo>
                    <a:cubicBezTo>
                      <a:pt x="14" y="138"/>
                      <a:pt x="14" y="132"/>
                      <a:pt x="17" y="125"/>
                    </a:cubicBezTo>
                    <a:cubicBezTo>
                      <a:pt x="8" y="124"/>
                      <a:pt x="0" y="113"/>
                      <a:pt x="5" y="103"/>
                    </a:cubicBezTo>
                    <a:cubicBezTo>
                      <a:pt x="25" y="58"/>
                      <a:pt x="62" y="0"/>
                      <a:pt x="120" y="17"/>
                    </a:cubicBezTo>
                    <a:cubicBezTo>
                      <a:pt x="171" y="32"/>
                      <a:pt x="172" y="94"/>
                      <a:pt x="156" y="13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3200"/>
              </a:p>
            </p:txBody>
          </p:sp>
          <p:sp>
            <p:nvSpPr>
              <p:cNvPr id="10" name="Freeform 176">
                <a:extLst>
                  <a:ext uri="{FF2B5EF4-FFF2-40B4-BE49-F238E27FC236}">
                    <a16:creationId xmlns:a16="http://schemas.microsoft.com/office/drawing/2014/main" id="{B1B3DB9E-FCB7-E04A-BD26-9F8622A10962}"/>
                  </a:ext>
                </a:extLst>
              </p:cNvPr>
              <p:cNvSpPr>
                <a:spLocks noChangeArrowheads="1"/>
              </p:cNvSpPr>
              <p:nvPr/>
            </p:nvSpPr>
            <p:spPr bwMode="auto">
              <a:xfrm>
                <a:off x="1739411" y="5193296"/>
                <a:ext cx="88765" cy="84283"/>
              </a:xfrm>
              <a:custGeom>
                <a:avLst/>
                <a:gdLst>
                  <a:gd name="T0" fmla="*/ 60 w 203"/>
                  <a:gd name="T1" fmla="*/ 133 h 196"/>
                  <a:gd name="T2" fmla="*/ 60 w 203"/>
                  <a:gd name="T3" fmla="*/ 133 h 196"/>
                  <a:gd name="T4" fmla="*/ 107 w 203"/>
                  <a:gd name="T5" fmla="*/ 149 h 196"/>
                  <a:gd name="T6" fmla="*/ 107 w 203"/>
                  <a:gd name="T7" fmla="*/ 149 h 196"/>
                  <a:gd name="T8" fmla="*/ 141 w 203"/>
                  <a:gd name="T9" fmla="*/ 130 h 196"/>
                  <a:gd name="T10" fmla="*/ 141 w 203"/>
                  <a:gd name="T11" fmla="*/ 130 h 196"/>
                  <a:gd name="T12" fmla="*/ 176 w 203"/>
                  <a:gd name="T13" fmla="*/ 82 h 196"/>
                  <a:gd name="T14" fmla="*/ 176 w 203"/>
                  <a:gd name="T15" fmla="*/ 82 h 196"/>
                  <a:gd name="T16" fmla="*/ 143 w 203"/>
                  <a:gd name="T17" fmla="*/ 46 h 196"/>
                  <a:gd name="T18" fmla="*/ 143 w 203"/>
                  <a:gd name="T19" fmla="*/ 46 h 196"/>
                  <a:gd name="T20" fmla="*/ 126 w 203"/>
                  <a:gd name="T21" fmla="*/ 50 h 196"/>
                  <a:gd name="T22" fmla="*/ 126 w 203"/>
                  <a:gd name="T23" fmla="*/ 50 h 196"/>
                  <a:gd name="T24" fmla="*/ 60 w 203"/>
                  <a:gd name="T25" fmla="*/ 133 h 196"/>
                  <a:gd name="T26" fmla="*/ 84 w 203"/>
                  <a:gd name="T27" fmla="*/ 34 h 196"/>
                  <a:gd name="T28" fmla="*/ 84 w 203"/>
                  <a:gd name="T29" fmla="*/ 34 h 196"/>
                  <a:gd name="T30" fmla="*/ 199 w 203"/>
                  <a:gd name="T31" fmla="*/ 61 h 196"/>
                  <a:gd name="T32" fmla="*/ 199 w 203"/>
                  <a:gd name="T33" fmla="*/ 61 h 196"/>
                  <a:gd name="T34" fmla="*/ 189 w 203"/>
                  <a:gd name="T35" fmla="*/ 128 h 196"/>
                  <a:gd name="T36" fmla="*/ 189 w 203"/>
                  <a:gd name="T37" fmla="*/ 128 h 196"/>
                  <a:gd name="T38" fmla="*/ 173 w 203"/>
                  <a:gd name="T39" fmla="*/ 141 h 196"/>
                  <a:gd name="T40" fmla="*/ 173 w 203"/>
                  <a:gd name="T41" fmla="*/ 141 h 196"/>
                  <a:gd name="T42" fmla="*/ 165 w 203"/>
                  <a:gd name="T43" fmla="*/ 166 h 196"/>
                  <a:gd name="T44" fmla="*/ 165 w 203"/>
                  <a:gd name="T45" fmla="*/ 166 h 196"/>
                  <a:gd name="T46" fmla="*/ 24 w 203"/>
                  <a:gd name="T47" fmla="*/ 142 h 196"/>
                  <a:gd name="T48" fmla="*/ 24 w 203"/>
                  <a:gd name="T49" fmla="*/ 142 h 196"/>
                  <a:gd name="T50" fmla="*/ 84 w 203"/>
                  <a:gd name="T51" fmla="*/ 34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3" h="196">
                    <a:moveTo>
                      <a:pt x="60" y="133"/>
                    </a:moveTo>
                    <a:lnTo>
                      <a:pt x="60" y="133"/>
                    </a:lnTo>
                    <a:cubicBezTo>
                      <a:pt x="72" y="147"/>
                      <a:pt x="90" y="150"/>
                      <a:pt x="107" y="149"/>
                    </a:cubicBezTo>
                    <a:lnTo>
                      <a:pt x="107" y="149"/>
                    </a:lnTo>
                    <a:cubicBezTo>
                      <a:pt x="115" y="138"/>
                      <a:pt x="126" y="135"/>
                      <a:pt x="141" y="130"/>
                    </a:cubicBezTo>
                    <a:lnTo>
                      <a:pt x="141" y="130"/>
                    </a:lnTo>
                    <a:cubicBezTo>
                      <a:pt x="162" y="121"/>
                      <a:pt x="178" y="107"/>
                      <a:pt x="176" y="82"/>
                    </a:cubicBezTo>
                    <a:lnTo>
                      <a:pt x="176" y="82"/>
                    </a:lnTo>
                    <a:cubicBezTo>
                      <a:pt x="173" y="68"/>
                      <a:pt x="156" y="47"/>
                      <a:pt x="143" y="46"/>
                    </a:cubicBezTo>
                    <a:lnTo>
                      <a:pt x="143" y="46"/>
                    </a:lnTo>
                    <a:cubicBezTo>
                      <a:pt x="139" y="45"/>
                      <a:pt x="130" y="49"/>
                      <a:pt x="126" y="50"/>
                    </a:cubicBezTo>
                    <a:lnTo>
                      <a:pt x="126" y="50"/>
                    </a:lnTo>
                    <a:cubicBezTo>
                      <a:pt x="95" y="59"/>
                      <a:pt x="26" y="91"/>
                      <a:pt x="60" y="133"/>
                    </a:cubicBezTo>
                    <a:close/>
                    <a:moveTo>
                      <a:pt x="84" y="34"/>
                    </a:moveTo>
                    <a:lnTo>
                      <a:pt x="84" y="34"/>
                    </a:lnTo>
                    <a:cubicBezTo>
                      <a:pt x="123" y="18"/>
                      <a:pt x="191" y="0"/>
                      <a:pt x="199" y="61"/>
                    </a:cubicBezTo>
                    <a:lnTo>
                      <a:pt x="199" y="61"/>
                    </a:lnTo>
                    <a:cubicBezTo>
                      <a:pt x="202" y="82"/>
                      <a:pt x="202" y="109"/>
                      <a:pt x="189" y="128"/>
                    </a:cubicBezTo>
                    <a:lnTo>
                      <a:pt x="189" y="128"/>
                    </a:lnTo>
                    <a:cubicBezTo>
                      <a:pt x="183" y="134"/>
                      <a:pt x="178" y="137"/>
                      <a:pt x="173" y="141"/>
                    </a:cubicBezTo>
                    <a:lnTo>
                      <a:pt x="173" y="141"/>
                    </a:lnTo>
                    <a:cubicBezTo>
                      <a:pt x="178" y="147"/>
                      <a:pt x="177" y="162"/>
                      <a:pt x="165" y="166"/>
                    </a:cubicBezTo>
                    <a:lnTo>
                      <a:pt x="165" y="166"/>
                    </a:lnTo>
                    <a:cubicBezTo>
                      <a:pt x="120" y="181"/>
                      <a:pt x="53" y="195"/>
                      <a:pt x="24" y="142"/>
                    </a:cubicBezTo>
                    <a:lnTo>
                      <a:pt x="24" y="142"/>
                    </a:lnTo>
                    <a:cubicBezTo>
                      <a:pt x="0" y="95"/>
                      <a:pt x="43" y="50"/>
                      <a:pt x="84" y="34"/>
                    </a:cubicBezTo>
                    <a:close/>
                  </a:path>
                </a:pathLst>
              </a:custGeom>
              <a:solidFill>
                <a:schemeClr val="accent1">
                  <a:lumMod val="75000"/>
                </a:schemeClr>
              </a:solidFill>
              <a:ln>
                <a:noFill/>
              </a:ln>
              <a:effectLst/>
            </p:spPr>
            <p:txBody>
              <a:bodyPr wrap="none" anchor="ctr"/>
              <a:lstStyle/>
              <a:p>
                <a:pPr>
                  <a:defRPr/>
                </a:pPr>
                <a:endParaRPr lang="es-ES_tradnl" sz="3200"/>
              </a:p>
            </p:txBody>
          </p:sp>
          <p:sp>
            <p:nvSpPr>
              <p:cNvPr id="9379" name="Freeform 177">
                <a:extLst>
                  <a:ext uri="{FF2B5EF4-FFF2-40B4-BE49-F238E27FC236}">
                    <a16:creationId xmlns:a16="http://schemas.microsoft.com/office/drawing/2014/main" id="{A3CC391F-8147-C74A-8433-3E533820DBA8}"/>
                  </a:ext>
                </a:extLst>
              </p:cNvPr>
              <p:cNvSpPr>
                <a:spLocks/>
              </p:cNvSpPr>
              <p:nvPr/>
            </p:nvSpPr>
            <p:spPr bwMode="auto">
              <a:xfrm>
                <a:off x="1908730" y="5187951"/>
                <a:ext cx="74890" cy="103694"/>
              </a:xfrm>
              <a:custGeom>
                <a:avLst/>
                <a:gdLst>
                  <a:gd name="T0" fmla="*/ 43722 w 173"/>
                  <a:gd name="T1" fmla="*/ 21530 h 236"/>
                  <a:gd name="T2" fmla="*/ 43722 w 173"/>
                  <a:gd name="T3" fmla="*/ 21530 h 236"/>
                  <a:gd name="T4" fmla="*/ 24242 w 173"/>
                  <a:gd name="T5" fmla="*/ 31635 h 236"/>
                  <a:gd name="T6" fmla="*/ 24242 w 173"/>
                  <a:gd name="T7" fmla="*/ 31635 h 236"/>
                  <a:gd name="T8" fmla="*/ 20346 w 173"/>
                  <a:gd name="T9" fmla="*/ 47893 h 236"/>
                  <a:gd name="T10" fmla="*/ 20346 w 173"/>
                  <a:gd name="T11" fmla="*/ 47893 h 236"/>
                  <a:gd name="T12" fmla="*/ 25108 w 173"/>
                  <a:gd name="T13" fmla="*/ 73377 h 236"/>
                  <a:gd name="T14" fmla="*/ 25108 w 173"/>
                  <a:gd name="T15" fmla="*/ 73377 h 236"/>
                  <a:gd name="T16" fmla="*/ 45886 w 173"/>
                  <a:gd name="T17" fmla="*/ 74255 h 236"/>
                  <a:gd name="T18" fmla="*/ 45886 w 173"/>
                  <a:gd name="T19" fmla="*/ 74255 h 236"/>
                  <a:gd name="T20" fmla="*/ 49782 w 173"/>
                  <a:gd name="T21" fmla="*/ 66786 h 236"/>
                  <a:gd name="T22" fmla="*/ 49782 w 173"/>
                  <a:gd name="T23" fmla="*/ 66786 h 236"/>
                  <a:gd name="T24" fmla="*/ 43722 w 173"/>
                  <a:gd name="T25" fmla="*/ 21530 h 236"/>
                  <a:gd name="T26" fmla="*/ 67531 w 173"/>
                  <a:gd name="T27" fmla="*/ 58877 h 236"/>
                  <a:gd name="T28" fmla="*/ 67531 w 173"/>
                  <a:gd name="T29" fmla="*/ 58877 h 236"/>
                  <a:gd name="T30" fmla="*/ 24242 w 173"/>
                  <a:gd name="T31" fmla="*/ 87876 h 236"/>
                  <a:gd name="T32" fmla="*/ 24242 w 173"/>
                  <a:gd name="T33" fmla="*/ 87876 h 236"/>
                  <a:gd name="T34" fmla="*/ 6926 w 173"/>
                  <a:gd name="T35" fmla="*/ 62832 h 236"/>
                  <a:gd name="T36" fmla="*/ 6926 w 173"/>
                  <a:gd name="T37" fmla="*/ 62832 h 236"/>
                  <a:gd name="T38" fmla="*/ 7359 w 173"/>
                  <a:gd name="T39" fmla="*/ 54044 h 236"/>
                  <a:gd name="T40" fmla="*/ 7359 w 173"/>
                  <a:gd name="T41" fmla="*/ 54044 h 236"/>
                  <a:gd name="T42" fmla="*/ 1732 w 173"/>
                  <a:gd name="T43" fmla="*/ 44378 h 236"/>
                  <a:gd name="T44" fmla="*/ 1732 w 173"/>
                  <a:gd name="T45" fmla="*/ 44378 h 236"/>
                  <a:gd name="T46" fmla="*/ 51081 w 173"/>
                  <a:gd name="T47" fmla="*/ 7469 h 236"/>
                  <a:gd name="T48" fmla="*/ 51081 w 173"/>
                  <a:gd name="T49" fmla="*/ 7469 h 236"/>
                  <a:gd name="T50" fmla="*/ 67531 w 173"/>
                  <a:gd name="T51" fmla="*/ 58877 h 2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73" h="236">
                    <a:moveTo>
                      <a:pt x="101" y="49"/>
                    </a:moveTo>
                    <a:lnTo>
                      <a:pt x="101" y="49"/>
                    </a:lnTo>
                    <a:cubicBezTo>
                      <a:pt x="83" y="47"/>
                      <a:pt x="68" y="58"/>
                      <a:pt x="56" y="72"/>
                    </a:cubicBezTo>
                    <a:cubicBezTo>
                      <a:pt x="58" y="85"/>
                      <a:pt x="52" y="95"/>
                      <a:pt x="47" y="109"/>
                    </a:cubicBezTo>
                    <a:cubicBezTo>
                      <a:pt x="39" y="130"/>
                      <a:pt x="38" y="152"/>
                      <a:pt x="58" y="167"/>
                    </a:cubicBezTo>
                    <a:cubicBezTo>
                      <a:pt x="68" y="175"/>
                      <a:pt x="96" y="177"/>
                      <a:pt x="106" y="169"/>
                    </a:cubicBezTo>
                    <a:cubicBezTo>
                      <a:pt x="110" y="166"/>
                      <a:pt x="113" y="158"/>
                      <a:pt x="115" y="152"/>
                    </a:cubicBezTo>
                    <a:cubicBezTo>
                      <a:pt x="129" y="123"/>
                      <a:pt x="155" y="53"/>
                      <a:pt x="101" y="49"/>
                    </a:cubicBezTo>
                    <a:close/>
                    <a:moveTo>
                      <a:pt x="156" y="134"/>
                    </a:moveTo>
                    <a:lnTo>
                      <a:pt x="156" y="134"/>
                    </a:lnTo>
                    <a:cubicBezTo>
                      <a:pt x="140" y="173"/>
                      <a:pt x="106" y="235"/>
                      <a:pt x="56" y="200"/>
                    </a:cubicBezTo>
                    <a:cubicBezTo>
                      <a:pt x="39" y="187"/>
                      <a:pt x="20" y="166"/>
                      <a:pt x="16" y="143"/>
                    </a:cubicBezTo>
                    <a:cubicBezTo>
                      <a:pt x="14" y="137"/>
                      <a:pt x="16" y="131"/>
                      <a:pt x="17" y="123"/>
                    </a:cubicBezTo>
                    <a:cubicBezTo>
                      <a:pt x="8" y="123"/>
                      <a:pt x="0" y="113"/>
                      <a:pt x="4" y="101"/>
                    </a:cubicBezTo>
                    <a:cubicBezTo>
                      <a:pt x="25" y="58"/>
                      <a:pt x="62" y="0"/>
                      <a:pt x="118" y="17"/>
                    </a:cubicBezTo>
                    <a:cubicBezTo>
                      <a:pt x="169" y="31"/>
                      <a:pt x="172" y="93"/>
                      <a:pt x="156" y="13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3200"/>
              </a:p>
            </p:txBody>
          </p:sp>
          <p:sp>
            <p:nvSpPr>
              <p:cNvPr id="12" name="Freeform 178">
                <a:extLst>
                  <a:ext uri="{FF2B5EF4-FFF2-40B4-BE49-F238E27FC236}">
                    <a16:creationId xmlns:a16="http://schemas.microsoft.com/office/drawing/2014/main" id="{931CE22D-888D-584F-82E0-FD350661195F}"/>
                  </a:ext>
                </a:extLst>
              </p:cNvPr>
              <p:cNvSpPr>
                <a:spLocks noChangeArrowheads="1"/>
              </p:cNvSpPr>
              <p:nvPr/>
            </p:nvSpPr>
            <p:spPr bwMode="auto">
              <a:xfrm>
                <a:off x="1593895" y="5204922"/>
                <a:ext cx="78579" cy="65392"/>
              </a:xfrm>
              <a:custGeom>
                <a:avLst/>
                <a:gdLst>
                  <a:gd name="T0" fmla="*/ 129 w 179"/>
                  <a:gd name="T1" fmla="*/ 60 h 148"/>
                  <a:gd name="T2" fmla="*/ 129 w 179"/>
                  <a:gd name="T3" fmla="*/ 60 h 148"/>
                  <a:gd name="T4" fmla="*/ 90 w 179"/>
                  <a:gd name="T5" fmla="*/ 33 h 148"/>
                  <a:gd name="T6" fmla="*/ 90 w 179"/>
                  <a:gd name="T7" fmla="*/ 33 h 148"/>
                  <a:gd name="T8" fmla="*/ 58 w 179"/>
                  <a:gd name="T9" fmla="*/ 40 h 148"/>
                  <a:gd name="T10" fmla="*/ 58 w 179"/>
                  <a:gd name="T11" fmla="*/ 40 h 148"/>
                  <a:gd name="T12" fmla="*/ 24 w 179"/>
                  <a:gd name="T13" fmla="*/ 76 h 148"/>
                  <a:gd name="T14" fmla="*/ 24 w 179"/>
                  <a:gd name="T15" fmla="*/ 76 h 148"/>
                  <a:gd name="T16" fmla="*/ 48 w 179"/>
                  <a:gd name="T17" fmla="*/ 117 h 148"/>
                  <a:gd name="T18" fmla="*/ 48 w 179"/>
                  <a:gd name="T19" fmla="*/ 117 h 148"/>
                  <a:gd name="T20" fmla="*/ 64 w 179"/>
                  <a:gd name="T21" fmla="*/ 117 h 148"/>
                  <a:gd name="T22" fmla="*/ 64 w 179"/>
                  <a:gd name="T23" fmla="*/ 117 h 148"/>
                  <a:gd name="T24" fmla="*/ 129 w 179"/>
                  <a:gd name="T25" fmla="*/ 60 h 148"/>
                  <a:gd name="T26" fmla="*/ 98 w 179"/>
                  <a:gd name="T27" fmla="*/ 144 h 148"/>
                  <a:gd name="T28" fmla="*/ 98 w 179"/>
                  <a:gd name="T29" fmla="*/ 144 h 148"/>
                  <a:gd name="T30" fmla="*/ 0 w 179"/>
                  <a:gd name="T31" fmla="*/ 88 h 148"/>
                  <a:gd name="T32" fmla="*/ 0 w 179"/>
                  <a:gd name="T33" fmla="*/ 88 h 148"/>
                  <a:gd name="T34" fmla="*/ 18 w 179"/>
                  <a:gd name="T35" fmla="*/ 29 h 148"/>
                  <a:gd name="T36" fmla="*/ 18 w 179"/>
                  <a:gd name="T37" fmla="*/ 29 h 148"/>
                  <a:gd name="T38" fmla="*/ 32 w 179"/>
                  <a:gd name="T39" fmla="*/ 22 h 148"/>
                  <a:gd name="T40" fmla="*/ 32 w 179"/>
                  <a:gd name="T41" fmla="*/ 22 h 148"/>
                  <a:gd name="T42" fmla="*/ 41 w 179"/>
                  <a:gd name="T43" fmla="*/ 1 h 148"/>
                  <a:gd name="T44" fmla="*/ 41 w 179"/>
                  <a:gd name="T45" fmla="*/ 1 h 148"/>
                  <a:gd name="T46" fmla="*/ 161 w 179"/>
                  <a:gd name="T47" fmla="*/ 62 h 148"/>
                  <a:gd name="T48" fmla="*/ 161 w 179"/>
                  <a:gd name="T49" fmla="*/ 62 h 148"/>
                  <a:gd name="T50" fmla="*/ 98 w 179"/>
                  <a:gd name="T51" fmla="*/ 144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9" h="148">
                    <a:moveTo>
                      <a:pt x="129" y="60"/>
                    </a:moveTo>
                    <a:lnTo>
                      <a:pt x="129" y="60"/>
                    </a:lnTo>
                    <a:cubicBezTo>
                      <a:pt x="121" y="43"/>
                      <a:pt x="106" y="35"/>
                      <a:pt x="90" y="33"/>
                    </a:cubicBezTo>
                    <a:lnTo>
                      <a:pt x="90" y="33"/>
                    </a:lnTo>
                    <a:cubicBezTo>
                      <a:pt x="82" y="40"/>
                      <a:pt x="71" y="39"/>
                      <a:pt x="58" y="40"/>
                    </a:cubicBezTo>
                    <a:lnTo>
                      <a:pt x="58" y="40"/>
                    </a:lnTo>
                    <a:cubicBezTo>
                      <a:pt x="40" y="43"/>
                      <a:pt x="23" y="52"/>
                      <a:pt x="24" y="76"/>
                    </a:cubicBezTo>
                    <a:lnTo>
                      <a:pt x="24" y="76"/>
                    </a:lnTo>
                    <a:cubicBezTo>
                      <a:pt x="24" y="86"/>
                      <a:pt x="36" y="111"/>
                      <a:pt x="48" y="117"/>
                    </a:cubicBezTo>
                    <a:lnTo>
                      <a:pt x="48" y="117"/>
                    </a:lnTo>
                    <a:cubicBezTo>
                      <a:pt x="52" y="119"/>
                      <a:pt x="60" y="117"/>
                      <a:pt x="64" y="117"/>
                    </a:cubicBezTo>
                    <a:lnTo>
                      <a:pt x="64" y="117"/>
                    </a:lnTo>
                    <a:cubicBezTo>
                      <a:pt x="91" y="117"/>
                      <a:pt x="155" y="109"/>
                      <a:pt x="129" y="60"/>
                    </a:cubicBezTo>
                    <a:close/>
                    <a:moveTo>
                      <a:pt x="98" y="144"/>
                    </a:moveTo>
                    <a:lnTo>
                      <a:pt x="98" y="144"/>
                    </a:lnTo>
                    <a:cubicBezTo>
                      <a:pt x="62" y="147"/>
                      <a:pt x="0" y="146"/>
                      <a:pt x="0" y="88"/>
                    </a:cubicBezTo>
                    <a:lnTo>
                      <a:pt x="0" y="88"/>
                    </a:lnTo>
                    <a:cubicBezTo>
                      <a:pt x="0" y="67"/>
                      <a:pt x="4" y="42"/>
                      <a:pt x="18" y="29"/>
                    </a:cubicBezTo>
                    <a:lnTo>
                      <a:pt x="18" y="29"/>
                    </a:lnTo>
                    <a:cubicBezTo>
                      <a:pt x="21" y="25"/>
                      <a:pt x="27" y="23"/>
                      <a:pt x="32" y="22"/>
                    </a:cubicBezTo>
                    <a:lnTo>
                      <a:pt x="32" y="22"/>
                    </a:lnTo>
                    <a:cubicBezTo>
                      <a:pt x="28" y="14"/>
                      <a:pt x="31" y="1"/>
                      <a:pt x="41" y="1"/>
                    </a:cubicBezTo>
                    <a:lnTo>
                      <a:pt x="41" y="1"/>
                    </a:lnTo>
                    <a:cubicBezTo>
                      <a:pt x="83" y="0"/>
                      <a:pt x="142" y="5"/>
                      <a:pt x="161" y="62"/>
                    </a:cubicBezTo>
                    <a:lnTo>
                      <a:pt x="161" y="62"/>
                    </a:lnTo>
                    <a:cubicBezTo>
                      <a:pt x="178" y="111"/>
                      <a:pt x="136" y="140"/>
                      <a:pt x="98" y="144"/>
                    </a:cubicBezTo>
                    <a:close/>
                  </a:path>
                </a:pathLst>
              </a:custGeom>
              <a:solidFill>
                <a:schemeClr val="accent1">
                  <a:lumMod val="60000"/>
                  <a:lumOff val="40000"/>
                </a:schemeClr>
              </a:solidFill>
              <a:ln>
                <a:noFill/>
              </a:ln>
              <a:effectLst/>
            </p:spPr>
            <p:txBody>
              <a:bodyPr wrap="none" anchor="ctr"/>
              <a:lstStyle/>
              <a:p>
                <a:pPr>
                  <a:defRPr/>
                </a:pPr>
                <a:endParaRPr lang="es-ES_tradnl" sz="3200"/>
              </a:p>
            </p:txBody>
          </p:sp>
          <p:sp>
            <p:nvSpPr>
              <p:cNvPr id="13" name="Freeform 179">
                <a:extLst>
                  <a:ext uri="{FF2B5EF4-FFF2-40B4-BE49-F238E27FC236}">
                    <a16:creationId xmlns:a16="http://schemas.microsoft.com/office/drawing/2014/main" id="{A5F09F52-ADB1-B948-AFD1-A231E4B80ADA}"/>
                  </a:ext>
                </a:extLst>
              </p:cNvPr>
              <p:cNvSpPr>
                <a:spLocks noChangeArrowheads="1"/>
              </p:cNvSpPr>
              <p:nvPr/>
            </p:nvSpPr>
            <p:spPr bwMode="auto">
              <a:xfrm>
                <a:off x="2055182" y="5193296"/>
                <a:ext cx="80034" cy="82830"/>
              </a:xfrm>
              <a:custGeom>
                <a:avLst/>
                <a:gdLst>
                  <a:gd name="T0" fmla="*/ 66 w 187"/>
                  <a:gd name="T1" fmla="*/ 132 h 188"/>
                  <a:gd name="T2" fmla="*/ 66 w 187"/>
                  <a:gd name="T3" fmla="*/ 132 h 188"/>
                  <a:gd name="T4" fmla="*/ 113 w 187"/>
                  <a:gd name="T5" fmla="*/ 140 h 188"/>
                  <a:gd name="T6" fmla="*/ 113 w 187"/>
                  <a:gd name="T7" fmla="*/ 140 h 188"/>
                  <a:gd name="T8" fmla="*/ 138 w 187"/>
                  <a:gd name="T9" fmla="*/ 120 h 188"/>
                  <a:gd name="T10" fmla="*/ 138 w 187"/>
                  <a:gd name="T11" fmla="*/ 120 h 188"/>
                  <a:gd name="T12" fmla="*/ 155 w 187"/>
                  <a:gd name="T13" fmla="*/ 73 h 188"/>
                  <a:gd name="T14" fmla="*/ 155 w 187"/>
                  <a:gd name="T15" fmla="*/ 73 h 188"/>
                  <a:gd name="T16" fmla="*/ 116 w 187"/>
                  <a:gd name="T17" fmla="*/ 45 h 188"/>
                  <a:gd name="T18" fmla="*/ 116 w 187"/>
                  <a:gd name="T19" fmla="*/ 45 h 188"/>
                  <a:gd name="T20" fmla="*/ 101 w 187"/>
                  <a:gd name="T21" fmla="*/ 52 h 188"/>
                  <a:gd name="T22" fmla="*/ 101 w 187"/>
                  <a:gd name="T23" fmla="*/ 52 h 188"/>
                  <a:gd name="T24" fmla="*/ 66 w 187"/>
                  <a:gd name="T25" fmla="*/ 132 h 188"/>
                  <a:gd name="T26" fmla="*/ 58 w 187"/>
                  <a:gd name="T27" fmla="*/ 42 h 188"/>
                  <a:gd name="T28" fmla="*/ 58 w 187"/>
                  <a:gd name="T29" fmla="*/ 42 h 188"/>
                  <a:gd name="T30" fmla="*/ 171 w 187"/>
                  <a:gd name="T31" fmla="*/ 53 h 188"/>
                  <a:gd name="T32" fmla="*/ 171 w 187"/>
                  <a:gd name="T33" fmla="*/ 53 h 188"/>
                  <a:gd name="T34" fmla="*/ 180 w 187"/>
                  <a:gd name="T35" fmla="*/ 113 h 188"/>
                  <a:gd name="T36" fmla="*/ 180 w 187"/>
                  <a:gd name="T37" fmla="*/ 113 h 188"/>
                  <a:gd name="T38" fmla="*/ 169 w 187"/>
                  <a:gd name="T39" fmla="*/ 125 h 188"/>
                  <a:gd name="T40" fmla="*/ 169 w 187"/>
                  <a:gd name="T41" fmla="*/ 125 h 188"/>
                  <a:gd name="T42" fmla="*/ 169 w 187"/>
                  <a:gd name="T43" fmla="*/ 148 h 188"/>
                  <a:gd name="T44" fmla="*/ 169 w 187"/>
                  <a:gd name="T45" fmla="*/ 148 h 188"/>
                  <a:gd name="T46" fmla="*/ 35 w 187"/>
                  <a:gd name="T47" fmla="*/ 144 h 188"/>
                  <a:gd name="T48" fmla="*/ 35 w 187"/>
                  <a:gd name="T49" fmla="*/ 144 h 188"/>
                  <a:gd name="T50" fmla="*/ 58 w 187"/>
                  <a:gd name="T51" fmla="*/ 42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7" h="188">
                    <a:moveTo>
                      <a:pt x="66" y="132"/>
                    </a:moveTo>
                    <a:lnTo>
                      <a:pt x="66" y="132"/>
                    </a:lnTo>
                    <a:cubicBezTo>
                      <a:pt x="80" y="142"/>
                      <a:pt x="97" y="144"/>
                      <a:pt x="113" y="140"/>
                    </a:cubicBezTo>
                    <a:lnTo>
                      <a:pt x="113" y="140"/>
                    </a:lnTo>
                    <a:cubicBezTo>
                      <a:pt x="117" y="129"/>
                      <a:pt x="126" y="127"/>
                      <a:pt x="138" y="120"/>
                    </a:cubicBezTo>
                    <a:lnTo>
                      <a:pt x="138" y="120"/>
                    </a:lnTo>
                    <a:cubicBezTo>
                      <a:pt x="154" y="109"/>
                      <a:pt x="165" y="94"/>
                      <a:pt x="155" y="73"/>
                    </a:cubicBezTo>
                    <a:lnTo>
                      <a:pt x="155" y="73"/>
                    </a:lnTo>
                    <a:cubicBezTo>
                      <a:pt x="150" y="63"/>
                      <a:pt x="129" y="46"/>
                      <a:pt x="116" y="45"/>
                    </a:cubicBezTo>
                    <a:lnTo>
                      <a:pt x="116" y="45"/>
                    </a:lnTo>
                    <a:cubicBezTo>
                      <a:pt x="112" y="45"/>
                      <a:pt x="105" y="50"/>
                      <a:pt x="101" y="52"/>
                    </a:cubicBezTo>
                    <a:lnTo>
                      <a:pt x="101" y="52"/>
                    </a:lnTo>
                    <a:cubicBezTo>
                      <a:pt x="76" y="63"/>
                      <a:pt x="22" y="98"/>
                      <a:pt x="66" y="132"/>
                    </a:cubicBezTo>
                    <a:close/>
                    <a:moveTo>
                      <a:pt x="58" y="42"/>
                    </a:moveTo>
                    <a:lnTo>
                      <a:pt x="58" y="42"/>
                    </a:lnTo>
                    <a:cubicBezTo>
                      <a:pt x="89" y="24"/>
                      <a:pt x="147" y="0"/>
                      <a:pt x="171" y="53"/>
                    </a:cubicBezTo>
                    <a:lnTo>
                      <a:pt x="171" y="53"/>
                    </a:lnTo>
                    <a:cubicBezTo>
                      <a:pt x="179" y="71"/>
                      <a:pt x="186" y="95"/>
                      <a:pt x="180" y="113"/>
                    </a:cubicBezTo>
                    <a:lnTo>
                      <a:pt x="180" y="113"/>
                    </a:lnTo>
                    <a:cubicBezTo>
                      <a:pt x="177" y="119"/>
                      <a:pt x="175" y="121"/>
                      <a:pt x="169" y="125"/>
                    </a:cubicBezTo>
                    <a:lnTo>
                      <a:pt x="169" y="125"/>
                    </a:lnTo>
                    <a:cubicBezTo>
                      <a:pt x="176" y="132"/>
                      <a:pt x="179" y="144"/>
                      <a:pt x="169" y="148"/>
                    </a:cubicBezTo>
                    <a:lnTo>
                      <a:pt x="169" y="148"/>
                    </a:lnTo>
                    <a:cubicBezTo>
                      <a:pt x="133" y="167"/>
                      <a:pt x="76" y="187"/>
                      <a:pt x="35" y="144"/>
                    </a:cubicBezTo>
                    <a:lnTo>
                      <a:pt x="35" y="144"/>
                    </a:lnTo>
                    <a:cubicBezTo>
                      <a:pt x="0" y="106"/>
                      <a:pt x="26" y="61"/>
                      <a:pt x="58" y="42"/>
                    </a:cubicBezTo>
                    <a:close/>
                  </a:path>
                </a:pathLst>
              </a:custGeom>
              <a:solidFill>
                <a:schemeClr val="accent1">
                  <a:lumMod val="60000"/>
                  <a:lumOff val="40000"/>
                </a:schemeClr>
              </a:solidFill>
              <a:ln>
                <a:noFill/>
              </a:ln>
              <a:effectLst/>
            </p:spPr>
            <p:txBody>
              <a:bodyPr wrap="none" anchor="ctr"/>
              <a:lstStyle/>
              <a:p>
                <a:pPr>
                  <a:defRPr/>
                </a:pPr>
                <a:endParaRPr lang="es-ES_tradnl" sz="3200"/>
              </a:p>
            </p:txBody>
          </p:sp>
          <p:sp>
            <p:nvSpPr>
              <p:cNvPr id="14" name="Freeform 180">
                <a:extLst>
                  <a:ext uri="{FF2B5EF4-FFF2-40B4-BE49-F238E27FC236}">
                    <a16:creationId xmlns:a16="http://schemas.microsoft.com/office/drawing/2014/main" id="{0EC28ED1-9A0A-6848-895E-F2CFFF930F2C}"/>
                  </a:ext>
                </a:extLst>
              </p:cNvPr>
              <p:cNvSpPr>
                <a:spLocks noChangeArrowheads="1"/>
              </p:cNvSpPr>
              <p:nvPr/>
            </p:nvSpPr>
            <p:spPr bwMode="auto">
              <a:xfrm>
                <a:off x="2215250" y="5203468"/>
                <a:ext cx="80034" cy="65393"/>
              </a:xfrm>
              <a:custGeom>
                <a:avLst/>
                <a:gdLst>
                  <a:gd name="T0" fmla="*/ 131 w 179"/>
                  <a:gd name="T1" fmla="*/ 61 h 150"/>
                  <a:gd name="T2" fmla="*/ 131 w 179"/>
                  <a:gd name="T3" fmla="*/ 61 h 150"/>
                  <a:gd name="T4" fmla="*/ 90 w 179"/>
                  <a:gd name="T5" fmla="*/ 33 h 150"/>
                  <a:gd name="T6" fmla="*/ 90 w 179"/>
                  <a:gd name="T7" fmla="*/ 33 h 150"/>
                  <a:gd name="T8" fmla="*/ 60 w 179"/>
                  <a:gd name="T9" fmla="*/ 41 h 150"/>
                  <a:gd name="T10" fmla="*/ 60 w 179"/>
                  <a:gd name="T11" fmla="*/ 41 h 150"/>
                  <a:gd name="T12" fmla="*/ 24 w 179"/>
                  <a:gd name="T13" fmla="*/ 76 h 150"/>
                  <a:gd name="T14" fmla="*/ 24 w 179"/>
                  <a:gd name="T15" fmla="*/ 76 h 150"/>
                  <a:gd name="T16" fmla="*/ 48 w 179"/>
                  <a:gd name="T17" fmla="*/ 117 h 150"/>
                  <a:gd name="T18" fmla="*/ 48 w 179"/>
                  <a:gd name="T19" fmla="*/ 117 h 150"/>
                  <a:gd name="T20" fmla="*/ 64 w 179"/>
                  <a:gd name="T21" fmla="*/ 118 h 150"/>
                  <a:gd name="T22" fmla="*/ 64 w 179"/>
                  <a:gd name="T23" fmla="*/ 118 h 150"/>
                  <a:gd name="T24" fmla="*/ 131 w 179"/>
                  <a:gd name="T25" fmla="*/ 61 h 150"/>
                  <a:gd name="T26" fmla="*/ 99 w 179"/>
                  <a:gd name="T27" fmla="*/ 145 h 150"/>
                  <a:gd name="T28" fmla="*/ 99 w 179"/>
                  <a:gd name="T29" fmla="*/ 145 h 150"/>
                  <a:gd name="T30" fmla="*/ 0 w 179"/>
                  <a:gd name="T31" fmla="*/ 88 h 150"/>
                  <a:gd name="T32" fmla="*/ 0 w 179"/>
                  <a:gd name="T33" fmla="*/ 88 h 150"/>
                  <a:gd name="T34" fmla="*/ 19 w 179"/>
                  <a:gd name="T35" fmla="*/ 29 h 150"/>
                  <a:gd name="T36" fmla="*/ 19 w 179"/>
                  <a:gd name="T37" fmla="*/ 29 h 150"/>
                  <a:gd name="T38" fmla="*/ 32 w 179"/>
                  <a:gd name="T39" fmla="*/ 22 h 150"/>
                  <a:gd name="T40" fmla="*/ 32 w 179"/>
                  <a:gd name="T41" fmla="*/ 22 h 150"/>
                  <a:gd name="T42" fmla="*/ 43 w 179"/>
                  <a:gd name="T43" fmla="*/ 3 h 150"/>
                  <a:gd name="T44" fmla="*/ 43 w 179"/>
                  <a:gd name="T45" fmla="*/ 3 h 150"/>
                  <a:gd name="T46" fmla="*/ 162 w 179"/>
                  <a:gd name="T47" fmla="*/ 62 h 150"/>
                  <a:gd name="T48" fmla="*/ 162 w 179"/>
                  <a:gd name="T49" fmla="*/ 62 h 150"/>
                  <a:gd name="T50" fmla="*/ 99 w 179"/>
                  <a:gd name="T51" fmla="*/ 14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9" h="150">
                    <a:moveTo>
                      <a:pt x="131" y="61"/>
                    </a:moveTo>
                    <a:lnTo>
                      <a:pt x="131" y="61"/>
                    </a:lnTo>
                    <a:cubicBezTo>
                      <a:pt x="121" y="43"/>
                      <a:pt x="107" y="36"/>
                      <a:pt x="90" y="33"/>
                    </a:cubicBezTo>
                    <a:lnTo>
                      <a:pt x="90" y="33"/>
                    </a:lnTo>
                    <a:cubicBezTo>
                      <a:pt x="82" y="41"/>
                      <a:pt x="73" y="40"/>
                      <a:pt x="60" y="41"/>
                    </a:cubicBezTo>
                    <a:lnTo>
                      <a:pt x="60" y="41"/>
                    </a:lnTo>
                    <a:cubicBezTo>
                      <a:pt x="40" y="43"/>
                      <a:pt x="24" y="53"/>
                      <a:pt x="24" y="76"/>
                    </a:cubicBezTo>
                    <a:lnTo>
                      <a:pt x="24" y="76"/>
                    </a:lnTo>
                    <a:cubicBezTo>
                      <a:pt x="24" y="88"/>
                      <a:pt x="36" y="112"/>
                      <a:pt x="48" y="117"/>
                    </a:cubicBezTo>
                    <a:lnTo>
                      <a:pt x="48" y="117"/>
                    </a:lnTo>
                    <a:cubicBezTo>
                      <a:pt x="53" y="120"/>
                      <a:pt x="60" y="118"/>
                      <a:pt x="64" y="118"/>
                    </a:cubicBezTo>
                    <a:lnTo>
                      <a:pt x="64" y="118"/>
                    </a:lnTo>
                    <a:cubicBezTo>
                      <a:pt x="91" y="118"/>
                      <a:pt x="156" y="109"/>
                      <a:pt x="131" y="61"/>
                    </a:cubicBezTo>
                    <a:close/>
                    <a:moveTo>
                      <a:pt x="99" y="145"/>
                    </a:moveTo>
                    <a:lnTo>
                      <a:pt x="99" y="145"/>
                    </a:lnTo>
                    <a:cubicBezTo>
                      <a:pt x="64" y="149"/>
                      <a:pt x="2" y="146"/>
                      <a:pt x="0" y="88"/>
                    </a:cubicBezTo>
                    <a:lnTo>
                      <a:pt x="0" y="88"/>
                    </a:lnTo>
                    <a:cubicBezTo>
                      <a:pt x="0" y="67"/>
                      <a:pt x="4" y="42"/>
                      <a:pt x="19" y="29"/>
                    </a:cubicBezTo>
                    <a:lnTo>
                      <a:pt x="19" y="29"/>
                    </a:lnTo>
                    <a:cubicBezTo>
                      <a:pt x="23" y="25"/>
                      <a:pt x="27" y="24"/>
                      <a:pt x="32" y="22"/>
                    </a:cubicBezTo>
                    <a:lnTo>
                      <a:pt x="32" y="22"/>
                    </a:lnTo>
                    <a:cubicBezTo>
                      <a:pt x="28" y="15"/>
                      <a:pt x="32" y="3"/>
                      <a:pt x="43" y="3"/>
                    </a:cubicBezTo>
                    <a:lnTo>
                      <a:pt x="43" y="3"/>
                    </a:lnTo>
                    <a:cubicBezTo>
                      <a:pt x="83" y="0"/>
                      <a:pt x="142" y="7"/>
                      <a:pt x="162" y="62"/>
                    </a:cubicBezTo>
                    <a:lnTo>
                      <a:pt x="162" y="62"/>
                    </a:lnTo>
                    <a:cubicBezTo>
                      <a:pt x="178" y="112"/>
                      <a:pt x="137" y="141"/>
                      <a:pt x="99" y="145"/>
                    </a:cubicBezTo>
                    <a:close/>
                  </a:path>
                </a:pathLst>
              </a:custGeom>
              <a:solidFill>
                <a:schemeClr val="accent1">
                  <a:lumMod val="75000"/>
                </a:schemeClr>
              </a:solidFill>
              <a:ln>
                <a:noFill/>
              </a:ln>
              <a:effectLst/>
            </p:spPr>
            <p:txBody>
              <a:bodyPr wrap="none" anchor="ctr"/>
              <a:lstStyle/>
              <a:p>
                <a:pPr>
                  <a:defRPr/>
                </a:pPr>
                <a:endParaRPr lang="es-ES_tradnl" sz="3200"/>
              </a:p>
            </p:txBody>
          </p:sp>
          <p:sp>
            <p:nvSpPr>
              <p:cNvPr id="9383" name="Freeform 181">
                <a:extLst>
                  <a:ext uri="{FF2B5EF4-FFF2-40B4-BE49-F238E27FC236}">
                    <a16:creationId xmlns:a16="http://schemas.microsoft.com/office/drawing/2014/main" id="{4D92443A-2A85-254E-AA6E-EB223A436A29}"/>
                  </a:ext>
                </a:extLst>
              </p:cNvPr>
              <p:cNvSpPr>
                <a:spLocks/>
              </p:cNvSpPr>
              <p:nvPr/>
            </p:nvSpPr>
            <p:spPr bwMode="auto">
              <a:xfrm>
                <a:off x="2367670" y="5186030"/>
                <a:ext cx="74889" cy="103694"/>
              </a:xfrm>
              <a:custGeom>
                <a:avLst/>
                <a:gdLst>
                  <a:gd name="T0" fmla="*/ 43900 w 174"/>
                  <a:gd name="T1" fmla="*/ 20651 h 236"/>
                  <a:gd name="T2" fmla="*/ 43900 w 174"/>
                  <a:gd name="T3" fmla="*/ 20651 h 236"/>
                  <a:gd name="T4" fmla="*/ 24102 w 174"/>
                  <a:gd name="T5" fmla="*/ 31635 h 236"/>
                  <a:gd name="T6" fmla="*/ 24102 w 174"/>
                  <a:gd name="T7" fmla="*/ 31635 h 236"/>
                  <a:gd name="T8" fmla="*/ 20229 w 174"/>
                  <a:gd name="T9" fmla="*/ 47893 h 236"/>
                  <a:gd name="T10" fmla="*/ 20229 w 174"/>
                  <a:gd name="T11" fmla="*/ 47893 h 236"/>
                  <a:gd name="T12" fmla="*/ 25393 w 174"/>
                  <a:gd name="T13" fmla="*/ 73377 h 236"/>
                  <a:gd name="T14" fmla="*/ 25393 w 174"/>
                  <a:gd name="T15" fmla="*/ 73377 h 236"/>
                  <a:gd name="T16" fmla="*/ 45622 w 174"/>
                  <a:gd name="T17" fmla="*/ 73816 h 236"/>
                  <a:gd name="T18" fmla="*/ 45622 w 174"/>
                  <a:gd name="T19" fmla="*/ 73816 h 236"/>
                  <a:gd name="T20" fmla="*/ 49926 w 174"/>
                  <a:gd name="T21" fmla="*/ 66786 h 236"/>
                  <a:gd name="T22" fmla="*/ 49926 w 174"/>
                  <a:gd name="T23" fmla="*/ 66786 h 236"/>
                  <a:gd name="T24" fmla="*/ 43900 w 174"/>
                  <a:gd name="T25" fmla="*/ 20651 h 236"/>
                  <a:gd name="T26" fmla="*/ 68003 w 174"/>
                  <a:gd name="T27" fmla="*/ 58877 h 236"/>
                  <a:gd name="T28" fmla="*/ 68003 w 174"/>
                  <a:gd name="T29" fmla="*/ 58877 h 236"/>
                  <a:gd name="T30" fmla="*/ 24963 w 174"/>
                  <a:gd name="T31" fmla="*/ 86998 h 236"/>
                  <a:gd name="T32" fmla="*/ 24963 w 174"/>
                  <a:gd name="T33" fmla="*/ 86998 h 236"/>
                  <a:gd name="T34" fmla="*/ 6886 w 174"/>
                  <a:gd name="T35" fmla="*/ 62832 h 236"/>
                  <a:gd name="T36" fmla="*/ 6886 w 174"/>
                  <a:gd name="T37" fmla="*/ 62832 h 236"/>
                  <a:gd name="T38" fmla="*/ 7747 w 174"/>
                  <a:gd name="T39" fmla="*/ 54923 h 236"/>
                  <a:gd name="T40" fmla="*/ 7747 w 174"/>
                  <a:gd name="T41" fmla="*/ 54923 h 236"/>
                  <a:gd name="T42" fmla="*/ 2152 w 174"/>
                  <a:gd name="T43" fmla="*/ 44378 h 236"/>
                  <a:gd name="T44" fmla="*/ 2152 w 174"/>
                  <a:gd name="T45" fmla="*/ 44378 h 236"/>
                  <a:gd name="T46" fmla="*/ 51648 w 174"/>
                  <a:gd name="T47" fmla="*/ 6591 h 236"/>
                  <a:gd name="T48" fmla="*/ 51648 w 174"/>
                  <a:gd name="T49" fmla="*/ 6591 h 236"/>
                  <a:gd name="T50" fmla="*/ 68003 w 174"/>
                  <a:gd name="T51" fmla="*/ 58877 h 2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74" h="236">
                    <a:moveTo>
                      <a:pt x="102" y="47"/>
                    </a:moveTo>
                    <a:lnTo>
                      <a:pt x="102" y="47"/>
                    </a:lnTo>
                    <a:cubicBezTo>
                      <a:pt x="83" y="46"/>
                      <a:pt x="68" y="56"/>
                      <a:pt x="56" y="72"/>
                    </a:cubicBezTo>
                    <a:cubicBezTo>
                      <a:pt x="59" y="85"/>
                      <a:pt x="54" y="94"/>
                      <a:pt x="47" y="109"/>
                    </a:cubicBezTo>
                    <a:cubicBezTo>
                      <a:pt x="39" y="128"/>
                      <a:pt x="39" y="152"/>
                      <a:pt x="59" y="167"/>
                    </a:cubicBezTo>
                    <a:cubicBezTo>
                      <a:pt x="68" y="174"/>
                      <a:pt x="96" y="176"/>
                      <a:pt x="106" y="168"/>
                    </a:cubicBezTo>
                    <a:cubicBezTo>
                      <a:pt x="110" y="165"/>
                      <a:pt x="114" y="156"/>
                      <a:pt x="116" y="152"/>
                    </a:cubicBezTo>
                    <a:cubicBezTo>
                      <a:pt x="130" y="125"/>
                      <a:pt x="156" y="52"/>
                      <a:pt x="102" y="47"/>
                    </a:cubicBezTo>
                    <a:close/>
                    <a:moveTo>
                      <a:pt x="158" y="134"/>
                    </a:moveTo>
                    <a:lnTo>
                      <a:pt x="158" y="134"/>
                    </a:lnTo>
                    <a:cubicBezTo>
                      <a:pt x="141" y="172"/>
                      <a:pt x="106" y="235"/>
                      <a:pt x="58" y="198"/>
                    </a:cubicBezTo>
                    <a:cubicBezTo>
                      <a:pt x="39" y="185"/>
                      <a:pt x="20" y="165"/>
                      <a:pt x="16" y="143"/>
                    </a:cubicBezTo>
                    <a:cubicBezTo>
                      <a:pt x="14" y="138"/>
                      <a:pt x="16" y="130"/>
                      <a:pt x="18" y="125"/>
                    </a:cubicBezTo>
                    <a:cubicBezTo>
                      <a:pt x="9" y="122"/>
                      <a:pt x="0" y="113"/>
                      <a:pt x="5" y="101"/>
                    </a:cubicBezTo>
                    <a:cubicBezTo>
                      <a:pt x="25" y="58"/>
                      <a:pt x="62" y="0"/>
                      <a:pt x="120" y="15"/>
                    </a:cubicBezTo>
                    <a:cubicBezTo>
                      <a:pt x="171" y="30"/>
                      <a:pt x="173" y="93"/>
                      <a:pt x="158" y="13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3200"/>
              </a:p>
            </p:txBody>
          </p:sp>
          <p:sp>
            <p:nvSpPr>
              <p:cNvPr id="16" name="Freeform 182">
                <a:extLst>
                  <a:ext uri="{FF2B5EF4-FFF2-40B4-BE49-F238E27FC236}">
                    <a16:creationId xmlns:a16="http://schemas.microsoft.com/office/drawing/2014/main" id="{5B163406-B834-3B4F-858B-2A696C1B07A2}"/>
                  </a:ext>
                </a:extLst>
              </p:cNvPr>
              <p:cNvSpPr>
                <a:spLocks noChangeArrowheads="1"/>
              </p:cNvSpPr>
              <p:nvPr/>
            </p:nvSpPr>
            <p:spPr bwMode="auto">
              <a:xfrm>
                <a:off x="2669261" y="5191843"/>
                <a:ext cx="88765" cy="85737"/>
              </a:xfrm>
              <a:custGeom>
                <a:avLst/>
                <a:gdLst>
                  <a:gd name="T0" fmla="*/ 59 w 203"/>
                  <a:gd name="T1" fmla="*/ 134 h 198"/>
                  <a:gd name="T2" fmla="*/ 59 w 203"/>
                  <a:gd name="T3" fmla="*/ 134 h 198"/>
                  <a:gd name="T4" fmla="*/ 108 w 203"/>
                  <a:gd name="T5" fmla="*/ 150 h 198"/>
                  <a:gd name="T6" fmla="*/ 108 w 203"/>
                  <a:gd name="T7" fmla="*/ 150 h 198"/>
                  <a:gd name="T8" fmla="*/ 140 w 203"/>
                  <a:gd name="T9" fmla="*/ 131 h 198"/>
                  <a:gd name="T10" fmla="*/ 140 w 203"/>
                  <a:gd name="T11" fmla="*/ 131 h 198"/>
                  <a:gd name="T12" fmla="*/ 175 w 203"/>
                  <a:gd name="T13" fmla="*/ 83 h 198"/>
                  <a:gd name="T14" fmla="*/ 175 w 203"/>
                  <a:gd name="T15" fmla="*/ 83 h 198"/>
                  <a:gd name="T16" fmla="*/ 143 w 203"/>
                  <a:gd name="T17" fmla="*/ 47 h 198"/>
                  <a:gd name="T18" fmla="*/ 143 w 203"/>
                  <a:gd name="T19" fmla="*/ 47 h 198"/>
                  <a:gd name="T20" fmla="*/ 125 w 203"/>
                  <a:gd name="T21" fmla="*/ 51 h 198"/>
                  <a:gd name="T22" fmla="*/ 125 w 203"/>
                  <a:gd name="T23" fmla="*/ 51 h 198"/>
                  <a:gd name="T24" fmla="*/ 59 w 203"/>
                  <a:gd name="T25" fmla="*/ 134 h 198"/>
                  <a:gd name="T26" fmla="*/ 84 w 203"/>
                  <a:gd name="T27" fmla="*/ 35 h 198"/>
                  <a:gd name="T28" fmla="*/ 84 w 203"/>
                  <a:gd name="T29" fmla="*/ 35 h 198"/>
                  <a:gd name="T30" fmla="*/ 200 w 203"/>
                  <a:gd name="T31" fmla="*/ 62 h 198"/>
                  <a:gd name="T32" fmla="*/ 200 w 203"/>
                  <a:gd name="T33" fmla="*/ 62 h 198"/>
                  <a:gd name="T34" fmla="*/ 188 w 203"/>
                  <a:gd name="T35" fmla="*/ 130 h 198"/>
                  <a:gd name="T36" fmla="*/ 188 w 203"/>
                  <a:gd name="T37" fmla="*/ 130 h 198"/>
                  <a:gd name="T38" fmla="*/ 172 w 203"/>
                  <a:gd name="T39" fmla="*/ 142 h 198"/>
                  <a:gd name="T40" fmla="*/ 172 w 203"/>
                  <a:gd name="T41" fmla="*/ 142 h 198"/>
                  <a:gd name="T42" fmla="*/ 164 w 203"/>
                  <a:gd name="T43" fmla="*/ 167 h 198"/>
                  <a:gd name="T44" fmla="*/ 164 w 203"/>
                  <a:gd name="T45" fmla="*/ 167 h 198"/>
                  <a:gd name="T46" fmla="*/ 25 w 203"/>
                  <a:gd name="T47" fmla="*/ 143 h 198"/>
                  <a:gd name="T48" fmla="*/ 25 w 203"/>
                  <a:gd name="T49" fmla="*/ 143 h 198"/>
                  <a:gd name="T50" fmla="*/ 84 w 203"/>
                  <a:gd name="T51" fmla="*/ 35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3" h="198">
                    <a:moveTo>
                      <a:pt x="59" y="134"/>
                    </a:moveTo>
                    <a:lnTo>
                      <a:pt x="59" y="134"/>
                    </a:lnTo>
                    <a:cubicBezTo>
                      <a:pt x="71" y="150"/>
                      <a:pt x="89" y="152"/>
                      <a:pt x="108" y="150"/>
                    </a:cubicBezTo>
                    <a:lnTo>
                      <a:pt x="108" y="150"/>
                    </a:lnTo>
                    <a:cubicBezTo>
                      <a:pt x="115" y="139"/>
                      <a:pt x="126" y="138"/>
                      <a:pt x="140" y="131"/>
                    </a:cubicBezTo>
                    <a:lnTo>
                      <a:pt x="140" y="131"/>
                    </a:lnTo>
                    <a:cubicBezTo>
                      <a:pt x="161" y="122"/>
                      <a:pt x="179" y="106"/>
                      <a:pt x="175" y="83"/>
                    </a:cubicBezTo>
                    <a:lnTo>
                      <a:pt x="175" y="83"/>
                    </a:lnTo>
                    <a:cubicBezTo>
                      <a:pt x="173" y="69"/>
                      <a:pt x="156" y="48"/>
                      <a:pt x="143" y="47"/>
                    </a:cubicBezTo>
                    <a:lnTo>
                      <a:pt x="143" y="47"/>
                    </a:lnTo>
                    <a:cubicBezTo>
                      <a:pt x="138" y="46"/>
                      <a:pt x="130" y="51"/>
                      <a:pt x="125" y="51"/>
                    </a:cubicBezTo>
                    <a:lnTo>
                      <a:pt x="125" y="51"/>
                    </a:lnTo>
                    <a:cubicBezTo>
                      <a:pt x="94" y="62"/>
                      <a:pt x="25" y="92"/>
                      <a:pt x="59" y="134"/>
                    </a:cubicBezTo>
                    <a:close/>
                    <a:moveTo>
                      <a:pt x="84" y="35"/>
                    </a:moveTo>
                    <a:lnTo>
                      <a:pt x="84" y="35"/>
                    </a:lnTo>
                    <a:cubicBezTo>
                      <a:pt x="122" y="20"/>
                      <a:pt x="190" y="0"/>
                      <a:pt x="200" y="62"/>
                    </a:cubicBezTo>
                    <a:lnTo>
                      <a:pt x="200" y="62"/>
                    </a:lnTo>
                    <a:cubicBezTo>
                      <a:pt x="202" y="83"/>
                      <a:pt x="201" y="112"/>
                      <a:pt x="188" y="130"/>
                    </a:cubicBezTo>
                    <a:lnTo>
                      <a:pt x="188" y="130"/>
                    </a:lnTo>
                    <a:cubicBezTo>
                      <a:pt x="184" y="135"/>
                      <a:pt x="179" y="139"/>
                      <a:pt x="172" y="142"/>
                    </a:cubicBezTo>
                    <a:lnTo>
                      <a:pt x="172" y="142"/>
                    </a:lnTo>
                    <a:cubicBezTo>
                      <a:pt x="177" y="150"/>
                      <a:pt x="176" y="163"/>
                      <a:pt x="164" y="167"/>
                    </a:cubicBezTo>
                    <a:lnTo>
                      <a:pt x="164" y="167"/>
                    </a:lnTo>
                    <a:cubicBezTo>
                      <a:pt x="119" y="182"/>
                      <a:pt x="52" y="197"/>
                      <a:pt x="25" y="143"/>
                    </a:cubicBezTo>
                    <a:lnTo>
                      <a:pt x="25" y="143"/>
                    </a:lnTo>
                    <a:cubicBezTo>
                      <a:pt x="0" y="97"/>
                      <a:pt x="43" y="51"/>
                      <a:pt x="84" y="35"/>
                    </a:cubicBezTo>
                    <a:close/>
                  </a:path>
                </a:pathLst>
              </a:custGeom>
              <a:solidFill>
                <a:schemeClr val="accent1">
                  <a:lumMod val="75000"/>
                </a:schemeClr>
              </a:solidFill>
              <a:ln>
                <a:noFill/>
              </a:ln>
              <a:effectLst/>
            </p:spPr>
            <p:txBody>
              <a:bodyPr wrap="none" anchor="ctr"/>
              <a:lstStyle/>
              <a:p>
                <a:pPr>
                  <a:defRPr/>
                </a:pPr>
                <a:endParaRPr lang="es-ES_tradnl" sz="3200"/>
              </a:p>
            </p:txBody>
          </p:sp>
          <p:sp>
            <p:nvSpPr>
              <p:cNvPr id="9385" name="Freeform 183">
                <a:extLst>
                  <a:ext uri="{FF2B5EF4-FFF2-40B4-BE49-F238E27FC236}">
                    <a16:creationId xmlns:a16="http://schemas.microsoft.com/office/drawing/2014/main" id="{0AAFA06E-2FEF-8E49-9182-E40EC6FA48D0}"/>
                  </a:ext>
                </a:extLst>
              </p:cNvPr>
              <p:cNvSpPr>
                <a:spLocks/>
              </p:cNvSpPr>
              <p:nvPr/>
            </p:nvSpPr>
            <p:spPr bwMode="auto">
              <a:xfrm>
                <a:off x="2836211" y="5186030"/>
                <a:ext cx="74889" cy="103694"/>
              </a:xfrm>
              <a:custGeom>
                <a:avLst/>
                <a:gdLst>
                  <a:gd name="T0" fmla="*/ 43721 w 173"/>
                  <a:gd name="T1" fmla="*/ 21349 h 238"/>
                  <a:gd name="T2" fmla="*/ 43721 w 173"/>
                  <a:gd name="T3" fmla="*/ 21349 h 238"/>
                  <a:gd name="T4" fmla="*/ 23809 w 173"/>
                  <a:gd name="T5" fmla="*/ 31370 h 238"/>
                  <a:gd name="T6" fmla="*/ 23809 w 173"/>
                  <a:gd name="T7" fmla="*/ 31370 h 238"/>
                  <a:gd name="T8" fmla="*/ 19913 w 173"/>
                  <a:gd name="T9" fmla="*/ 47926 h 238"/>
                  <a:gd name="T10" fmla="*/ 19913 w 173"/>
                  <a:gd name="T11" fmla="*/ 47926 h 238"/>
                  <a:gd name="T12" fmla="*/ 25107 w 173"/>
                  <a:gd name="T13" fmla="*/ 72760 h 238"/>
                  <a:gd name="T14" fmla="*/ 25107 w 173"/>
                  <a:gd name="T15" fmla="*/ 72760 h 238"/>
                  <a:gd name="T16" fmla="*/ 46319 w 173"/>
                  <a:gd name="T17" fmla="*/ 74067 h 238"/>
                  <a:gd name="T18" fmla="*/ 46319 w 173"/>
                  <a:gd name="T19" fmla="*/ 74067 h 238"/>
                  <a:gd name="T20" fmla="*/ 49349 w 173"/>
                  <a:gd name="T21" fmla="*/ 66225 h 238"/>
                  <a:gd name="T22" fmla="*/ 49349 w 173"/>
                  <a:gd name="T23" fmla="*/ 66225 h 238"/>
                  <a:gd name="T24" fmla="*/ 43721 w 173"/>
                  <a:gd name="T25" fmla="*/ 21349 h 238"/>
                  <a:gd name="T26" fmla="*/ 67097 w 173"/>
                  <a:gd name="T27" fmla="*/ 58382 h 238"/>
                  <a:gd name="T28" fmla="*/ 67097 w 173"/>
                  <a:gd name="T29" fmla="*/ 58382 h 238"/>
                  <a:gd name="T30" fmla="*/ 24674 w 173"/>
                  <a:gd name="T31" fmla="*/ 87138 h 238"/>
                  <a:gd name="T32" fmla="*/ 24674 w 173"/>
                  <a:gd name="T33" fmla="*/ 87138 h 238"/>
                  <a:gd name="T34" fmla="*/ 6493 w 173"/>
                  <a:gd name="T35" fmla="*/ 63175 h 238"/>
                  <a:gd name="T36" fmla="*/ 6493 w 173"/>
                  <a:gd name="T37" fmla="*/ 63175 h 238"/>
                  <a:gd name="T38" fmla="*/ 7359 w 173"/>
                  <a:gd name="T39" fmla="*/ 54461 h 238"/>
                  <a:gd name="T40" fmla="*/ 7359 w 173"/>
                  <a:gd name="T41" fmla="*/ 54461 h 238"/>
                  <a:gd name="T42" fmla="*/ 1732 w 173"/>
                  <a:gd name="T43" fmla="*/ 44876 h 238"/>
                  <a:gd name="T44" fmla="*/ 1732 w 173"/>
                  <a:gd name="T45" fmla="*/ 44876 h 238"/>
                  <a:gd name="T46" fmla="*/ 51080 w 173"/>
                  <a:gd name="T47" fmla="*/ 7407 h 238"/>
                  <a:gd name="T48" fmla="*/ 51080 w 173"/>
                  <a:gd name="T49" fmla="*/ 7407 h 238"/>
                  <a:gd name="T50" fmla="*/ 67097 w 173"/>
                  <a:gd name="T51" fmla="*/ 58382 h 23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73" h="238">
                    <a:moveTo>
                      <a:pt x="101" y="49"/>
                    </a:moveTo>
                    <a:lnTo>
                      <a:pt x="101" y="49"/>
                    </a:lnTo>
                    <a:cubicBezTo>
                      <a:pt x="82" y="47"/>
                      <a:pt x="67" y="58"/>
                      <a:pt x="55" y="72"/>
                    </a:cubicBezTo>
                    <a:cubicBezTo>
                      <a:pt x="58" y="85"/>
                      <a:pt x="51" y="95"/>
                      <a:pt x="46" y="110"/>
                    </a:cubicBezTo>
                    <a:cubicBezTo>
                      <a:pt x="38" y="130"/>
                      <a:pt x="38" y="152"/>
                      <a:pt x="58" y="167"/>
                    </a:cubicBezTo>
                    <a:cubicBezTo>
                      <a:pt x="68" y="175"/>
                      <a:pt x="95" y="177"/>
                      <a:pt x="107" y="170"/>
                    </a:cubicBezTo>
                    <a:cubicBezTo>
                      <a:pt x="109" y="167"/>
                      <a:pt x="113" y="158"/>
                      <a:pt x="114" y="152"/>
                    </a:cubicBezTo>
                    <a:cubicBezTo>
                      <a:pt x="129" y="125"/>
                      <a:pt x="155" y="54"/>
                      <a:pt x="101" y="49"/>
                    </a:cubicBezTo>
                    <a:close/>
                    <a:moveTo>
                      <a:pt x="155" y="134"/>
                    </a:moveTo>
                    <a:lnTo>
                      <a:pt x="155" y="134"/>
                    </a:lnTo>
                    <a:cubicBezTo>
                      <a:pt x="139" y="173"/>
                      <a:pt x="107" y="237"/>
                      <a:pt x="57" y="200"/>
                    </a:cubicBezTo>
                    <a:cubicBezTo>
                      <a:pt x="38" y="187"/>
                      <a:pt x="20" y="167"/>
                      <a:pt x="15" y="145"/>
                    </a:cubicBezTo>
                    <a:cubicBezTo>
                      <a:pt x="15" y="138"/>
                      <a:pt x="15" y="131"/>
                      <a:pt x="17" y="125"/>
                    </a:cubicBezTo>
                    <a:cubicBezTo>
                      <a:pt x="8" y="124"/>
                      <a:pt x="0" y="113"/>
                      <a:pt x="4" y="103"/>
                    </a:cubicBezTo>
                    <a:cubicBezTo>
                      <a:pt x="24" y="58"/>
                      <a:pt x="61" y="0"/>
                      <a:pt x="118" y="17"/>
                    </a:cubicBezTo>
                    <a:cubicBezTo>
                      <a:pt x="170" y="32"/>
                      <a:pt x="172" y="93"/>
                      <a:pt x="155" y="13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3200"/>
              </a:p>
            </p:txBody>
          </p:sp>
          <p:sp>
            <p:nvSpPr>
              <p:cNvPr id="18" name="Freeform 184">
                <a:extLst>
                  <a:ext uri="{FF2B5EF4-FFF2-40B4-BE49-F238E27FC236}">
                    <a16:creationId xmlns:a16="http://schemas.microsoft.com/office/drawing/2014/main" id="{2BF1ADB5-D0F6-5643-BDDD-AE783C9AF7FA}"/>
                  </a:ext>
                </a:extLst>
              </p:cNvPr>
              <p:cNvSpPr>
                <a:spLocks noChangeArrowheads="1"/>
              </p:cNvSpPr>
              <p:nvPr/>
            </p:nvSpPr>
            <p:spPr bwMode="auto">
              <a:xfrm>
                <a:off x="2523744" y="5203468"/>
                <a:ext cx="75669" cy="65393"/>
              </a:xfrm>
              <a:custGeom>
                <a:avLst/>
                <a:gdLst>
                  <a:gd name="T0" fmla="*/ 129 w 177"/>
                  <a:gd name="T1" fmla="*/ 60 h 148"/>
                  <a:gd name="T2" fmla="*/ 129 w 177"/>
                  <a:gd name="T3" fmla="*/ 60 h 148"/>
                  <a:gd name="T4" fmla="*/ 88 w 177"/>
                  <a:gd name="T5" fmla="*/ 33 h 148"/>
                  <a:gd name="T6" fmla="*/ 88 w 177"/>
                  <a:gd name="T7" fmla="*/ 33 h 148"/>
                  <a:gd name="T8" fmla="*/ 58 w 177"/>
                  <a:gd name="T9" fmla="*/ 41 h 148"/>
                  <a:gd name="T10" fmla="*/ 58 w 177"/>
                  <a:gd name="T11" fmla="*/ 41 h 148"/>
                  <a:gd name="T12" fmla="*/ 22 w 177"/>
                  <a:gd name="T13" fmla="*/ 76 h 148"/>
                  <a:gd name="T14" fmla="*/ 22 w 177"/>
                  <a:gd name="T15" fmla="*/ 76 h 148"/>
                  <a:gd name="T16" fmla="*/ 47 w 177"/>
                  <a:gd name="T17" fmla="*/ 117 h 148"/>
                  <a:gd name="T18" fmla="*/ 47 w 177"/>
                  <a:gd name="T19" fmla="*/ 117 h 148"/>
                  <a:gd name="T20" fmla="*/ 63 w 177"/>
                  <a:gd name="T21" fmla="*/ 117 h 148"/>
                  <a:gd name="T22" fmla="*/ 63 w 177"/>
                  <a:gd name="T23" fmla="*/ 117 h 148"/>
                  <a:gd name="T24" fmla="*/ 129 w 177"/>
                  <a:gd name="T25" fmla="*/ 60 h 148"/>
                  <a:gd name="T26" fmla="*/ 97 w 177"/>
                  <a:gd name="T27" fmla="*/ 144 h 148"/>
                  <a:gd name="T28" fmla="*/ 97 w 177"/>
                  <a:gd name="T29" fmla="*/ 144 h 148"/>
                  <a:gd name="T30" fmla="*/ 0 w 177"/>
                  <a:gd name="T31" fmla="*/ 88 h 148"/>
                  <a:gd name="T32" fmla="*/ 0 w 177"/>
                  <a:gd name="T33" fmla="*/ 88 h 148"/>
                  <a:gd name="T34" fmla="*/ 17 w 177"/>
                  <a:gd name="T35" fmla="*/ 29 h 148"/>
                  <a:gd name="T36" fmla="*/ 17 w 177"/>
                  <a:gd name="T37" fmla="*/ 29 h 148"/>
                  <a:gd name="T38" fmla="*/ 31 w 177"/>
                  <a:gd name="T39" fmla="*/ 22 h 148"/>
                  <a:gd name="T40" fmla="*/ 31 w 177"/>
                  <a:gd name="T41" fmla="*/ 22 h 148"/>
                  <a:gd name="T42" fmla="*/ 41 w 177"/>
                  <a:gd name="T43" fmla="*/ 1 h 148"/>
                  <a:gd name="T44" fmla="*/ 41 w 177"/>
                  <a:gd name="T45" fmla="*/ 1 h 148"/>
                  <a:gd name="T46" fmla="*/ 160 w 177"/>
                  <a:gd name="T47" fmla="*/ 62 h 148"/>
                  <a:gd name="T48" fmla="*/ 160 w 177"/>
                  <a:gd name="T49" fmla="*/ 62 h 148"/>
                  <a:gd name="T50" fmla="*/ 97 w 177"/>
                  <a:gd name="T51" fmla="*/ 144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7" h="148">
                    <a:moveTo>
                      <a:pt x="129" y="60"/>
                    </a:moveTo>
                    <a:lnTo>
                      <a:pt x="129" y="60"/>
                    </a:lnTo>
                    <a:cubicBezTo>
                      <a:pt x="121" y="43"/>
                      <a:pt x="105" y="35"/>
                      <a:pt x="88" y="33"/>
                    </a:cubicBezTo>
                    <a:lnTo>
                      <a:pt x="88" y="33"/>
                    </a:lnTo>
                    <a:cubicBezTo>
                      <a:pt x="81" y="41"/>
                      <a:pt x="71" y="39"/>
                      <a:pt x="58" y="41"/>
                    </a:cubicBezTo>
                    <a:lnTo>
                      <a:pt x="58" y="41"/>
                    </a:lnTo>
                    <a:cubicBezTo>
                      <a:pt x="38" y="43"/>
                      <a:pt x="22" y="52"/>
                      <a:pt x="22" y="76"/>
                    </a:cubicBezTo>
                    <a:lnTo>
                      <a:pt x="22" y="76"/>
                    </a:lnTo>
                    <a:cubicBezTo>
                      <a:pt x="22" y="88"/>
                      <a:pt x="35" y="112"/>
                      <a:pt x="47" y="117"/>
                    </a:cubicBezTo>
                    <a:lnTo>
                      <a:pt x="47" y="117"/>
                    </a:lnTo>
                    <a:cubicBezTo>
                      <a:pt x="51" y="119"/>
                      <a:pt x="59" y="117"/>
                      <a:pt x="63" y="117"/>
                    </a:cubicBezTo>
                    <a:lnTo>
                      <a:pt x="63" y="117"/>
                    </a:lnTo>
                    <a:cubicBezTo>
                      <a:pt x="89" y="117"/>
                      <a:pt x="154" y="109"/>
                      <a:pt x="129" y="60"/>
                    </a:cubicBezTo>
                    <a:close/>
                    <a:moveTo>
                      <a:pt x="97" y="144"/>
                    </a:moveTo>
                    <a:lnTo>
                      <a:pt x="97" y="144"/>
                    </a:lnTo>
                    <a:cubicBezTo>
                      <a:pt x="62" y="147"/>
                      <a:pt x="0" y="146"/>
                      <a:pt x="0" y="88"/>
                    </a:cubicBezTo>
                    <a:lnTo>
                      <a:pt x="0" y="88"/>
                    </a:lnTo>
                    <a:cubicBezTo>
                      <a:pt x="0" y="67"/>
                      <a:pt x="4" y="43"/>
                      <a:pt x="17" y="29"/>
                    </a:cubicBezTo>
                    <a:lnTo>
                      <a:pt x="17" y="29"/>
                    </a:lnTo>
                    <a:cubicBezTo>
                      <a:pt x="21" y="25"/>
                      <a:pt x="25" y="23"/>
                      <a:pt x="31" y="22"/>
                    </a:cubicBezTo>
                    <a:lnTo>
                      <a:pt x="31" y="22"/>
                    </a:lnTo>
                    <a:cubicBezTo>
                      <a:pt x="27" y="14"/>
                      <a:pt x="30" y="1"/>
                      <a:pt x="41" y="1"/>
                    </a:cubicBezTo>
                    <a:lnTo>
                      <a:pt x="41" y="1"/>
                    </a:lnTo>
                    <a:cubicBezTo>
                      <a:pt x="81" y="0"/>
                      <a:pt x="142" y="5"/>
                      <a:pt x="160" y="62"/>
                    </a:cubicBezTo>
                    <a:lnTo>
                      <a:pt x="160" y="62"/>
                    </a:lnTo>
                    <a:cubicBezTo>
                      <a:pt x="176" y="112"/>
                      <a:pt x="135" y="142"/>
                      <a:pt x="97" y="144"/>
                    </a:cubicBezTo>
                    <a:close/>
                  </a:path>
                </a:pathLst>
              </a:custGeom>
              <a:solidFill>
                <a:schemeClr val="accent1">
                  <a:lumMod val="60000"/>
                  <a:lumOff val="40000"/>
                </a:schemeClr>
              </a:solidFill>
              <a:ln>
                <a:noFill/>
              </a:ln>
              <a:effectLst/>
            </p:spPr>
            <p:txBody>
              <a:bodyPr wrap="none" anchor="ctr"/>
              <a:lstStyle/>
              <a:p>
                <a:pPr>
                  <a:defRPr/>
                </a:pPr>
                <a:endParaRPr lang="es-ES_tradnl" sz="3200"/>
              </a:p>
            </p:txBody>
          </p:sp>
          <p:sp>
            <p:nvSpPr>
              <p:cNvPr id="19" name="Freeform 185">
                <a:extLst>
                  <a:ext uri="{FF2B5EF4-FFF2-40B4-BE49-F238E27FC236}">
                    <a16:creationId xmlns:a16="http://schemas.microsoft.com/office/drawing/2014/main" id="{B2409997-8D7E-5746-BEFB-3C3ECE7BD6A4}"/>
                  </a:ext>
                </a:extLst>
              </p:cNvPr>
              <p:cNvSpPr>
                <a:spLocks noChangeArrowheads="1"/>
              </p:cNvSpPr>
              <p:nvPr/>
            </p:nvSpPr>
            <p:spPr bwMode="auto">
              <a:xfrm>
                <a:off x="2982121" y="5193296"/>
                <a:ext cx="80034" cy="82830"/>
              </a:xfrm>
              <a:custGeom>
                <a:avLst/>
                <a:gdLst>
                  <a:gd name="T0" fmla="*/ 65 w 187"/>
                  <a:gd name="T1" fmla="*/ 132 h 188"/>
                  <a:gd name="T2" fmla="*/ 65 w 187"/>
                  <a:gd name="T3" fmla="*/ 132 h 188"/>
                  <a:gd name="T4" fmla="*/ 113 w 187"/>
                  <a:gd name="T5" fmla="*/ 140 h 188"/>
                  <a:gd name="T6" fmla="*/ 113 w 187"/>
                  <a:gd name="T7" fmla="*/ 140 h 188"/>
                  <a:gd name="T8" fmla="*/ 137 w 187"/>
                  <a:gd name="T9" fmla="*/ 120 h 188"/>
                  <a:gd name="T10" fmla="*/ 137 w 187"/>
                  <a:gd name="T11" fmla="*/ 120 h 188"/>
                  <a:gd name="T12" fmla="*/ 154 w 187"/>
                  <a:gd name="T13" fmla="*/ 73 h 188"/>
                  <a:gd name="T14" fmla="*/ 154 w 187"/>
                  <a:gd name="T15" fmla="*/ 73 h 188"/>
                  <a:gd name="T16" fmla="*/ 116 w 187"/>
                  <a:gd name="T17" fmla="*/ 46 h 188"/>
                  <a:gd name="T18" fmla="*/ 116 w 187"/>
                  <a:gd name="T19" fmla="*/ 46 h 188"/>
                  <a:gd name="T20" fmla="*/ 100 w 187"/>
                  <a:gd name="T21" fmla="*/ 53 h 188"/>
                  <a:gd name="T22" fmla="*/ 100 w 187"/>
                  <a:gd name="T23" fmla="*/ 53 h 188"/>
                  <a:gd name="T24" fmla="*/ 65 w 187"/>
                  <a:gd name="T25" fmla="*/ 132 h 188"/>
                  <a:gd name="T26" fmla="*/ 58 w 187"/>
                  <a:gd name="T27" fmla="*/ 43 h 188"/>
                  <a:gd name="T28" fmla="*/ 58 w 187"/>
                  <a:gd name="T29" fmla="*/ 43 h 188"/>
                  <a:gd name="T30" fmla="*/ 171 w 187"/>
                  <a:gd name="T31" fmla="*/ 53 h 188"/>
                  <a:gd name="T32" fmla="*/ 171 w 187"/>
                  <a:gd name="T33" fmla="*/ 53 h 188"/>
                  <a:gd name="T34" fmla="*/ 180 w 187"/>
                  <a:gd name="T35" fmla="*/ 113 h 188"/>
                  <a:gd name="T36" fmla="*/ 180 w 187"/>
                  <a:gd name="T37" fmla="*/ 113 h 188"/>
                  <a:gd name="T38" fmla="*/ 170 w 187"/>
                  <a:gd name="T39" fmla="*/ 125 h 188"/>
                  <a:gd name="T40" fmla="*/ 170 w 187"/>
                  <a:gd name="T41" fmla="*/ 125 h 188"/>
                  <a:gd name="T42" fmla="*/ 170 w 187"/>
                  <a:gd name="T43" fmla="*/ 149 h 188"/>
                  <a:gd name="T44" fmla="*/ 170 w 187"/>
                  <a:gd name="T45" fmla="*/ 149 h 188"/>
                  <a:gd name="T46" fmla="*/ 36 w 187"/>
                  <a:gd name="T47" fmla="*/ 144 h 188"/>
                  <a:gd name="T48" fmla="*/ 36 w 187"/>
                  <a:gd name="T49" fmla="*/ 144 h 188"/>
                  <a:gd name="T50" fmla="*/ 58 w 187"/>
                  <a:gd name="T51" fmla="*/ 43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7" h="188">
                    <a:moveTo>
                      <a:pt x="65" y="132"/>
                    </a:moveTo>
                    <a:lnTo>
                      <a:pt x="65" y="132"/>
                    </a:lnTo>
                    <a:cubicBezTo>
                      <a:pt x="79" y="144"/>
                      <a:pt x="96" y="144"/>
                      <a:pt x="113" y="140"/>
                    </a:cubicBezTo>
                    <a:lnTo>
                      <a:pt x="113" y="140"/>
                    </a:lnTo>
                    <a:cubicBezTo>
                      <a:pt x="117" y="129"/>
                      <a:pt x="126" y="127"/>
                      <a:pt x="137" y="120"/>
                    </a:cubicBezTo>
                    <a:lnTo>
                      <a:pt x="137" y="120"/>
                    </a:lnTo>
                    <a:cubicBezTo>
                      <a:pt x="154" y="111"/>
                      <a:pt x="164" y="95"/>
                      <a:pt x="154" y="73"/>
                    </a:cubicBezTo>
                    <a:lnTo>
                      <a:pt x="154" y="73"/>
                    </a:lnTo>
                    <a:cubicBezTo>
                      <a:pt x="150" y="64"/>
                      <a:pt x="128" y="46"/>
                      <a:pt x="116" y="46"/>
                    </a:cubicBezTo>
                    <a:lnTo>
                      <a:pt x="116" y="46"/>
                    </a:lnTo>
                    <a:cubicBezTo>
                      <a:pt x="111" y="46"/>
                      <a:pt x="104" y="50"/>
                      <a:pt x="100" y="53"/>
                    </a:cubicBezTo>
                    <a:lnTo>
                      <a:pt x="100" y="53"/>
                    </a:lnTo>
                    <a:cubicBezTo>
                      <a:pt x="76" y="64"/>
                      <a:pt x="21" y="99"/>
                      <a:pt x="65" y="132"/>
                    </a:cubicBezTo>
                    <a:close/>
                    <a:moveTo>
                      <a:pt x="58" y="43"/>
                    </a:moveTo>
                    <a:lnTo>
                      <a:pt x="58" y="43"/>
                    </a:lnTo>
                    <a:cubicBezTo>
                      <a:pt x="90" y="24"/>
                      <a:pt x="146" y="0"/>
                      <a:pt x="171" y="53"/>
                    </a:cubicBezTo>
                    <a:lnTo>
                      <a:pt x="171" y="53"/>
                    </a:lnTo>
                    <a:cubicBezTo>
                      <a:pt x="179" y="71"/>
                      <a:pt x="186" y="96"/>
                      <a:pt x="180" y="113"/>
                    </a:cubicBezTo>
                    <a:lnTo>
                      <a:pt x="180" y="113"/>
                    </a:lnTo>
                    <a:cubicBezTo>
                      <a:pt x="178" y="119"/>
                      <a:pt x="174" y="123"/>
                      <a:pt x="170" y="125"/>
                    </a:cubicBezTo>
                    <a:lnTo>
                      <a:pt x="170" y="125"/>
                    </a:lnTo>
                    <a:cubicBezTo>
                      <a:pt x="176" y="132"/>
                      <a:pt x="179" y="144"/>
                      <a:pt x="170" y="149"/>
                    </a:cubicBezTo>
                    <a:lnTo>
                      <a:pt x="170" y="149"/>
                    </a:lnTo>
                    <a:cubicBezTo>
                      <a:pt x="133" y="167"/>
                      <a:pt x="76" y="187"/>
                      <a:pt x="36" y="144"/>
                    </a:cubicBezTo>
                    <a:lnTo>
                      <a:pt x="36" y="144"/>
                    </a:lnTo>
                    <a:cubicBezTo>
                      <a:pt x="0" y="104"/>
                      <a:pt x="25" y="61"/>
                      <a:pt x="58" y="43"/>
                    </a:cubicBezTo>
                    <a:close/>
                  </a:path>
                </a:pathLst>
              </a:custGeom>
              <a:solidFill>
                <a:schemeClr val="accent1">
                  <a:lumMod val="60000"/>
                  <a:lumOff val="40000"/>
                </a:schemeClr>
              </a:solidFill>
              <a:ln>
                <a:noFill/>
              </a:ln>
              <a:effectLst/>
            </p:spPr>
            <p:txBody>
              <a:bodyPr wrap="none" anchor="ctr"/>
              <a:lstStyle/>
              <a:p>
                <a:pPr>
                  <a:defRPr/>
                </a:pPr>
                <a:endParaRPr lang="es-ES_tradnl" sz="3200"/>
              </a:p>
            </p:txBody>
          </p:sp>
          <p:sp>
            <p:nvSpPr>
              <p:cNvPr id="20" name="Freeform 186">
                <a:extLst>
                  <a:ext uri="{FF2B5EF4-FFF2-40B4-BE49-F238E27FC236}">
                    <a16:creationId xmlns:a16="http://schemas.microsoft.com/office/drawing/2014/main" id="{E01BBA5A-962C-794C-BA76-A954338FB004}"/>
                  </a:ext>
                </a:extLst>
              </p:cNvPr>
              <p:cNvSpPr>
                <a:spLocks noChangeArrowheads="1"/>
              </p:cNvSpPr>
              <p:nvPr/>
            </p:nvSpPr>
            <p:spPr bwMode="auto">
              <a:xfrm>
                <a:off x="3143644" y="5202015"/>
                <a:ext cx="77124" cy="65392"/>
              </a:xfrm>
              <a:custGeom>
                <a:avLst/>
                <a:gdLst>
                  <a:gd name="T0" fmla="*/ 129 w 178"/>
                  <a:gd name="T1" fmla="*/ 62 h 150"/>
                  <a:gd name="T2" fmla="*/ 129 w 178"/>
                  <a:gd name="T3" fmla="*/ 62 h 150"/>
                  <a:gd name="T4" fmla="*/ 88 w 178"/>
                  <a:gd name="T5" fmla="*/ 33 h 150"/>
                  <a:gd name="T6" fmla="*/ 88 w 178"/>
                  <a:gd name="T7" fmla="*/ 33 h 150"/>
                  <a:gd name="T8" fmla="*/ 58 w 178"/>
                  <a:gd name="T9" fmla="*/ 42 h 150"/>
                  <a:gd name="T10" fmla="*/ 58 w 178"/>
                  <a:gd name="T11" fmla="*/ 42 h 150"/>
                  <a:gd name="T12" fmla="*/ 23 w 178"/>
                  <a:gd name="T13" fmla="*/ 76 h 150"/>
                  <a:gd name="T14" fmla="*/ 23 w 178"/>
                  <a:gd name="T15" fmla="*/ 76 h 150"/>
                  <a:gd name="T16" fmla="*/ 47 w 178"/>
                  <a:gd name="T17" fmla="*/ 118 h 150"/>
                  <a:gd name="T18" fmla="*/ 47 w 178"/>
                  <a:gd name="T19" fmla="*/ 118 h 150"/>
                  <a:gd name="T20" fmla="*/ 63 w 178"/>
                  <a:gd name="T21" fmla="*/ 118 h 150"/>
                  <a:gd name="T22" fmla="*/ 63 w 178"/>
                  <a:gd name="T23" fmla="*/ 118 h 150"/>
                  <a:gd name="T24" fmla="*/ 129 w 178"/>
                  <a:gd name="T25" fmla="*/ 62 h 150"/>
                  <a:gd name="T26" fmla="*/ 97 w 178"/>
                  <a:gd name="T27" fmla="*/ 145 h 150"/>
                  <a:gd name="T28" fmla="*/ 97 w 178"/>
                  <a:gd name="T29" fmla="*/ 145 h 150"/>
                  <a:gd name="T30" fmla="*/ 0 w 178"/>
                  <a:gd name="T31" fmla="*/ 90 h 150"/>
                  <a:gd name="T32" fmla="*/ 0 w 178"/>
                  <a:gd name="T33" fmla="*/ 90 h 150"/>
                  <a:gd name="T34" fmla="*/ 17 w 178"/>
                  <a:gd name="T35" fmla="*/ 29 h 150"/>
                  <a:gd name="T36" fmla="*/ 17 w 178"/>
                  <a:gd name="T37" fmla="*/ 29 h 150"/>
                  <a:gd name="T38" fmla="*/ 31 w 178"/>
                  <a:gd name="T39" fmla="*/ 24 h 150"/>
                  <a:gd name="T40" fmla="*/ 31 w 178"/>
                  <a:gd name="T41" fmla="*/ 24 h 150"/>
                  <a:gd name="T42" fmla="*/ 42 w 178"/>
                  <a:gd name="T43" fmla="*/ 3 h 150"/>
                  <a:gd name="T44" fmla="*/ 42 w 178"/>
                  <a:gd name="T45" fmla="*/ 3 h 150"/>
                  <a:gd name="T46" fmla="*/ 161 w 178"/>
                  <a:gd name="T47" fmla="*/ 63 h 150"/>
                  <a:gd name="T48" fmla="*/ 161 w 178"/>
                  <a:gd name="T49" fmla="*/ 63 h 150"/>
                  <a:gd name="T50" fmla="*/ 97 w 178"/>
                  <a:gd name="T51" fmla="*/ 14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8" h="150">
                    <a:moveTo>
                      <a:pt x="129" y="62"/>
                    </a:moveTo>
                    <a:lnTo>
                      <a:pt x="129" y="62"/>
                    </a:lnTo>
                    <a:cubicBezTo>
                      <a:pt x="119" y="45"/>
                      <a:pt x="105" y="37"/>
                      <a:pt x="88" y="33"/>
                    </a:cubicBezTo>
                    <a:lnTo>
                      <a:pt x="88" y="33"/>
                    </a:lnTo>
                    <a:cubicBezTo>
                      <a:pt x="80" y="41"/>
                      <a:pt x="71" y="40"/>
                      <a:pt x="58" y="42"/>
                    </a:cubicBezTo>
                    <a:lnTo>
                      <a:pt x="58" y="42"/>
                    </a:lnTo>
                    <a:cubicBezTo>
                      <a:pt x="39" y="44"/>
                      <a:pt x="22" y="53"/>
                      <a:pt x="23" y="76"/>
                    </a:cubicBezTo>
                    <a:lnTo>
                      <a:pt x="23" y="76"/>
                    </a:lnTo>
                    <a:cubicBezTo>
                      <a:pt x="23" y="88"/>
                      <a:pt x="35" y="113"/>
                      <a:pt x="47" y="118"/>
                    </a:cubicBezTo>
                    <a:lnTo>
                      <a:pt x="47" y="118"/>
                    </a:lnTo>
                    <a:cubicBezTo>
                      <a:pt x="51" y="120"/>
                      <a:pt x="59" y="118"/>
                      <a:pt x="63" y="118"/>
                    </a:cubicBezTo>
                    <a:lnTo>
                      <a:pt x="63" y="118"/>
                    </a:lnTo>
                    <a:cubicBezTo>
                      <a:pt x="90" y="118"/>
                      <a:pt x="155" y="109"/>
                      <a:pt x="129" y="62"/>
                    </a:cubicBezTo>
                    <a:close/>
                    <a:moveTo>
                      <a:pt x="97" y="145"/>
                    </a:moveTo>
                    <a:lnTo>
                      <a:pt x="97" y="145"/>
                    </a:lnTo>
                    <a:cubicBezTo>
                      <a:pt x="62" y="149"/>
                      <a:pt x="0" y="146"/>
                      <a:pt x="0" y="90"/>
                    </a:cubicBezTo>
                    <a:lnTo>
                      <a:pt x="0" y="90"/>
                    </a:lnTo>
                    <a:cubicBezTo>
                      <a:pt x="0" y="69"/>
                      <a:pt x="4" y="44"/>
                      <a:pt x="17" y="29"/>
                    </a:cubicBezTo>
                    <a:lnTo>
                      <a:pt x="17" y="29"/>
                    </a:lnTo>
                    <a:cubicBezTo>
                      <a:pt x="21" y="26"/>
                      <a:pt x="26" y="24"/>
                      <a:pt x="31" y="24"/>
                    </a:cubicBezTo>
                    <a:lnTo>
                      <a:pt x="31" y="24"/>
                    </a:lnTo>
                    <a:cubicBezTo>
                      <a:pt x="27" y="15"/>
                      <a:pt x="30" y="3"/>
                      <a:pt x="42" y="3"/>
                    </a:cubicBezTo>
                    <a:lnTo>
                      <a:pt x="42" y="3"/>
                    </a:lnTo>
                    <a:cubicBezTo>
                      <a:pt x="83" y="0"/>
                      <a:pt x="142" y="7"/>
                      <a:pt x="161" y="63"/>
                    </a:cubicBezTo>
                    <a:lnTo>
                      <a:pt x="161" y="63"/>
                    </a:lnTo>
                    <a:cubicBezTo>
                      <a:pt x="177" y="113"/>
                      <a:pt x="135" y="142"/>
                      <a:pt x="97" y="145"/>
                    </a:cubicBezTo>
                    <a:close/>
                  </a:path>
                </a:pathLst>
              </a:custGeom>
              <a:solidFill>
                <a:schemeClr val="accent1">
                  <a:lumMod val="75000"/>
                </a:schemeClr>
              </a:solidFill>
              <a:ln>
                <a:noFill/>
              </a:ln>
              <a:effectLst/>
            </p:spPr>
            <p:txBody>
              <a:bodyPr wrap="none" anchor="ctr"/>
              <a:lstStyle/>
              <a:p>
                <a:pPr>
                  <a:defRPr/>
                </a:pPr>
                <a:endParaRPr lang="es-ES_tradnl" sz="3200"/>
              </a:p>
            </p:txBody>
          </p:sp>
          <p:sp>
            <p:nvSpPr>
              <p:cNvPr id="9389" name="Freeform 187">
                <a:extLst>
                  <a:ext uri="{FF2B5EF4-FFF2-40B4-BE49-F238E27FC236}">
                    <a16:creationId xmlns:a16="http://schemas.microsoft.com/office/drawing/2014/main" id="{1E92DB60-27B2-B54B-820B-69AF2C309C53}"/>
                  </a:ext>
                </a:extLst>
              </p:cNvPr>
              <p:cNvSpPr>
                <a:spLocks/>
              </p:cNvSpPr>
              <p:nvPr/>
            </p:nvSpPr>
            <p:spPr bwMode="auto">
              <a:xfrm>
                <a:off x="3295151" y="5186030"/>
                <a:ext cx="74890" cy="103694"/>
              </a:xfrm>
              <a:custGeom>
                <a:avLst/>
                <a:gdLst>
                  <a:gd name="T0" fmla="*/ 44155 w 173"/>
                  <a:gd name="T1" fmla="*/ 21001 h 237"/>
                  <a:gd name="T2" fmla="*/ 44155 w 173"/>
                  <a:gd name="T3" fmla="*/ 21001 h 237"/>
                  <a:gd name="T4" fmla="*/ 24675 w 173"/>
                  <a:gd name="T5" fmla="*/ 31502 h 237"/>
                  <a:gd name="T6" fmla="*/ 24675 w 173"/>
                  <a:gd name="T7" fmla="*/ 31502 h 237"/>
                  <a:gd name="T8" fmla="*/ 20779 w 173"/>
                  <a:gd name="T9" fmla="*/ 47690 h 237"/>
                  <a:gd name="T10" fmla="*/ 20779 w 173"/>
                  <a:gd name="T11" fmla="*/ 47690 h 237"/>
                  <a:gd name="T12" fmla="*/ 25108 w 173"/>
                  <a:gd name="T13" fmla="*/ 73505 h 237"/>
                  <a:gd name="T14" fmla="*/ 25108 w 173"/>
                  <a:gd name="T15" fmla="*/ 73505 h 237"/>
                  <a:gd name="T16" fmla="*/ 46319 w 173"/>
                  <a:gd name="T17" fmla="*/ 73942 h 237"/>
                  <a:gd name="T18" fmla="*/ 46319 w 173"/>
                  <a:gd name="T19" fmla="*/ 73942 h 237"/>
                  <a:gd name="T20" fmla="*/ 50215 w 173"/>
                  <a:gd name="T21" fmla="*/ 66942 h 237"/>
                  <a:gd name="T22" fmla="*/ 50215 w 173"/>
                  <a:gd name="T23" fmla="*/ 66942 h 237"/>
                  <a:gd name="T24" fmla="*/ 44155 w 173"/>
                  <a:gd name="T25" fmla="*/ 21001 h 237"/>
                  <a:gd name="T26" fmla="*/ 67964 w 173"/>
                  <a:gd name="T27" fmla="*/ 59066 h 237"/>
                  <a:gd name="T28" fmla="*/ 67964 w 173"/>
                  <a:gd name="T29" fmla="*/ 59066 h 237"/>
                  <a:gd name="T30" fmla="*/ 24675 w 173"/>
                  <a:gd name="T31" fmla="*/ 87068 h 237"/>
                  <a:gd name="T32" fmla="*/ 24675 w 173"/>
                  <a:gd name="T33" fmla="*/ 87068 h 237"/>
                  <a:gd name="T34" fmla="*/ 6493 w 173"/>
                  <a:gd name="T35" fmla="*/ 63004 h 237"/>
                  <a:gd name="T36" fmla="*/ 6493 w 173"/>
                  <a:gd name="T37" fmla="*/ 63004 h 237"/>
                  <a:gd name="T38" fmla="*/ 7359 w 173"/>
                  <a:gd name="T39" fmla="*/ 54691 h 237"/>
                  <a:gd name="T40" fmla="*/ 7359 w 173"/>
                  <a:gd name="T41" fmla="*/ 54691 h 237"/>
                  <a:gd name="T42" fmla="*/ 1732 w 173"/>
                  <a:gd name="T43" fmla="*/ 44190 h 237"/>
                  <a:gd name="T44" fmla="*/ 1732 w 173"/>
                  <a:gd name="T45" fmla="*/ 44190 h 237"/>
                  <a:gd name="T46" fmla="*/ 51514 w 173"/>
                  <a:gd name="T47" fmla="*/ 7875 h 237"/>
                  <a:gd name="T48" fmla="*/ 51514 w 173"/>
                  <a:gd name="T49" fmla="*/ 7875 h 237"/>
                  <a:gd name="T50" fmla="*/ 67964 w 173"/>
                  <a:gd name="T51" fmla="*/ 59066 h 23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73" h="237">
                    <a:moveTo>
                      <a:pt x="102" y="48"/>
                    </a:moveTo>
                    <a:lnTo>
                      <a:pt x="102" y="48"/>
                    </a:lnTo>
                    <a:cubicBezTo>
                      <a:pt x="83" y="47"/>
                      <a:pt x="67" y="58"/>
                      <a:pt x="57" y="72"/>
                    </a:cubicBezTo>
                    <a:cubicBezTo>
                      <a:pt x="58" y="85"/>
                      <a:pt x="53" y="94"/>
                      <a:pt x="48" y="109"/>
                    </a:cubicBezTo>
                    <a:cubicBezTo>
                      <a:pt x="40" y="130"/>
                      <a:pt x="38" y="153"/>
                      <a:pt x="58" y="168"/>
                    </a:cubicBezTo>
                    <a:cubicBezTo>
                      <a:pt x="69" y="174"/>
                      <a:pt x="96" y="178"/>
                      <a:pt x="107" y="169"/>
                    </a:cubicBezTo>
                    <a:cubicBezTo>
                      <a:pt x="111" y="167"/>
                      <a:pt x="113" y="157"/>
                      <a:pt x="116" y="153"/>
                    </a:cubicBezTo>
                    <a:cubicBezTo>
                      <a:pt x="130" y="125"/>
                      <a:pt x="157" y="52"/>
                      <a:pt x="102" y="48"/>
                    </a:cubicBezTo>
                    <a:close/>
                    <a:moveTo>
                      <a:pt x="157" y="135"/>
                    </a:moveTo>
                    <a:lnTo>
                      <a:pt x="157" y="135"/>
                    </a:lnTo>
                    <a:cubicBezTo>
                      <a:pt x="141" y="173"/>
                      <a:pt x="107" y="236"/>
                      <a:pt x="57" y="199"/>
                    </a:cubicBezTo>
                    <a:cubicBezTo>
                      <a:pt x="40" y="186"/>
                      <a:pt x="20" y="167"/>
                      <a:pt x="15" y="144"/>
                    </a:cubicBezTo>
                    <a:cubicBezTo>
                      <a:pt x="15" y="138"/>
                      <a:pt x="15" y="131"/>
                      <a:pt x="17" y="125"/>
                    </a:cubicBezTo>
                    <a:cubicBezTo>
                      <a:pt x="8" y="125"/>
                      <a:pt x="0" y="113"/>
                      <a:pt x="4" y="101"/>
                    </a:cubicBezTo>
                    <a:cubicBezTo>
                      <a:pt x="25" y="59"/>
                      <a:pt x="62" y="0"/>
                      <a:pt x="119" y="18"/>
                    </a:cubicBezTo>
                    <a:cubicBezTo>
                      <a:pt x="170" y="33"/>
                      <a:pt x="172" y="94"/>
                      <a:pt x="157" y="135"/>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3200"/>
              </a:p>
            </p:txBody>
          </p:sp>
          <p:sp>
            <p:nvSpPr>
              <p:cNvPr id="22" name="Freeform 188">
                <a:extLst>
                  <a:ext uri="{FF2B5EF4-FFF2-40B4-BE49-F238E27FC236}">
                    <a16:creationId xmlns:a16="http://schemas.microsoft.com/office/drawing/2014/main" id="{1A28869C-BBD0-3D41-BAC1-00DE95058E73}"/>
                  </a:ext>
                </a:extLst>
              </p:cNvPr>
              <p:cNvSpPr>
                <a:spLocks noChangeArrowheads="1"/>
              </p:cNvSpPr>
              <p:nvPr/>
            </p:nvSpPr>
            <p:spPr bwMode="auto">
              <a:xfrm>
                <a:off x="3596200" y="5193296"/>
                <a:ext cx="88765" cy="84283"/>
              </a:xfrm>
              <a:custGeom>
                <a:avLst/>
                <a:gdLst>
                  <a:gd name="T0" fmla="*/ 60 w 203"/>
                  <a:gd name="T1" fmla="*/ 133 h 196"/>
                  <a:gd name="T2" fmla="*/ 60 w 203"/>
                  <a:gd name="T3" fmla="*/ 133 h 196"/>
                  <a:gd name="T4" fmla="*/ 109 w 203"/>
                  <a:gd name="T5" fmla="*/ 149 h 196"/>
                  <a:gd name="T6" fmla="*/ 109 w 203"/>
                  <a:gd name="T7" fmla="*/ 149 h 196"/>
                  <a:gd name="T8" fmla="*/ 142 w 203"/>
                  <a:gd name="T9" fmla="*/ 131 h 196"/>
                  <a:gd name="T10" fmla="*/ 142 w 203"/>
                  <a:gd name="T11" fmla="*/ 131 h 196"/>
                  <a:gd name="T12" fmla="*/ 176 w 203"/>
                  <a:gd name="T13" fmla="*/ 82 h 196"/>
                  <a:gd name="T14" fmla="*/ 176 w 203"/>
                  <a:gd name="T15" fmla="*/ 82 h 196"/>
                  <a:gd name="T16" fmla="*/ 144 w 203"/>
                  <a:gd name="T17" fmla="*/ 46 h 196"/>
                  <a:gd name="T18" fmla="*/ 144 w 203"/>
                  <a:gd name="T19" fmla="*/ 46 h 196"/>
                  <a:gd name="T20" fmla="*/ 126 w 203"/>
                  <a:gd name="T21" fmla="*/ 50 h 196"/>
                  <a:gd name="T22" fmla="*/ 126 w 203"/>
                  <a:gd name="T23" fmla="*/ 50 h 196"/>
                  <a:gd name="T24" fmla="*/ 60 w 203"/>
                  <a:gd name="T25" fmla="*/ 133 h 196"/>
                  <a:gd name="T26" fmla="*/ 84 w 203"/>
                  <a:gd name="T27" fmla="*/ 33 h 196"/>
                  <a:gd name="T28" fmla="*/ 84 w 203"/>
                  <a:gd name="T29" fmla="*/ 33 h 196"/>
                  <a:gd name="T30" fmla="*/ 200 w 203"/>
                  <a:gd name="T31" fmla="*/ 60 h 196"/>
                  <a:gd name="T32" fmla="*/ 200 w 203"/>
                  <a:gd name="T33" fmla="*/ 60 h 196"/>
                  <a:gd name="T34" fmla="*/ 189 w 203"/>
                  <a:gd name="T35" fmla="*/ 129 h 196"/>
                  <a:gd name="T36" fmla="*/ 189 w 203"/>
                  <a:gd name="T37" fmla="*/ 129 h 196"/>
                  <a:gd name="T38" fmla="*/ 173 w 203"/>
                  <a:gd name="T39" fmla="*/ 140 h 196"/>
                  <a:gd name="T40" fmla="*/ 173 w 203"/>
                  <a:gd name="T41" fmla="*/ 140 h 196"/>
                  <a:gd name="T42" fmla="*/ 165 w 203"/>
                  <a:gd name="T43" fmla="*/ 166 h 196"/>
                  <a:gd name="T44" fmla="*/ 165 w 203"/>
                  <a:gd name="T45" fmla="*/ 166 h 196"/>
                  <a:gd name="T46" fmla="*/ 25 w 203"/>
                  <a:gd name="T47" fmla="*/ 142 h 196"/>
                  <a:gd name="T48" fmla="*/ 25 w 203"/>
                  <a:gd name="T49" fmla="*/ 142 h 196"/>
                  <a:gd name="T50" fmla="*/ 84 w 203"/>
                  <a:gd name="T51" fmla="*/ 33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3" h="196">
                    <a:moveTo>
                      <a:pt x="60" y="133"/>
                    </a:moveTo>
                    <a:lnTo>
                      <a:pt x="60" y="133"/>
                    </a:lnTo>
                    <a:cubicBezTo>
                      <a:pt x="72" y="148"/>
                      <a:pt x="91" y="152"/>
                      <a:pt x="109" y="149"/>
                    </a:cubicBezTo>
                    <a:lnTo>
                      <a:pt x="109" y="149"/>
                    </a:lnTo>
                    <a:cubicBezTo>
                      <a:pt x="115" y="138"/>
                      <a:pt x="127" y="137"/>
                      <a:pt x="142" y="131"/>
                    </a:cubicBezTo>
                    <a:lnTo>
                      <a:pt x="142" y="131"/>
                    </a:lnTo>
                    <a:cubicBezTo>
                      <a:pt x="163" y="121"/>
                      <a:pt x="179" y="107"/>
                      <a:pt x="176" y="82"/>
                    </a:cubicBezTo>
                    <a:lnTo>
                      <a:pt x="176" y="82"/>
                    </a:lnTo>
                    <a:cubicBezTo>
                      <a:pt x="173" y="70"/>
                      <a:pt x="158" y="48"/>
                      <a:pt x="144" y="46"/>
                    </a:cubicBezTo>
                    <a:lnTo>
                      <a:pt x="144" y="46"/>
                    </a:lnTo>
                    <a:cubicBezTo>
                      <a:pt x="139" y="45"/>
                      <a:pt x="131" y="49"/>
                      <a:pt x="126" y="50"/>
                    </a:cubicBezTo>
                    <a:lnTo>
                      <a:pt x="126" y="50"/>
                    </a:lnTo>
                    <a:cubicBezTo>
                      <a:pt x="96" y="60"/>
                      <a:pt x="26" y="91"/>
                      <a:pt x="60" y="133"/>
                    </a:cubicBezTo>
                    <a:close/>
                    <a:moveTo>
                      <a:pt x="84" y="33"/>
                    </a:moveTo>
                    <a:lnTo>
                      <a:pt x="84" y="33"/>
                    </a:lnTo>
                    <a:cubicBezTo>
                      <a:pt x="123" y="19"/>
                      <a:pt x="192" y="0"/>
                      <a:pt x="200" y="60"/>
                    </a:cubicBezTo>
                    <a:lnTo>
                      <a:pt x="200" y="60"/>
                    </a:lnTo>
                    <a:cubicBezTo>
                      <a:pt x="202" y="83"/>
                      <a:pt x="202" y="111"/>
                      <a:pt x="189" y="129"/>
                    </a:cubicBezTo>
                    <a:lnTo>
                      <a:pt x="189" y="129"/>
                    </a:lnTo>
                    <a:cubicBezTo>
                      <a:pt x="185" y="135"/>
                      <a:pt x="179" y="138"/>
                      <a:pt x="173" y="140"/>
                    </a:cubicBezTo>
                    <a:lnTo>
                      <a:pt x="173" y="140"/>
                    </a:lnTo>
                    <a:cubicBezTo>
                      <a:pt x="179" y="148"/>
                      <a:pt x="177" y="162"/>
                      <a:pt x="165" y="166"/>
                    </a:cubicBezTo>
                    <a:lnTo>
                      <a:pt x="165" y="166"/>
                    </a:lnTo>
                    <a:cubicBezTo>
                      <a:pt x="121" y="182"/>
                      <a:pt x="54" y="195"/>
                      <a:pt x="25" y="142"/>
                    </a:cubicBezTo>
                    <a:lnTo>
                      <a:pt x="25" y="142"/>
                    </a:lnTo>
                    <a:cubicBezTo>
                      <a:pt x="0" y="96"/>
                      <a:pt x="43" y="50"/>
                      <a:pt x="84" y="33"/>
                    </a:cubicBezTo>
                    <a:close/>
                  </a:path>
                </a:pathLst>
              </a:custGeom>
              <a:solidFill>
                <a:schemeClr val="accent1">
                  <a:lumMod val="75000"/>
                </a:schemeClr>
              </a:solidFill>
              <a:ln>
                <a:noFill/>
              </a:ln>
              <a:effectLst/>
            </p:spPr>
            <p:txBody>
              <a:bodyPr wrap="none" anchor="ctr"/>
              <a:lstStyle/>
              <a:p>
                <a:pPr>
                  <a:defRPr/>
                </a:pPr>
                <a:endParaRPr lang="es-ES_tradnl" sz="3200"/>
              </a:p>
            </p:txBody>
          </p:sp>
          <p:sp>
            <p:nvSpPr>
              <p:cNvPr id="9391" name="Freeform 189">
                <a:extLst>
                  <a:ext uri="{FF2B5EF4-FFF2-40B4-BE49-F238E27FC236}">
                    <a16:creationId xmlns:a16="http://schemas.microsoft.com/office/drawing/2014/main" id="{DA782085-3CE4-5E49-9306-6FA10FAA032F}"/>
                  </a:ext>
                </a:extLst>
              </p:cNvPr>
              <p:cNvSpPr>
                <a:spLocks/>
              </p:cNvSpPr>
              <p:nvPr/>
            </p:nvSpPr>
            <p:spPr bwMode="auto">
              <a:xfrm>
                <a:off x="3763691" y="5187951"/>
                <a:ext cx="76810" cy="103694"/>
              </a:xfrm>
              <a:custGeom>
                <a:avLst/>
                <a:gdLst>
                  <a:gd name="T0" fmla="*/ 45208 w 175"/>
                  <a:gd name="T1" fmla="*/ 21439 h 237"/>
                  <a:gd name="T2" fmla="*/ 45208 w 175"/>
                  <a:gd name="T3" fmla="*/ 21439 h 237"/>
                  <a:gd name="T4" fmla="*/ 25018 w 175"/>
                  <a:gd name="T5" fmla="*/ 31940 h 237"/>
                  <a:gd name="T6" fmla="*/ 25018 w 175"/>
                  <a:gd name="T7" fmla="*/ 31940 h 237"/>
                  <a:gd name="T8" fmla="*/ 20629 w 175"/>
                  <a:gd name="T9" fmla="*/ 47690 h 237"/>
                  <a:gd name="T10" fmla="*/ 20629 w 175"/>
                  <a:gd name="T11" fmla="*/ 47690 h 237"/>
                  <a:gd name="T12" fmla="*/ 25457 w 175"/>
                  <a:gd name="T13" fmla="*/ 73942 h 237"/>
                  <a:gd name="T14" fmla="*/ 25457 w 175"/>
                  <a:gd name="T15" fmla="*/ 73942 h 237"/>
                  <a:gd name="T16" fmla="*/ 46964 w 175"/>
                  <a:gd name="T17" fmla="*/ 74380 h 237"/>
                  <a:gd name="T18" fmla="*/ 46964 w 175"/>
                  <a:gd name="T19" fmla="*/ 74380 h 237"/>
                  <a:gd name="T20" fmla="*/ 50914 w 175"/>
                  <a:gd name="T21" fmla="*/ 66942 h 237"/>
                  <a:gd name="T22" fmla="*/ 50914 w 175"/>
                  <a:gd name="T23" fmla="*/ 66942 h 237"/>
                  <a:gd name="T24" fmla="*/ 45208 w 175"/>
                  <a:gd name="T25" fmla="*/ 21439 h 237"/>
                  <a:gd name="T26" fmla="*/ 68910 w 175"/>
                  <a:gd name="T27" fmla="*/ 59504 h 237"/>
                  <a:gd name="T28" fmla="*/ 68910 w 175"/>
                  <a:gd name="T29" fmla="*/ 59504 h 237"/>
                  <a:gd name="T30" fmla="*/ 25018 w 175"/>
                  <a:gd name="T31" fmla="*/ 87505 h 237"/>
                  <a:gd name="T32" fmla="*/ 25018 w 175"/>
                  <a:gd name="T33" fmla="*/ 87505 h 237"/>
                  <a:gd name="T34" fmla="*/ 7023 w 175"/>
                  <a:gd name="T35" fmla="*/ 63004 h 237"/>
                  <a:gd name="T36" fmla="*/ 7023 w 175"/>
                  <a:gd name="T37" fmla="*/ 63004 h 237"/>
                  <a:gd name="T38" fmla="*/ 7462 w 175"/>
                  <a:gd name="T39" fmla="*/ 54691 h 237"/>
                  <a:gd name="T40" fmla="*/ 7462 w 175"/>
                  <a:gd name="T41" fmla="*/ 54691 h 237"/>
                  <a:gd name="T42" fmla="*/ 1756 w 175"/>
                  <a:gd name="T43" fmla="*/ 44628 h 237"/>
                  <a:gd name="T44" fmla="*/ 1756 w 175"/>
                  <a:gd name="T45" fmla="*/ 44628 h 237"/>
                  <a:gd name="T46" fmla="*/ 51792 w 175"/>
                  <a:gd name="T47" fmla="*/ 7438 h 237"/>
                  <a:gd name="T48" fmla="*/ 51792 w 175"/>
                  <a:gd name="T49" fmla="*/ 7438 h 237"/>
                  <a:gd name="T50" fmla="*/ 68910 w 175"/>
                  <a:gd name="T51" fmla="*/ 59504 h 23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75" h="237">
                    <a:moveTo>
                      <a:pt x="103" y="49"/>
                    </a:moveTo>
                    <a:lnTo>
                      <a:pt x="103" y="49"/>
                    </a:lnTo>
                    <a:cubicBezTo>
                      <a:pt x="83" y="46"/>
                      <a:pt x="69" y="58"/>
                      <a:pt x="57" y="73"/>
                    </a:cubicBezTo>
                    <a:cubicBezTo>
                      <a:pt x="58" y="86"/>
                      <a:pt x="53" y="95"/>
                      <a:pt x="47" y="109"/>
                    </a:cubicBezTo>
                    <a:cubicBezTo>
                      <a:pt x="40" y="130"/>
                      <a:pt x="38" y="153"/>
                      <a:pt x="58" y="169"/>
                    </a:cubicBezTo>
                    <a:cubicBezTo>
                      <a:pt x="69" y="175"/>
                      <a:pt x="96" y="178"/>
                      <a:pt x="107" y="170"/>
                    </a:cubicBezTo>
                    <a:cubicBezTo>
                      <a:pt x="111" y="166"/>
                      <a:pt x="113" y="157"/>
                      <a:pt x="116" y="153"/>
                    </a:cubicBezTo>
                    <a:cubicBezTo>
                      <a:pt x="130" y="125"/>
                      <a:pt x="157" y="53"/>
                      <a:pt x="103" y="49"/>
                    </a:cubicBezTo>
                    <a:close/>
                    <a:moveTo>
                      <a:pt x="157" y="136"/>
                    </a:moveTo>
                    <a:lnTo>
                      <a:pt x="157" y="136"/>
                    </a:lnTo>
                    <a:cubicBezTo>
                      <a:pt x="141" y="174"/>
                      <a:pt x="107" y="236"/>
                      <a:pt x="57" y="200"/>
                    </a:cubicBezTo>
                    <a:cubicBezTo>
                      <a:pt x="40" y="187"/>
                      <a:pt x="20" y="166"/>
                      <a:pt x="16" y="144"/>
                    </a:cubicBezTo>
                    <a:cubicBezTo>
                      <a:pt x="15" y="138"/>
                      <a:pt x="16" y="130"/>
                      <a:pt x="17" y="125"/>
                    </a:cubicBezTo>
                    <a:cubicBezTo>
                      <a:pt x="8" y="124"/>
                      <a:pt x="0" y="113"/>
                      <a:pt x="4" y="102"/>
                    </a:cubicBezTo>
                    <a:cubicBezTo>
                      <a:pt x="25" y="58"/>
                      <a:pt x="62" y="0"/>
                      <a:pt x="118" y="17"/>
                    </a:cubicBezTo>
                    <a:cubicBezTo>
                      <a:pt x="170" y="32"/>
                      <a:pt x="174" y="94"/>
                      <a:pt x="157" y="13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3200"/>
              </a:p>
            </p:txBody>
          </p:sp>
          <p:sp>
            <p:nvSpPr>
              <p:cNvPr id="24" name="Freeform 190">
                <a:extLst>
                  <a:ext uri="{FF2B5EF4-FFF2-40B4-BE49-F238E27FC236}">
                    <a16:creationId xmlns:a16="http://schemas.microsoft.com/office/drawing/2014/main" id="{A7F3DD8B-983E-404B-A781-F407E18F0B3D}"/>
                  </a:ext>
                </a:extLst>
              </p:cNvPr>
              <p:cNvSpPr>
                <a:spLocks noChangeArrowheads="1"/>
              </p:cNvSpPr>
              <p:nvPr/>
            </p:nvSpPr>
            <p:spPr bwMode="auto">
              <a:xfrm>
                <a:off x="3450684" y="5203468"/>
                <a:ext cx="77123" cy="65393"/>
              </a:xfrm>
              <a:custGeom>
                <a:avLst/>
                <a:gdLst>
                  <a:gd name="T0" fmla="*/ 128 w 177"/>
                  <a:gd name="T1" fmla="*/ 62 h 149"/>
                  <a:gd name="T2" fmla="*/ 128 w 177"/>
                  <a:gd name="T3" fmla="*/ 62 h 149"/>
                  <a:gd name="T4" fmla="*/ 88 w 177"/>
                  <a:gd name="T5" fmla="*/ 34 h 149"/>
                  <a:gd name="T6" fmla="*/ 88 w 177"/>
                  <a:gd name="T7" fmla="*/ 34 h 149"/>
                  <a:gd name="T8" fmla="*/ 57 w 177"/>
                  <a:gd name="T9" fmla="*/ 42 h 149"/>
                  <a:gd name="T10" fmla="*/ 57 w 177"/>
                  <a:gd name="T11" fmla="*/ 42 h 149"/>
                  <a:gd name="T12" fmla="*/ 22 w 177"/>
                  <a:gd name="T13" fmla="*/ 76 h 149"/>
                  <a:gd name="T14" fmla="*/ 22 w 177"/>
                  <a:gd name="T15" fmla="*/ 76 h 149"/>
                  <a:gd name="T16" fmla="*/ 46 w 177"/>
                  <a:gd name="T17" fmla="*/ 118 h 149"/>
                  <a:gd name="T18" fmla="*/ 46 w 177"/>
                  <a:gd name="T19" fmla="*/ 118 h 149"/>
                  <a:gd name="T20" fmla="*/ 63 w 177"/>
                  <a:gd name="T21" fmla="*/ 119 h 149"/>
                  <a:gd name="T22" fmla="*/ 63 w 177"/>
                  <a:gd name="T23" fmla="*/ 119 h 149"/>
                  <a:gd name="T24" fmla="*/ 128 w 177"/>
                  <a:gd name="T25" fmla="*/ 62 h 149"/>
                  <a:gd name="T26" fmla="*/ 96 w 177"/>
                  <a:gd name="T27" fmla="*/ 146 h 149"/>
                  <a:gd name="T28" fmla="*/ 96 w 177"/>
                  <a:gd name="T29" fmla="*/ 146 h 149"/>
                  <a:gd name="T30" fmla="*/ 0 w 177"/>
                  <a:gd name="T31" fmla="*/ 89 h 149"/>
                  <a:gd name="T32" fmla="*/ 0 w 177"/>
                  <a:gd name="T33" fmla="*/ 89 h 149"/>
                  <a:gd name="T34" fmla="*/ 16 w 177"/>
                  <a:gd name="T35" fmla="*/ 30 h 149"/>
                  <a:gd name="T36" fmla="*/ 16 w 177"/>
                  <a:gd name="T37" fmla="*/ 30 h 149"/>
                  <a:gd name="T38" fmla="*/ 30 w 177"/>
                  <a:gd name="T39" fmla="*/ 23 h 149"/>
                  <a:gd name="T40" fmla="*/ 30 w 177"/>
                  <a:gd name="T41" fmla="*/ 23 h 149"/>
                  <a:gd name="T42" fmla="*/ 41 w 177"/>
                  <a:gd name="T43" fmla="*/ 2 h 149"/>
                  <a:gd name="T44" fmla="*/ 41 w 177"/>
                  <a:gd name="T45" fmla="*/ 2 h 149"/>
                  <a:gd name="T46" fmla="*/ 160 w 177"/>
                  <a:gd name="T47" fmla="*/ 63 h 149"/>
                  <a:gd name="T48" fmla="*/ 160 w 177"/>
                  <a:gd name="T49" fmla="*/ 63 h 149"/>
                  <a:gd name="T50" fmla="*/ 96 w 177"/>
                  <a:gd name="T51" fmla="*/ 146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7" h="149">
                    <a:moveTo>
                      <a:pt x="128" y="62"/>
                    </a:moveTo>
                    <a:lnTo>
                      <a:pt x="128" y="62"/>
                    </a:lnTo>
                    <a:cubicBezTo>
                      <a:pt x="120" y="44"/>
                      <a:pt x="104" y="37"/>
                      <a:pt x="88" y="34"/>
                    </a:cubicBezTo>
                    <a:lnTo>
                      <a:pt x="88" y="34"/>
                    </a:lnTo>
                    <a:cubicBezTo>
                      <a:pt x="80" y="41"/>
                      <a:pt x="70" y="41"/>
                      <a:pt x="57" y="42"/>
                    </a:cubicBezTo>
                    <a:lnTo>
                      <a:pt x="57" y="42"/>
                    </a:lnTo>
                    <a:cubicBezTo>
                      <a:pt x="38" y="44"/>
                      <a:pt x="21" y="54"/>
                      <a:pt x="22" y="76"/>
                    </a:cubicBezTo>
                    <a:lnTo>
                      <a:pt x="22" y="76"/>
                    </a:lnTo>
                    <a:cubicBezTo>
                      <a:pt x="22" y="88"/>
                      <a:pt x="34" y="113"/>
                      <a:pt x="46" y="118"/>
                    </a:cubicBezTo>
                    <a:lnTo>
                      <a:pt x="46" y="118"/>
                    </a:lnTo>
                    <a:cubicBezTo>
                      <a:pt x="50" y="119"/>
                      <a:pt x="58" y="119"/>
                      <a:pt x="63" y="119"/>
                    </a:cubicBezTo>
                    <a:lnTo>
                      <a:pt x="63" y="119"/>
                    </a:lnTo>
                    <a:cubicBezTo>
                      <a:pt x="89" y="119"/>
                      <a:pt x="154" y="110"/>
                      <a:pt x="128" y="62"/>
                    </a:cubicBezTo>
                    <a:close/>
                    <a:moveTo>
                      <a:pt x="96" y="146"/>
                    </a:moveTo>
                    <a:lnTo>
                      <a:pt x="96" y="146"/>
                    </a:lnTo>
                    <a:cubicBezTo>
                      <a:pt x="61" y="148"/>
                      <a:pt x="0" y="147"/>
                      <a:pt x="0" y="89"/>
                    </a:cubicBezTo>
                    <a:lnTo>
                      <a:pt x="0" y="89"/>
                    </a:lnTo>
                    <a:cubicBezTo>
                      <a:pt x="0" y="68"/>
                      <a:pt x="3" y="43"/>
                      <a:pt x="16" y="30"/>
                    </a:cubicBezTo>
                    <a:lnTo>
                      <a:pt x="16" y="30"/>
                    </a:lnTo>
                    <a:cubicBezTo>
                      <a:pt x="20" y="26"/>
                      <a:pt x="25" y="23"/>
                      <a:pt x="30" y="23"/>
                    </a:cubicBezTo>
                    <a:lnTo>
                      <a:pt x="30" y="23"/>
                    </a:lnTo>
                    <a:cubicBezTo>
                      <a:pt x="28" y="14"/>
                      <a:pt x="29" y="4"/>
                      <a:pt x="41" y="2"/>
                    </a:cubicBezTo>
                    <a:lnTo>
                      <a:pt x="41" y="2"/>
                    </a:lnTo>
                    <a:cubicBezTo>
                      <a:pt x="82" y="0"/>
                      <a:pt x="141" y="8"/>
                      <a:pt x="160" y="63"/>
                    </a:cubicBezTo>
                    <a:lnTo>
                      <a:pt x="160" y="63"/>
                    </a:lnTo>
                    <a:cubicBezTo>
                      <a:pt x="176" y="113"/>
                      <a:pt x="134" y="142"/>
                      <a:pt x="96" y="146"/>
                    </a:cubicBezTo>
                    <a:close/>
                  </a:path>
                </a:pathLst>
              </a:custGeom>
              <a:solidFill>
                <a:schemeClr val="accent1">
                  <a:lumMod val="60000"/>
                  <a:lumOff val="40000"/>
                </a:schemeClr>
              </a:solidFill>
              <a:ln>
                <a:noFill/>
              </a:ln>
              <a:effectLst/>
            </p:spPr>
            <p:txBody>
              <a:bodyPr wrap="none" anchor="ctr"/>
              <a:lstStyle/>
              <a:p>
                <a:pPr>
                  <a:defRPr/>
                </a:pPr>
                <a:endParaRPr lang="es-ES_tradnl" sz="3200"/>
              </a:p>
            </p:txBody>
          </p:sp>
          <p:sp>
            <p:nvSpPr>
              <p:cNvPr id="25" name="Freeform 191">
                <a:extLst>
                  <a:ext uri="{FF2B5EF4-FFF2-40B4-BE49-F238E27FC236}">
                    <a16:creationId xmlns:a16="http://schemas.microsoft.com/office/drawing/2014/main" id="{6D22D7CE-4AD3-AC42-9A52-041EEBD97104}"/>
                  </a:ext>
                </a:extLst>
              </p:cNvPr>
              <p:cNvSpPr>
                <a:spLocks noChangeArrowheads="1"/>
              </p:cNvSpPr>
              <p:nvPr/>
            </p:nvSpPr>
            <p:spPr bwMode="auto">
              <a:xfrm>
                <a:off x="3909060" y="5193296"/>
                <a:ext cx="82945" cy="81377"/>
              </a:xfrm>
              <a:custGeom>
                <a:avLst/>
                <a:gdLst>
                  <a:gd name="T0" fmla="*/ 66 w 188"/>
                  <a:gd name="T1" fmla="*/ 131 h 186"/>
                  <a:gd name="T2" fmla="*/ 66 w 188"/>
                  <a:gd name="T3" fmla="*/ 131 h 186"/>
                  <a:gd name="T4" fmla="*/ 113 w 188"/>
                  <a:gd name="T5" fmla="*/ 139 h 186"/>
                  <a:gd name="T6" fmla="*/ 113 w 188"/>
                  <a:gd name="T7" fmla="*/ 139 h 186"/>
                  <a:gd name="T8" fmla="*/ 138 w 188"/>
                  <a:gd name="T9" fmla="*/ 119 h 186"/>
                  <a:gd name="T10" fmla="*/ 138 w 188"/>
                  <a:gd name="T11" fmla="*/ 119 h 186"/>
                  <a:gd name="T12" fmla="*/ 155 w 188"/>
                  <a:gd name="T13" fmla="*/ 73 h 186"/>
                  <a:gd name="T14" fmla="*/ 155 w 188"/>
                  <a:gd name="T15" fmla="*/ 73 h 186"/>
                  <a:gd name="T16" fmla="*/ 117 w 188"/>
                  <a:gd name="T17" fmla="*/ 44 h 186"/>
                  <a:gd name="T18" fmla="*/ 117 w 188"/>
                  <a:gd name="T19" fmla="*/ 44 h 186"/>
                  <a:gd name="T20" fmla="*/ 101 w 188"/>
                  <a:gd name="T21" fmla="*/ 51 h 186"/>
                  <a:gd name="T22" fmla="*/ 101 w 188"/>
                  <a:gd name="T23" fmla="*/ 51 h 186"/>
                  <a:gd name="T24" fmla="*/ 66 w 188"/>
                  <a:gd name="T25" fmla="*/ 131 h 186"/>
                  <a:gd name="T26" fmla="*/ 59 w 188"/>
                  <a:gd name="T27" fmla="*/ 42 h 186"/>
                  <a:gd name="T28" fmla="*/ 59 w 188"/>
                  <a:gd name="T29" fmla="*/ 42 h 186"/>
                  <a:gd name="T30" fmla="*/ 171 w 188"/>
                  <a:gd name="T31" fmla="*/ 52 h 186"/>
                  <a:gd name="T32" fmla="*/ 171 w 188"/>
                  <a:gd name="T33" fmla="*/ 52 h 186"/>
                  <a:gd name="T34" fmla="*/ 180 w 188"/>
                  <a:gd name="T35" fmla="*/ 113 h 186"/>
                  <a:gd name="T36" fmla="*/ 180 w 188"/>
                  <a:gd name="T37" fmla="*/ 113 h 186"/>
                  <a:gd name="T38" fmla="*/ 170 w 188"/>
                  <a:gd name="T39" fmla="*/ 125 h 186"/>
                  <a:gd name="T40" fmla="*/ 170 w 188"/>
                  <a:gd name="T41" fmla="*/ 125 h 186"/>
                  <a:gd name="T42" fmla="*/ 170 w 188"/>
                  <a:gd name="T43" fmla="*/ 148 h 186"/>
                  <a:gd name="T44" fmla="*/ 170 w 188"/>
                  <a:gd name="T45" fmla="*/ 148 h 186"/>
                  <a:gd name="T46" fmla="*/ 37 w 188"/>
                  <a:gd name="T47" fmla="*/ 142 h 186"/>
                  <a:gd name="T48" fmla="*/ 37 w 188"/>
                  <a:gd name="T49" fmla="*/ 142 h 186"/>
                  <a:gd name="T50" fmla="*/ 59 w 188"/>
                  <a:gd name="T51" fmla="*/ 42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8" h="186">
                    <a:moveTo>
                      <a:pt x="66" y="131"/>
                    </a:moveTo>
                    <a:lnTo>
                      <a:pt x="66" y="131"/>
                    </a:lnTo>
                    <a:cubicBezTo>
                      <a:pt x="80" y="142"/>
                      <a:pt x="97" y="143"/>
                      <a:pt x="113" y="139"/>
                    </a:cubicBezTo>
                    <a:lnTo>
                      <a:pt x="113" y="139"/>
                    </a:lnTo>
                    <a:cubicBezTo>
                      <a:pt x="117" y="129"/>
                      <a:pt x="126" y="126"/>
                      <a:pt x="138" y="119"/>
                    </a:cubicBezTo>
                    <a:lnTo>
                      <a:pt x="138" y="119"/>
                    </a:lnTo>
                    <a:cubicBezTo>
                      <a:pt x="154" y="109"/>
                      <a:pt x="166" y="94"/>
                      <a:pt x="155" y="73"/>
                    </a:cubicBezTo>
                    <a:lnTo>
                      <a:pt x="155" y="73"/>
                    </a:lnTo>
                    <a:cubicBezTo>
                      <a:pt x="150" y="62"/>
                      <a:pt x="129" y="44"/>
                      <a:pt x="117" y="44"/>
                    </a:cubicBezTo>
                    <a:lnTo>
                      <a:pt x="117" y="44"/>
                    </a:lnTo>
                    <a:cubicBezTo>
                      <a:pt x="112" y="44"/>
                      <a:pt x="105" y="50"/>
                      <a:pt x="101" y="51"/>
                    </a:cubicBezTo>
                    <a:lnTo>
                      <a:pt x="101" y="51"/>
                    </a:lnTo>
                    <a:cubicBezTo>
                      <a:pt x="76" y="63"/>
                      <a:pt x="21" y="97"/>
                      <a:pt x="66" y="131"/>
                    </a:cubicBezTo>
                    <a:close/>
                    <a:moveTo>
                      <a:pt x="59" y="42"/>
                    </a:moveTo>
                    <a:lnTo>
                      <a:pt x="59" y="42"/>
                    </a:lnTo>
                    <a:cubicBezTo>
                      <a:pt x="91" y="23"/>
                      <a:pt x="146" y="0"/>
                      <a:pt x="171" y="52"/>
                    </a:cubicBezTo>
                    <a:lnTo>
                      <a:pt x="171" y="52"/>
                    </a:lnTo>
                    <a:cubicBezTo>
                      <a:pt x="180" y="71"/>
                      <a:pt x="187" y="96"/>
                      <a:pt x="180" y="113"/>
                    </a:cubicBezTo>
                    <a:lnTo>
                      <a:pt x="180" y="113"/>
                    </a:lnTo>
                    <a:cubicBezTo>
                      <a:pt x="179" y="118"/>
                      <a:pt x="174" y="122"/>
                      <a:pt x="170" y="125"/>
                    </a:cubicBezTo>
                    <a:lnTo>
                      <a:pt x="170" y="125"/>
                    </a:lnTo>
                    <a:cubicBezTo>
                      <a:pt x="176" y="131"/>
                      <a:pt x="180" y="143"/>
                      <a:pt x="170" y="148"/>
                    </a:cubicBezTo>
                    <a:lnTo>
                      <a:pt x="170" y="148"/>
                    </a:lnTo>
                    <a:cubicBezTo>
                      <a:pt x="133" y="167"/>
                      <a:pt x="76" y="185"/>
                      <a:pt x="37" y="142"/>
                    </a:cubicBezTo>
                    <a:lnTo>
                      <a:pt x="37" y="142"/>
                    </a:lnTo>
                    <a:cubicBezTo>
                      <a:pt x="0" y="105"/>
                      <a:pt x="27" y="60"/>
                      <a:pt x="59" y="42"/>
                    </a:cubicBezTo>
                    <a:close/>
                  </a:path>
                </a:pathLst>
              </a:custGeom>
              <a:solidFill>
                <a:schemeClr val="accent1">
                  <a:lumMod val="60000"/>
                  <a:lumOff val="40000"/>
                </a:schemeClr>
              </a:solidFill>
              <a:ln>
                <a:noFill/>
              </a:ln>
              <a:effectLst/>
            </p:spPr>
            <p:txBody>
              <a:bodyPr wrap="none" anchor="ctr"/>
              <a:lstStyle/>
              <a:p>
                <a:pPr>
                  <a:defRPr/>
                </a:pPr>
                <a:endParaRPr lang="es-ES_tradnl" sz="3200"/>
              </a:p>
            </p:txBody>
          </p:sp>
          <p:sp>
            <p:nvSpPr>
              <p:cNvPr id="26" name="Freeform 192">
                <a:extLst>
                  <a:ext uri="{FF2B5EF4-FFF2-40B4-BE49-F238E27FC236}">
                    <a16:creationId xmlns:a16="http://schemas.microsoft.com/office/drawing/2014/main" id="{F2C53DD5-9CAD-8A4D-A220-638E528FAE38}"/>
                  </a:ext>
                </a:extLst>
              </p:cNvPr>
              <p:cNvSpPr>
                <a:spLocks noChangeArrowheads="1"/>
              </p:cNvSpPr>
              <p:nvPr/>
            </p:nvSpPr>
            <p:spPr bwMode="auto">
              <a:xfrm>
                <a:off x="4070584" y="5202015"/>
                <a:ext cx="77123" cy="65392"/>
              </a:xfrm>
              <a:custGeom>
                <a:avLst/>
                <a:gdLst>
                  <a:gd name="T0" fmla="*/ 130 w 178"/>
                  <a:gd name="T1" fmla="*/ 62 h 150"/>
                  <a:gd name="T2" fmla="*/ 130 w 178"/>
                  <a:gd name="T3" fmla="*/ 62 h 150"/>
                  <a:gd name="T4" fmla="*/ 89 w 178"/>
                  <a:gd name="T5" fmla="*/ 33 h 150"/>
                  <a:gd name="T6" fmla="*/ 89 w 178"/>
                  <a:gd name="T7" fmla="*/ 33 h 150"/>
                  <a:gd name="T8" fmla="*/ 59 w 178"/>
                  <a:gd name="T9" fmla="*/ 41 h 150"/>
                  <a:gd name="T10" fmla="*/ 59 w 178"/>
                  <a:gd name="T11" fmla="*/ 41 h 150"/>
                  <a:gd name="T12" fmla="*/ 23 w 178"/>
                  <a:gd name="T13" fmla="*/ 77 h 150"/>
                  <a:gd name="T14" fmla="*/ 23 w 178"/>
                  <a:gd name="T15" fmla="*/ 77 h 150"/>
                  <a:gd name="T16" fmla="*/ 47 w 178"/>
                  <a:gd name="T17" fmla="*/ 117 h 150"/>
                  <a:gd name="T18" fmla="*/ 47 w 178"/>
                  <a:gd name="T19" fmla="*/ 117 h 150"/>
                  <a:gd name="T20" fmla="*/ 64 w 178"/>
                  <a:gd name="T21" fmla="*/ 119 h 150"/>
                  <a:gd name="T22" fmla="*/ 64 w 178"/>
                  <a:gd name="T23" fmla="*/ 119 h 150"/>
                  <a:gd name="T24" fmla="*/ 130 w 178"/>
                  <a:gd name="T25" fmla="*/ 62 h 150"/>
                  <a:gd name="T26" fmla="*/ 98 w 178"/>
                  <a:gd name="T27" fmla="*/ 145 h 150"/>
                  <a:gd name="T28" fmla="*/ 98 w 178"/>
                  <a:gd name="T29" fmla="*/ 145 h 150"/>
                  <a:gd name="T30" fmla="*/ 0 w 178"/>
                  <a:gd name="T31" fmla="*/ 90 h 150"/>
                  <a:gd name="T32" fmla="*/ 0 w 178"/>
                  <a:gd name="T33" fmla="*/ 90 h 150"/>
                  <a:gd name="T34" fmla="*/ 18 w 178"/>
                  <a:gd name="T35" fmla="*/ 29 h 150"/>
                  <a:gd name="T36" fmla="*/ 18 w 178"/>
                  <a:gd name="T37" fmla="*/ 29 h 150"/>
                  <a:gd name="T38" fmla="*/ 31 w 178"/>
                  <a:gd name="T39" fmla="*/ 23 h 150"/>
                  <a:gd name="T40" fmla="*/ 31 w 178"/>
                  <a:gd name="T41" fmla="*/ 23 h 150"/>
                  <a:gd name="T42" fmla="*/ 42 w 178"/>
                  <a:gd name="T43" fmla="*/ 2 h 150"/>
                  <a:gd name="T44" fmla="*/ 42 w 178"/>
                  <a:gd name="T45" fmla="*/ 2 h 150"/>
                  <a:gd name="T46" fmla="*/ 160 w 178"/>
                  <a:gd name="T47" fmla="*/ 64 h 150"/>
                  <a:gd name="T48" fmla="*/ 160 w 178"/>
                  <a:gd name="T49" fmla="*/ 64 h 150"/>
                  <a:gd name="T50" fmla="*/ 98 w 178"/>
                  <a:gd name="T51" fmla="*/ 14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8" h="150">
                    <a:moveTo>
                      <a:pt x="130" y="62"/>
                    </a:moveTo>
                    <a:lnTo>
                      <a:pt x="130" y="62"/>
                    </a:lnTo>
                    <a:cubicBezTo>
                      <a:pt x="121" y="45"/>
                      <a:pt x="106" y="37"/>
                      <a:pt x="89" y="33"/>
                    </a:cubicBezTo>
                    <a:lnTo>
                      <a:pt x="89" y="33"/>
                    </a:lnTo>
                    <a:cubicBezTo>
                      <a:pt x="81" y="41"/>
                      <a:pt x="72" y="40"/>
                      <a:pt x="59" y="41"/>
                    </a:cubicBezTo>
                    <a:lnTo>
                      <a:pt x="59" y="41"/>
                    </a:lnTo>
                    <a:cubicBezTo>
                      <a:pt x="39" y="44"/>
                      <a:pt x="23" y="53"/>
                      <a:pt x="23" y="77"/>
                    </a:cubicBezTo>
                    <a:lnTo>
                      <a:pt x="23" y="77"/>
                    </a:lnTo>
                    <a:cubicBezTo>
                      <a:pt x="25" y="89"/>
                      <a:pt x="35" y="112"/>
                      <a:pt x="47" y="117"/>
                    </a:cubicBezTo>
                    <a:lnTo>
                      <a:pt x="47" y="117"/>
                    </a:lnTo>
                    <a:cubicBezTo>
                      <a:pt x="52" y="120"/>
                      <a:pt x="60" y="119"/>
                      <a:pt x="64" y="119"/>
                    </a:cubicBezTo>
                    <a:lnTo>
                      <a:pt x="64" y="119"/>
                    </a:lnTo>
                    <a:cubicBezTo>
                      <a:pt x="92" y="119"/>
                      <a:pt x="156" y="110"/>
                      <a:pt x="130" y="62"/>
                    </a:cubicBezTo>
                    <a:close/>
                    <a:moveTo>
                      <a:pt x="98" y="145"/>
                    </a:moveTo>
                    <a:lnTo>
                      <a:pt x="98" y="145"/>
                    </a:lnTo>
                    <a:cubicBezTo>
                      <a:pt x="63" y="149"/>
                      <a:pt x="1" y="146"/>
                      <a:pt x="0" y="90"/>
                    </a:cubicBezTo>
                    <a:lnTo>
                      <a:pt x="0" y="90"/>
                    </a:lnTo>
                    <a:cubicBezTo>
                      <a:pt x="0" y="69"/>
                      <a:pt x="4" y="43"/>
                      <a:pt x="18" y="29"/>
                    </a:cubicBezTo>
                    <a:lnTo>
                      <a:pt x="18" y="29"/>
                    </a:lnTo>
                    <a:cubicBezTo>
                      <a:pt x="21" y="25"/>
                      <a:pt x="26" y="24"/>
                      <a:pt x="31" y="23"/>
                    </a:cubicBezTo>
                    <a:lnTo>
                      <a:pt x="31" y="23"/>
                    </a:lnTo>
                    <a:cubicBezTo>
                      <a:pt x="27" y="15"/>
                      <a:pt x="31" y="3"/>
                      <a:pt x="42" y="2"/>
                    </a:cubicBezTo>
                    <a:lnTo>
                      <a:pt x="42" y="2"/>
                    </a:lnTo>
                    <a:cubicBezTo>
                      <a:pt x="83" y="0"/>
                      <a:pt x="143" y="7"/>
                      <a:pt x="160" y="64"/>
                    </a:cubicBezTo>
                    <a:lnTo>
                      <a:pt x="160" y="64"/>
                    </a:lnTo>
                    <a:cubicBezTo>
                      <a:pt x="177" y="112"/>
                      <a:pt x="136" y="142"/>
                      <a:pt x="98" y="145"/>
                    </a:cubicBezTo>
                    <a:close/>
                  </a:path>
                </a:pathLst>
              </a:custGeom>
              <a:solidFill>
                <a:schemeClr val="accent1">
                  <a:lumMod val="75000"/>
                </a:schemeClr>
              </a:solidFill>
              <a:ln>
                <a:noFill/>
              </a:ln>
              <a:effectLst/>
            </p:spPr>
            <p:txBody>
              <a:bodyPr wrap="none" anchor="ctr"/>
              <a:lstStyle/>
              <a:p>
                <a:pPr>
                  <a:defRPr/>
                </a:pPr>
                <a:endParaRPr lang="es-ES_tradnl" sz="3200"/>
              </a:p>
            </p:txBody>
          </p:sp>
          <p:sp>
            <p:nvSpPr>
              <p:cNvPr id="9395" name="Freeform 193">
                <a:extLst>
                  <a:ext uri="{FF2B5EF4-FFF2-40B4-BE49-F238E27FC236}">
                    <a16:creationId xmlns:a16="http://schemas.microsoft.com/office/drawing/2014/main" id="{7B5E774B-017A-FC45-8FA7-4C0983D2D5EB}"/>
                  </a:ext>
                </a:extLst>
              </p:cNvPr>
              <p:cNvSpPr>
                <a:spLocks/>
              </p:cNvSpPr>
              <p:nvPr/>
            </p:nvSpPr>
            <p:spPr bwMode="auto">
              <a:xfrm>
                <a:off x="4222631" y="5187951"/>
                <a:ext cx="76810" cy="103694"/>
              </a:xfrm>
              <a:custGeom>
                <a:avLst/>
                <a:gdLst>
                  <a:gd name="T0" fmla="*/ 45208 w 175"/>
                  <a:gd name="T1" fmla="*/ 21439 h 237"/>
                  <a:gd name="T2" fmla="*/ 45208 w 175"/>
                  <a:gd name="T3" fmla="*/ 21439 h 237"/>
                  <a:gd name="T4" fmla="*/ 25018 w 175"/>
                  <a:gd name="T5" fmla="*/ 31940 h 237"/>
                  <a:gd name="T6" fmla="*/ 25018 w 175"/>
                  <a:gd name="T7" fmla="*/ 31940 h 237"/>
                  <a:gd name="T8" fmla="*/ 21068 w 175"/>
                  <a:gd name="T9" fmla="*/ 47690 h 237"/>
                  <a:gd name="T10" fmla="*/ 21068 w 175"/>
                  <a:gd name="T11" fmla="*/ 47690 h 237"/>
                  <a:gd name="T12" fmla="*/ 25896 w 175"/>
                  <a:gd name="T13" fmla="*/ 73942 h 237"/>
                  <a:gd name="T14" fmla="*/ 25896 w 175"/>
                  <a:gd name="T15" fmla="*/ 73942 h 237"/>
                  <a:gd name="T16" fmla="*/ 46964 w 175"/>
                  <a:gd name="T17" fmla="*/ 74380 h 237"/>
                  <a:gd name="T18" fmla="*/ 46964 w 175"/>
                  <a:gd name="T19" fmla="*/ 74380 h 237"/>
                  <a:gd name="T20" fmla="*/ 51353 w 175"/>
                  <a:gd name="T21" fmla="*/ 66942 h 237"/>
                  <a:gd name="T22" fmla="*/ 51353 w 175"/>
                  <a:gd name="T23" fmla="*/ 66942 h 237"/>
                  <a:gd name="T24" fmla="*/ 45208 w 175"/>
                  <a:gd name="T25" fmla="*/ 21439 h 237"/>
                  <a:gd name="T26" fmla="*/ 69348 w 175"/>
                  <a:gd name="T27" fmla="*/ 59504 h 237"/>
                  <a:gd name="T28" fmla="*/ 69348 w 175"/>
                  <a:gd name="T29" fmla="*/ 59504 h 237"/>
                  <a:gd name="T30" fmla="*/ 25457 w 175"/>
                  <a:gd name="T31" fmla="*/ 87505 h 237"/>
                  <a:gd name="T32" fmla="*/ 25457 w 175"/>
                  <a:gd name="T33" fmla="*/ 87505 h 237"/>
                  <a:gd name="T34" fmla="*/ 7023 w 175"/>
                  <a:gd name="T35" fmla="*/ 63004 h 237"/>
                  <a:gd name="T36" fmla="*/ 7023 w 175"/>
                  <a:gd name="T37" fmla="*/ 63004 h 237"/>
                  <a:gd name="T38" fmla="*/ 8339 w 175"/>
                  <a:gd name="T39" fmla="*/ 54691 h 237"/>
                  <a:gd name="T40" fmla="*/ 8339 w 175"/>
                  <a:gd name="T41" fmla="*/ 54691 h 237"/>
                  <a:gd name="T42" fmla="*/ 2633 w 175"/>
                  <a:gd name="T43" fmla="*/ 44628 h 237"/>
                  <a:gd name="T44" fmla="*/ 2633 w 175"/>
                  <a:gd name="T45" fmla="*/ 44628 h 237"/>
                  <a:gd name="T46" fmla="*/ 52670 w 175"/>
                  <a:gd name="T47" fmla="*/ 7438 h 237"/>
                  <a:gd name="T48" fmla="*/ 52670 w 175"/>
                  <a:gd name="T49" fmla="*/ 7438 h 237"/>
                  <a:gd name="T50" fmla="*/ 69348 w 175"/>
                  <a:gd name="T51" fmla="*/ 59504 h 23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75" h="237">
                    <a:moveTo>
                      <a:pt x="103" y="49"/>
                    </a:moveTo>
                    <a:lnTo>
                      <a:pt x="103" y="49"/>
                    </a:lnTo>
                    <a:cubicBezTo>
                      <a:pt x="83" y="46"/>
                      <a:pt x="69" y="58"/>
                      <a:pt x="57" y="73"/>
                    </a:cubicBezTo>
                    <a:cubicBezTo>
                      <a:pt x="59" y="86"/>
                      <a:pt x="54" y="95"/>
                      <a:pt x="48" y="109"/>
                    </a:cubicBezTo>
                    <a:cubicBezTo>
                      <a:pt x="40" y="130"/>
                      <a:pt x="40" y="153"/>
                      <a:pt x="59" y="169"/>
                    </a:cubicBezTo>
                    <a:cubicBezTo>
                      <a:pt x="70" y="175"/>
                      <a:pt x="96" y="178"/>
                      <a:pt x="107" y="170"/>
                    </a:cubicBezTo>
                    <a:cubicBezTo>
                      <a:pt x="111" y="166"/>
                      <a:pt x="115" y="157"/>
                      <a:pt x="117" y="153"/>
                    </a:cubicBezTo>
                    <a:cubicBezTo>
                      <a:pt x="130" y="125"/>
                      <a:pt x="157" y="53"/>
                      <a:pt x="103" y="49"/>
                    </a:cubicBezTo>
                    <a:close/>
                    <a:moveTo>
                      <a:pt x="158" y="136"/>
                    </a:moveTo>
                    <a:lnTo>
                      <a:pt x="158" y="136"/>
                    </a:lnTo>
                    <a:cubicBezTo>
                      <a:pt x="141" y="174"/>
                      <a:pt x="107" y="236"/>
                      <a:pt x="58" y="200"/>
                    </a:cubicBezTo>
                    <a:cubicBezTo>
                      <a:pt x="40" y="187"/>
                      <a:pt x="21" y="166"/>
                      <a:pt x="16" y="144"/>
                    </a:cubicBezTo>
                    <a:cubicBezTo>
                      <a:pt x="16" y="138"/>
                      <a:pt x="16" y="132"/>
                      <a:pt x="19" y="125"/>
                    </a:cubicBezTo>
                    <a:cubicBezTo>
                      <a:pt x="10" y="124"/>
                      <a:pt x="0" y="113"/>
                      <a:pt x="6" y="102"/>
                    </a:cubicBezTo>
                    <a:cubicBezTo>
                      <a:pt x="25" y="58"/>
                      <a:pt x="62" y="0"/>
                      <a:pt x="120" y="17"/>
                    </a:cubicBezTo>
                    <a:cubicBezTo>
                      <a:pt x="171" y="32"/>
                      <a:pt x="174" y="94"/>
                      <a:pt x="158" y="13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3200"/>
              </a:p>
            </p:txBody>
          </p:sp>
          <p:sp>
            <p:nvSpPr>
              <p:cNvPr id="28" name="Freeform 194">
                <a:extLst>
                  <a:ext uri="{FF2B5EF4-FFF2-40B4-BE49-F238E27FC236}">
                    <a16:creationId xmlns:a16="http://schemas.microsoft.com/office/drawing/2014/main" id="{F6C870CC-B19F-6041-B072-721AAE69FE38}"/>
                  </a:ext>
                </a:extLst>
              </p:cNvPr>
              <p:cNvSpPr>
                <a:spLocks noChangeArrowheads="1"/>
              </p:cNvSpPr>
              <p:nvPr/>
            </p:nvSpPr>
            <p:spPr bwMode="auto">
              <a:xfrm>
                <a:off x="4524595" y="5193296"/>
                <a:ext cx="87310" cy="84283"/>
              </a:xfrm>
              <a:custGeom>
                <a:avLst/>
                <a:gdLst>
                  <a:gd name="T0" fmla="*/ 61 w 204"/>
                  <a:gd name="T1" fmla="*/ 133 h 196"/>
                  <a:gd name="T2" fmla="*/ 61 w 204"/>
                  <a:gd name="T3" fmla="*/ 133 h 196"/>
                  <a:gd name="T4" fmla="*/ 108 w 204"/>
                  <a:gd name="T5" fmla="*/ 149 h 196"/>
                  <a:gd name="T6" fmla="*/ 108 w 204"/>
                  <a:gd name="T7" fmla="*/ 149 h 196"/>
                  <a:gd name="T8" fmla="*/ 141 w 204"/>
                  <a:gd name="T9" fmla="*/ 130 h 196"/>
                  <a:gd name="T10" fmla="*/ 141 w 204"/>
                  <a:gd name="T11" fmla="*/ 130 h 196"/>
                  <a:gd name="T12" fmla="*/ 175 w 204"/>
                  <a:gd name="T13" fmla="*/ 80 h 196"/>
                  <a:gd name="T14" fmla="*/ 175 w 204"/>
                  <a:gd name="T15" fmla="*/ 80 h 196"/>
                  <a:gd name="T16" fmla="*/ 143 w 204"/>
                  <a:gd name="T17" fmla="*/ 45 h 196"/>
                  <a:gd name="T18" fmla="*/ 143 w 204"/>
                  <a:gd name="T19" fmla="*/ 45 h 196"/>
                  <a:gd name="T20" fmla="*/ 126 w 204"/>
                  <a:gd name="T21" fmla="*/ 50 h 196"/>
                  <a:gd name="T22" fmla="*/ 126 w 204"/>
                  <a:gd name="T23" fmla="*/ 50 h 196"/>
                  <a:gd name="T24" fmla="*/ 61 w 204"/>
                  <a:gd name="T25" fmla="*/ 133 h 196"/>
                  <a:gd name="T26" fmla="*/ 84 w 204"/>
                  <a:gd name="T27" fmla="*/ 33 h 196"/>
                  <a:gd name="T28" fmla="*/ 84 w 204"/>
                  <a:gd name="T29" fmla="*/ 33 h 196"/>
                  <a:gd name="T30" fmla="*/ 199 w 204"/>
                  <a:gd name="T31" fmla="*/ 59 h 196"/>
                  <a:gd name="T32" fmla="*/ 199 w 204"/>
                  <a:gd name="T33" fmla="*/ 59 h 196"/>
                  <a:gd name="T34" fmla="*/ 188 w 204"/>
                  <a:gd name="T35" fmla="*/ 128 h 196"/>
                  <a:gd name="T36" fmla="*/ 188 w 204"/>
                  <a:gd name="T37" fmla="*/ 128 h 196"/>
                  <a:gd name="T38" fmla="*/ 172 w 204"/>
                  <a:gd name="T39" fmla="*/ 139 h 196"/>
                  <a:gd name="T40" fmla="*/ 172 w 204"/>
                  <a:gd name="T41" fmla="*/ 139 h 196"/>
                  <a:gd name="T42" fmla="*/ 166 w 204"/>
                  <a:gd name="T43" fmla="*/ 166 h 196"/>
                  <a:gd name="T44" fmla="*/ 166 w 204"/>
                  <a:gd name="T45" fmla="*/ 166 h 196"/>
                  <a:gd name="T46" fmla="*/ 25 w 204"/>
                  <a:gd name="T47" fmla="*/ 142 h 196"/>
                  <a:gd name="T48" fmla="*/ 25 w 204"/>
                  <a:gd name="T49" fmla="*/ 142 h 196"/>
                  <a:gd name="T50" fmla="*/ 84 w 204"/>
                  <a:gd name="T51" fmla="*/ 33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4" h="196">
                    <a:moveTo>
                      <a:pt x="61" y="133"/>
                    </a:moveTo>
                    <a:lnTo>
                      <a:pt x="61" y="133"/>
                    </a:lnTo>
                    <a:cubicBezTo>
                      <a:pt x="71" y="147"/>
                      <a:pt x="90" y="150"/>
                      <a:pt x="108" y="149"/>
                    </a:cubicBezTo>
                    <a:lnTo>
                      <a:pt x="108" y="149"/>
                    </a:lnTo>
                    <a:cubicBezTo>
                      <a:pt x="116" y="137"/>
                      <a:pt x="126" y="135"/>
                      <a:pt x="141" y="130"/>
                    </a:cubicBezTo>
                    <a:lnTo>
                      <a:pt x="141" y="130"/>
                    </a:lnTo>
                    <a:cubicBezTo>
                      <a:pt x="162" y="121"/>
                      <a:pt x="179" y="105"/>
                      <a:pt x="175" y="80"/>
                    </a:cubicBezTo>
                    <a:lnTo>
                      <a:pt x="175" y="80"/>
                    </a:lnTo>
                    <a:cubicBezTo>
                      <a:pt x="174" y="68"/>
                      <a:pt x="157" y="47"/>
                      <a:pt x="143" y="45"/>
                    </a:cubicBezTo>
                    <a:lnTo>
                      <a:pt x="143" y="45"/>
                    </a:lnTo>
                    <a:cubicBezTo>
                      <a:pt x="139" y="43"/>
                      <a:pt x="130" y="49"/>
                      <a:pt x="126" y="50"/>
                    </a:cubicBezTo>
                    <a:lnTo>
                      <a:pt x="126" y="50"/>
                    </a:lnTo>
                    <a:cubicBezTo>
                      <a:pt x="95" y="59"/>
                      <a:pt x="25" y="91"/>
                      <a:pt x="61" y="133"/>
                    </a:cubicBezTo>
                    <a:close/>
                    <a:moveTo>
                      <a:pt x="84" y="33"/>
                    </a:moveTo>
                    <a:lnTo>
                      <a:pt x="84" y="33"/>
                    </a:lnTo>
                    <a:cubicBezTo>
                      <a:pt x="122" y="17"/>
                      <a:pt x="192" y="0"/>
                      <a:pt x="199" y="59"/>
                    </a:cubicBezTo>
                    <a:lnTo>
                      <a:pt x="199" y="59"/>
                    </a:lnTo>
                    <a:cubicBezTo>
                      <a:pt x="203" y="82"/>
                      <a:pt x="201" y="109"/>
                      <a:pt x="188" y="128"/>
                    </a:cubicBezTo>
                    <a:lnTo>
                      <a:pt x="188" y="128"/>
                    </a:lnTo>
                    <a:cubicBezTo>
                      <a:pt x="184" y="134"/>
                      <a:pt x="179" y="137"/>
                      <a:pt x="172" y="139"/>
                    </a:cubicBezTo>
                    <a:lnTo>
                      <a:pt x="172" y="139"/>
                    </a:lnTo>
                    <a:cubicBezTo>
                      <a:pt x="179" y="147"/>
                      <a:pt x="176" y="162"/>
                      <a:pt x="166" y="166"/>
                    </a:cubicBezTo>
                    <a:lnTo>
                      <a:pt x="166" y="166"/>
                    </a:lnTo>
                    <a:cubicBezTo>
                      <a:pt x="120" y="181"/>
                      <a:pt x="53" y="195"/>
                      <a:pt x="25" y="142"/>
                    </a:cubicBezTo>
                    <a:lnTo>
                      <a:pt x="25" y="142"/>
                    </a:lnTo>
                    <a:cubicBezTo>
                      <a:pt x="0" y="95"/>
                      <a:pt x="42" y="50"/>
                      <a:pt x="84" y="33"/>
                    </a:cubicBezTo>
                    <a:close/>
                  </a:path>
                </a:pathLst>
              </a:custGeom>
              <a:solidFill>
                <a:schemeClr val="accent1">
                  <a:lumMod val="75000"/>
                </a:schemeClr>
              </a:solidFill>
              <a:ln>
                <a:noFill/>
              </a:ln>
              <a:effectLst/>
            </p:spPr>
            <p:txBody>
              <a:bodyPr wrap="none" anchor="ctr"/>
              <a:lstStyle/>
              <a:p>
                <a:pPr>
                  <a:defRPr/>
                </a:pPr>
                <a:endParaRPr lang="es-ES_tradnl" sz="3200"/>
              </a:p>
            </p:txBody>
          </p:sp>
          <p:sp>
            <p:nvSpPr>
              <p:cNvPr id="9397" name="Freeform 195">
                <a:extLst>
                  <a:ext uri="{FF2B5EF4-FFF2-40B4-BE49-F238E27FC236}">
                    <a16:creationId xmlns:a16="http://schemas.microsoft.com/office/drawing/2014/main" id="{1C962E66-3BF9-5745-B3BE-D49F5AC50FC6}"/>
                  </a:ext>
                </a:extLst>
              </p:cNvPr>
              <p:cNvSpPr>
                <a:spLocks/>
              </p:cNvSpPr>
              <p:nvPr/>
            </p:nvSpPr>
            <p:spPr bwMode="auto">
              <a:xfrm>
                <a:off x="4691172" y="5187951"/>
                <a:ext cx="76810" cy="103694"/>
              </a:xfrm>
              <a:custGeom>
                <a:avLst/>
                <a:gdLst>
                  <a:gd name="T0" fmla="*/ 45208 w 175"/>
                  <a:gd name="T1" fmla="*/ 20651 h 236"/>
                  <a:gd name="T2" fmla="*/ 45208 w 175"/>
                  <a:gd name="T3" fmla="*/ 20651 h 236"/>
                  <a:gd name="T4" fmla="*/ 25018 w 175"/>
                  <a:gd name="T5" fmla="*/ 31635 h 236"/>
                  <a:gd name="T6" fmla="*/ 25018 w 175"/>
                  <a:gd name="T7" fmla="*/ 31635 h 236"/>
                  <a:gd name="T8" fmla="*/ 21068 w 175"/>
                  <a:gd name="T9" fmla="*/ 47893 h 236"/>
                  <a:gd name="T10" fmla="*/ 21068 w 175"/>
                  <a:gd name="T11" fmla="*/ 47893 h 236"/>
                  <a:gd name="T12" fmla="*/ 25896 w 175"/>
                  <a:gd name="T13" fmla="*/ 73377 h 236"/>
                  <a:gd name="T14" fmla="*/ 25896 w 175"/>
                  <a:gd name="T15" fmla="*/ 73377 h 236"/>
                  <a:gd name="T16" fmla="*/ 47403 w 175"/>
                  <a:gd name="T17" fmla="*/ 74255 h 236"/>
                  <a:gd name="T18" fmla="*/ 47403 w 175"/>
                  <a:gd name="T19" fmla="*/ 74255 h 236"/>
                  <a:gd name="T20" fmla="*/ 51353 w 175"/>
                  <a:gd name="T21" fmla="*/ 66786 h 236"/>
                  <a:gd name="T22" fmla="*/ 51353 w 175"/>
                  <a:gd name="T23" fmla="*/ 66786 h 236"/>
                  <a:gd name="T24" fmla="*/ 45208 w 175"/>
                  <a:gd name="T25" fmla="*/ 20651 h 236"/>
                  <a:gd name="T26" fmla="*/ 68910 w 175"/>
                  <a:gd name="T27" fmla="*/ 58877 h 236"/>
                  <a:gd name="T28" fmla="*/ 68910 w 175"/>
                  <a:gd name="T29" fmla="*/ 58877 h 236"/>
                  <a:gd name="T30" fmla="*/ 25457 w 175"/>
                  <a:gd name="T31" fmla="*/ 87876 h 236"/>
                  <a:gd name="T32" fmla="*/ 25457 w 175"/>
                  <a:gd name="T33" fmla="*/ 87876 h 236"/>
                  <a:gd name="T34" fmla="*/ 7023 w 175"/>
                  <a:gd name="T35" fmla="*/ 62832 h 236"/>
                  <a:gd name="T36" fmla="*/ 7023 w 175"/>
                  <a:gd name="T37" fmla="*/ 62832 h 236"/>
                  <a:gd name="T38" fmla="*/ 8339 w 175"/>
                  <a:gd name="T39" fmla="*/ 54044 h 236"/>
                  <a:gd name="T40" fmla="*/ 8339 w 175"/>
                  <a:gd name="T41" fmla="*/ 54044 h 236"/>
                  <a:gd name="T42" fmla="*/ 2195 w 175"/>
                  <a:gd name="T43" fmla="*/ 44378 h 236"/>
                  <a:gd name="T44" fmla="*/ 2195 w 175"/>
                  <a:gd name="T45" fmla="*/ 44378 h 236"/>
                  <a:gd name="T46" fmla="*/ 52670 w 175"/>
                  <a:gd name="T47" fmla="*/ 7030 h 236"/>
                  <a:gd name="T48" fmla="*/ 52670 w 175"/>
                  <a:gd name="T49" fmla="*/ 7030 h 236"/>
                  <a:gd name="T50" fmla="*/ 68910 w 175"/>
                  <a:gd name="T51" fmla="*/ 58877 h 2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75" h="236">
                    <a:moveTo>
                      <a:pt x="103" y="47"/>
                    </a:moveTo>
                    <a:lnTo>
                      <a:pt x="103" y="47"/>
                    </a:lnTo>
                    <a:cubicBezTo>
                      <a:pt x="83" y="46"/>
                      <a:pt x="69" y="56"/>
                      <a:pt x="57" y="72"/>
                    </a:cubicBezTo>
                    <a:cubicBezTo>
                      <a:pt x="59" y="85"/>
                      <a:pt x="53" y="95"/>
                      <a:pt x="48" y="109"/>
                    </a:cubicBezTo>
                    <a:cubicBezTo>
                      <a:pt x="40" y="130"/>
                      <a:pt x="40" y="152"/>
                      <a:pt x="59" y="167"/>
                    </a:cubicBezTo>
                    <a:cubicBezTo>
                      <a:pt x="70" y="175"/>
                      <a:pt x="96" y="176"/>
                      <a:pt x="108" y="169"/>
                    </a:cubicBezTo>
                    <a:cubicBezTo>
                      <a:pt x="111" y="166"/>
                      <a:pt x="115" y="156"/>
                      <a:pt x="117" y="152"/>
                    </a:cubicBezTo>
                    <a:cubicBezTo>
                      <a:pt x="130" y="123"/>
                      <a:pt x="157" y="53"/>
                      <a:pt x="103" y="47"/>
                    </a:cubicBezTo>
                    <a:close/>
                    <a:moveTo>
                      <a:pt x="157" y="134"/>
                    </a:moveTo>
                    <a:lnTo>
                      <a:pt x="157" y="134"/>
                    </a:lnTo>
                    <a:cubicBezTo>
                      <a:pt x="142" y="173"/>
                      <a:pt x="108" y="235"/>
                      <a:pt x="58" y="200"/>
                    </a:cubicBezTo>
                    <a:cubicBezTo>
                      <a:pt x="40" y="187"/>
                      <a:pt x="21" y="166"/>
                      <a:pt x="16" y="143"/>
                    </a:cubicBezTo>
                    <a:cubicBezTo>
                      <a:pt x="16" y="137"/>
                      <a:pt x="16" y="130"/>
                      <a:pt x="19" y="123"/>
                    </a:cubicBezTo>
                    <a:cubicBezTo>
                      <a:pt x="9" y="122"/>
                      <a:pt x="0" y="113"/>
                      <a:pt x="5" y="101"/>
                    </a:cubicBezTo>
                    <a:cubicBezTo>
                      <a:pt x="25" y="58"/>
                      <a:pt x="63" y="0"/>
                      <a:pt x="120" y="16"/>
                    </a:cubicBezTo>
                    <a:cubicBezTo>
                      <a:pt x="171" y="30"/>
                      <a:pt x="174" y="93"/>
                      <a:pt x="157" y="13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3200"/>
              </a:p>
            </p:txBody>
          </p:sp>
          <p:sp>
            <p:nvSpPr>
              <p:cNvPr id="30" name="Freeform 196">
                <a:extLst>
                  <a:ext uri="{FF2B5EF4-FFF2-40B4-BE49-F238E27FC236}">
                    <a16:creationId xmlns:a16="http://schemas.microsoft.com/office/drawing/2014/main" id="{0DF5B991-E893-9242-8C6B-7653D1C4384F}"/>
                  </a:ext>
                </a:extLst>
              </p:cNvPr>
              <p:cNvSpPr>
                <a:spLocks noChangeArrowheads="1"/>
              </p:cNvSpPr>
              <p:nvPr/>
            </p:nvSpPr>
            <p:spPr bwMode="auto">
              <a:xfrm>
                <a:off x="4377623" y="5203468"/>
                <a:ext cx="77124" cy="65393"/>
              </a:xfrm>
              <a:custGeom>
                <a:avLst/>
                <a:gdLst>
                  <a:gd name="T0" fmla="*/ 129 w 177"/>
                  <a:gd name="T1" fmla="*/ 62 h 150"/>
                  <a:gd name="T2" fmla="*/ 129 w 177"/>
                  <a:gd name="T3" fmla="*/ 62 h 150"/>
                  <a:gd name="T4" fmla="*/ 89 w 177"/>
                  <a:gd name="T5" fmla="*/ 33 h 150"/>
                  <a:gd name="T6" fmla="*/ 89 w 177"/>
                  <a:gd name="T7" fmla="*/ 33 h 150"/>
                  <a:gd name="T8" fmla="*/ 58 w 177"/>
                  <a:gd name="T9" fmla="*/ 42 h 150"/>
                  <a:gd name="T10" fmla="*/ 58 w 177"/>
                  <a:gd name="T11" fmla="*/ 42 h 150"/>
                  <a:gd name="T12" fmla="*/ 24 w 177"/>
                  <a:gd name="T13" fmla="*/ 77 h 150"/>
                  <a:gd name="T14" fmla="*/ 24 w 177"/>
                  <a:gd name="T15" fmla="*/ 77 h 150"/>
                  <a:gd name="T16" fmla="*/ 47 w 177"/>
                  <a:gd name="T17" fmla="*/ 119 h 150"/>
                  <a:gd name="T18" fmla="*/ 47 w 177"/>
                  <a:gd name="T19" fmla="*/ 119 h 150"/>
                  <a:gd name="T20" fmla="*/ 63 w 177"/>
                  <a:gd name="T21" fmla="*/ 119 h 150"/>
                  <a:gd name="T22" fmla="*/ 63 w 177"/>
                  <a:gd name="T23" fmla="*/ 119 h 150"/>
                  <a:gd name="T24" fmla="*/ 129 w 177"/>
                  <a:gd name="T25" fmla="*/ 62 h 150"/>
                  <a:gd name="T26" fmla="*/ 97 w 177"/>
                  <a:gd name="T27" fmla="*/ 145 h 150"/>
                  <a:gd name="T28" fmla="*/ 97 w 177"/>
                  <a:gd name="T29" fmla="*/ 145 h 150"/>
                  <a:gd name="T30" fmla="*/ 0 w 177"/>
                  <a:gd name="T31" fmla="*/ 88 h 150"/>
                  <a:gd name="T32" fmla="*/ 0 w 177"/>
                  <a:gd name="T33" fmla="*/ 88 h 150"/>
                  <a:gd name="T34" fmla="*/ 17 w 177"/>
                  <a:gd name="T35" fmla="*/ 29 h 150"/>
                  <a:gd name="T36" fmla="*/ 17 w 177"/>
                  <a:gd name="T37" fmla="*/ 29 h 150"/>
                  <a:gd name="T38" fmla="*/ 32 w 177"/>
                  <a:gd name="T39" fmla="*/ 24 h 150"/>
                  <a:gd name="T40" fmla="*/ 32 w 177"/>
                  <a:gd name="T41" fmla="*/ 24 h 150"/>
                  <a:gd name="T42" fmla="*/ 41 w 177"/>
                  <a:gd name="T43" fmla="*/ 3 h 150"/>
                  <a:gd name="T44" fmla="*/ 41 w 177"/>
                  <a:gd name="T45" fmla="*/ 3 h 150"/>
                  <a:gd name="T46" fmla="*/ 160 w 177"/>
                  <a:gd name="T47" fmla="*/ 64 h 150"/>
                  <a:gd name="T48" fmla="*/ 160 w 177"/>
                  <a:gd name="T49" fmla="*/ 64 h 150"/>
                  <a:gd name="T50" fmla="*/ 97 w 177"/>
                  <a:gd name="T51" fmla="*/ 14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7" h="150">
                    <a:moveTo>
                      <a:pt x="129" y="62"/>
                    </a:moveTo>
                    <a:lnTo>
                      <a:pt x="129" y="62"/>
                    </a:lnTo>
                    <a:cubicBezTo>
                      <a:pt x="120" y="45"/>
                      <a:pt x="105" y="37"/>
                      <a:pt x="89" y="33"/>
                    </a:cubicBezTo>
                    <a:lnTo>
                      <a:pt x="89" y="33"/>
                    </a:lnTo>
                    <a:cubicBezTo>
                      <a:pt x="82" y="41"/>
                      <a:pt x="71" y="41"/>
                      <a:pt x="58" y="42"/>
                    </a:cubicBezTo>
                    <a:lnTo>
                      <a:pt x="58" y="42"/>
                    </a:lnTo>
                    <a:cubicBezTo>
                      <a:pt x="38" y="45"/>
                      <a:pt x="22" y="54"/>
                      <a:pt x="24" y="77"/>
                    </a:cubicBezTo>
                    <a:lnTo>
                      <a:pt x="24" y="77"/>
                    </a:lnTo>
                    <a:cubicBezTo>
                      <a:pt x="24" y="88"/>
                      <a:pt x="36" y="113"/>
                      <a:pt x="47" y="119"/>
                    </a:cubicBezTo>
                    <a:lnTo>
                      <a:pt x="47" y="119"/>
                    </a:lnTo>
                    <a:cubicBezTo>
                      <a:pt x="51" y="120"/>
                      <a:pt x="59" y="119"/>
                      <a:pt x="63" y="119"/>
                    </a:cubicBezTo>
                    <a:lnTo>
                      <a:pt x="63" y="119"/>
                    </a:lnTo>
                    <a:cubicBezTo>
                      <a:pt x="91" y="119"/>
                      <a:pt x="154" y="111"/>
                      <a:pt x="129" y="62"/>
                    </a:cubicBezTo>
                    <a:close/>
                    <a:moveTo>
                      <a:pt x="97" y="145"/>
                    </a:moveTo>
                    <a:lnTo>
                      <a:pt x="97" y="145"/>
                    </a:lnTo>
                    <a:cubicBezTo>
                      <a:pt x="62" y="149"/>
                      <a:pt x="0" y="148"/>
                      <a:pt x="0" y="88"/>
                    </a:cubicBezTo>
                    <a:lnTo>
                      <a:pt x="0" y="88"/>
                    </a:lnTo>
                    <a:cubicBezTo>
                      <a:pt x="0" y="69"/>
                      <a:pt x="4" y="44"/>
                      <a:pt x="17" y="29"/>
                    </a:cubicBezTo>
                    <a:lnTo>
                      <a:pt x="17" y="29"/>
                    </a:lnTo>
                    <a:cubicBezTo>
                      <a:pt x="21" y="27"/>
                      <a:pt x="25" y="24"/>
                      <a:pt x="32" y="24"/>
                    </a:cubicBezTo>
                    <a:lnTo>
                      <a:pt x="32" y="24"/>
                    </a:lnTo>
                    <a:cubicBezTo>
                      <a:pt x="28" y="15"/>
                      <a:pt x="30" y="3"/>
                      <a:pt x="41" y="3"/>
                    </a:cubicBezTo>
                    <a:lnTo>
                      <a:pt x="41" y="3"/>
                    </a:lnTo>
                    <a:cubicBezTo>
                      <a:pt x="82" y="0"/>
                      <a:pt x="142" y="7"/>
                      <a:pt x="160" y="64"/>
                    </a:cubicBezTo>
                    <a:lnTo>
                      <a:pt x="160" y="64"/>
                    </a:lnTo>
                    <a:cubicBezTo>
                      <a:pt x="176" y="113"/>
                      <a:pt x="135" y="142"/>
                      <a:pt x="97" y="145"/>
                    </a:cubicBezTo>
                    <a:close/>
                  </a:path>
                </a:pathLst>
              </a:custGeom>
              <a:solidFill>
                <a:schemeClr val="accent1">
                  <a:lumMod val="60000"/>
                  <a:lumOff val="40000"/>
                </a:schemeClr>
              </a:solidFill>
              <a:ln>
                <a:noFill/>
              </a:ln>
              <a:effectLst/>
            </p:spPr>
            <p:txBody>
              <a:bodyPr wrap="none" anchor="ctr"/>
              <a:lstStyle/>
              <a:p>
                <a:pPr>
                  <a:defRPr/>
                </a:pPr>
                <a:endParaRPr lang="es-ES_tradnl" sz="3200"/>
              </a:p>
            </p:txBody>
          </p:sp>
          <p:sp>
            <p:nvSpPr>
              <p:cNvPr id="31" name="Freeform 197">
                <a:extLst>
                  <a:ext uri="{FF2B5EF4-FFF2-40B4-BE49-F238E27FC236}">
                    <a16:creationId xmlns:a16="http://schemas.microsoft.com/office/drawing/2014/main" id="{19D0D32E-3823-E045-AD5F-AD12032B73C1}"/>
                  </a:ext>
                </a:extLst>
              </p:cNvPr>
              <p:cNvSpPr>
                <a:spLocks noChangeArrowheads="1"/>
              </p:cNvSpPr>
              <p:nvPr/>
            </p:nvSpPr>
            <p:spPr bwMode="auto">
              <a:xfrm>
                <a:off x="4838910" y="5193296"/>
                <a:ext cx="81489" cy="81377"/>
              </a:xfrm>
              <a:custGeom>
                <a:avLst/>
                <a:gdLst>
                  <a:gd name="T0" fmla="*/ 64 w 186"/>
                  <a:gd name="T1" fmla="*/ 132 h 187"/>
                  <a:gd name="T2" fmla="*/ 64 w 186"/>
                  <a:gd name="T3" fmla="*/ 132 h 187"/>
                  <a:gd name="T4" fmla="*/ 113 w 186"/>
                  <a:gd name="T5" fmla="*/ 140 h 187"/>
                  <a:gd name="T6" fmla="*/ 113 w 186"/>
                  <a:gd name="T7" fmla="*/ 140 h 187"/>
                  <a:gd name="T8" fmla="*/ 138 w 186"/>
                  <a:gd name="T9" fmla="*/ 120 h 187"/>
                  <a:gd name="T10" fmla="*/ 138 w 186"/>
                  <a:gd name="T11" fmla="*/ 120 h 187"/>
                  <a:gd name="T12" fmla="*/ 155 w 186"/>
                  <a:gd name="T13" fmla="*/ 73 h 187"/>
                  <a:gd name="T14" fmla="*/ 155 w 186"/>
                  <a:gd name="T15" fmla="*/ 73 h 187"/>
                  <a:gd name="T16" fmla="*/ 115 w 186"/>
                  <a:gd name="T17" fmla="*/ 45 h 187"/>
                  <a:gd name="T18" fmla="*/ 115 w 186"/>
                  <a:gd name="T19" fmla="*/ 45 h 187"/>
                  <a:gd name="T20" fmla="*/ 99 w 186"/>
                  <a:gd name="T21" fmla="*/ 52 h 187"/>
                  <a:gd name="T22" fmla="*/ 99 w 186"/>
                  <a:gd name="T23" fmla="*/ 52 h 187"/>
                  <a:gd name="T24" fmla="*/ 64 w 186"/>
                  <a:gd name="T25" fmla="*/ 132 h 187"/>
                  <a:gd name="T26" fmla="*/ 57 w 186"/>
                  <a:gd name="T27" fmla="*/ 41 h 187"/>
                  <a:gd name="T28" fmla="*/ 57 w 186"/>
                  <a:gd name="T29" fmla="*/ 41 h 187"/>
                  <a:gd name="T30" fmla="*/ 170 w 186"/>
                  <a:gd name="T31" fmla="*/ 52 h 187"/>
                  <a:gd name="T32" fmla="*/ 170 w 186"/>
                  <a:gd name="T33" fmla="*/ 52 h 187"/>
                  <a:gd name="T34" fmla="*/ 180 w 186"/>
                  <a:gd name="T35" fmla="*/ 113 h 187"/>
                  <a:gd name="T36" fmla="*/ 180 w 186"/>
                  <a:gd name="T37" fmla="*/ 113 h 187"/>
                  <a:gd name="T38" fmla="*/ 169 w 186"/>
                  <a:gd name="T39" fmla="*/ 125 h 187"/>
                  <a:gd name="T40" fmla="*/ 169 w 186"/>
                  <a:gd name="T41" fmla="*/ 125 h 187"/>
                  <a:gd name="T42" fmla="*/ 169 w 186"/>
                  <a:gd name="T43" fmla="*/ 148 h 187"/>
                  <a:gd name="T44" fmla="*/ 169 w 186"/>
                  <a:gd name="T45" fmla="*/ 148 h 187"/>
                  <a:gd name="T46" fmla="*/ 35 w 186"/>
                  <a:gd name="T47" fmla="*/ 142 h 187"/>
                  <a:gd name="T48" fmla="*/ 35 w 186"/>
                  <a:gd name="T49" fmla="*/ 142 h 187"/>
                  <a:gd name="T50" fmla="*/ 57 w 186"/>
                  <a:gd name="T51" fmla="*/ 41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6" h="187">
                    <a:moveTo>
                      <a:pt x="64" y="132"/>
                    </a:moveTo>
                    <a:lnTo>
                      <a:pt x="64" y="132"/>
                    </a:lnTo>
                    <a:cubicBezTo>
                      <a:pt x="78" y="142"/>
                      <a:pt x="96" y="144"/>
                      <a:pt x="113" y="140"/>
                    </a:cubicBezTo>
                    <a:lnTo>
                      <a:pt x="113" y="140"/>
                    </a:lnTo>
                    <a:cubicBezTo>
                      <a:pt x="117" y="129"/>
                      <a:pt x="126" y="127"/>
                      <a:pt x="138" y="120"/>
                    </a:cubicBezTo>
                    <a:lnTo>
                      <a:pt x="138" y="120"/>
                    </a:lnTo>
                    <a:cubicBezTo>
                      <a:pt x="153" y="109"/>
                      <a:pt x="165" y="94"/>
                      <a:pt x="155" y="73"/>
                    </a:cubicBezTo>
                    <a:lnTo>
                      <a:pt x="155" y="73"/>
                    </a:lnTo>
                    <a:cubicBezTo>
                      <a:pt x="149" y="62"/>
                      <a:pt x="128" y="45"/>
                      <a:pt x="115" y="45"/>
                    </a:cubicBezTo>
                    <a:lnTo>
                      <a:pt x="115" y="45"/>
                    </a:lnTo>
                    <a:cubicBezTo>
                      <a:pt x="111" y="45"/>
                      <a:pt x="103" y="50"/>
                      <a:pt x="99" y="52"/>
                    </a:cubicBezTo>
                    <a:lnTo>
                      <a:pt x="99" y="52"/>
                    </a:lnTo>
                    <a:cubicBezTo>
                      <a:pt x="76" y="63"/>
                      <a:pt x="21" y="98"/>
                      <a:pt x="64" y="132"/>
                    </a:cubicBezTo>
                    <a:close/>
                    <a:moveTo>
                      <a:pt x="57" y="41"/>
                    </a:moveTo>
                    <a:lnTo>
                      <a:pt x="57" y="41"/>
                    </a:lnTo>
                    <a:cubicBezTo>
                      <a:pt x="89" y="24"/>
                      <a:pt x="145" y="0"/>
                      <a:pt x="170" y="52"/>
                    </a:cubicBezTo>
                    <a:lnTo>
                      <a:pt x="170" y="52"/>
                    </a:lnTo>
                    <a:cubicBezTo>
                      <a:pt x="178" y="71"/>
                      <a:pt x="185" y="95"/>
                      <a:pt x="180" y="113"/>
                    </a:cubicBezTo>
                    <a:lnTo>
                      <a:pt x="180" y="113"/>
                    </a:lnTo>
                    <a:cubicBezTo>
                      <a:pt x="177" y="119"/>
                      <a:pt x="173" y="121"/>
                      <a:pt x="169" y="125"/>
                    </a:cubicBezTo>
                    <a:lnTo>
                      <a:pt x="169" y="125"/>
                    </a:lnTo>
                    <a:cubicBezTo>
                      <a:pt x="176" y="132"/>
                      <a:pt x="178" y="142"/>
                      <a:pt x="169" y="148"/>
                    </a:cubicBezTo>
                    <a:lnTo>
                      <a:pt x="169" y="148"/>
                    </a:lnTo>
                    <a:cubicBezTo>
                      <a:pt x="132" y="166"/>
                      <a:pt x="76" y="186"/>
                      <a:pt x="35" y="142"/>
                    </a:cubicBezTo>
                    <a:lnTo>
                      <a:pt x="35" y="142"/>
                    </a:lnTo>
                    <a:cubicBezTo>
                      <a:pt x="0" y="106"/>
                      <a:pt x="25" y="60"/>
                      <a:pt x="57" y="41"/>
                    </a:cubicBezTo>
                    <a:close/>
                  </a:path>
                </a:pathLst>
              </a:custGeom>
              <a:solidFill>
                <a:schemeClr val="accent1">
                  <a:lumMod val="60000"/>
                  <a:lumOff val="40000"/>
                </a:schemeClr>
              </a:solidFill>
              <a:ln>
                <a:noFill/>
              </a:ln>
              <a:effectLst/>
            </p:spPr>
            <p:txBody>
              <a:bodyPr wrap="none" anchor="ctr"/>
              <a:lstStyle/>
              <a:p>
                <a:pPr>
                  <a:defRPr/>
                </a:pPr>
                <a:endParaRPr lang="es-ES_tradnl" sz="3200"/>
              </a:p>
            </p:txBody>
          </p:sp>
          <p:sp>
            <p:nvSpPr>
              <p:cNvPr id="32" name="Freeform 198">
                <a:extLst>
                  <a:ext uri="{FF2B5EF4-FFF2-40B4-BE49-F238E27FC236}">
                    <a16:creationId xmlns:a16="http://schemas.microsoft.com/office/drawing/2014/main" id="{779220BD-3B88-0746-851F-7ED57FFCFBF7}"/>
                  </a:ext>
                </a:extLst>
              </p:cNvPr>
              <p:cNvSpPr>
                <a:spLocks noChangeArrowheads="1"/>
              </p:cNvSpPr>
              <p:nvPr/>
            </p:nvSpPr>
            <p:spPr bwMode="auto">
              <a:xfrm>
                <a:off x="5000433" y="5203468"/>
                <a:ext cx="78579" cy="65393"/>
              </a:xfrm>
              <a:custGeom>
                <a:avLst/>
                <a:gdLst>
                  <a:gd name="T0" fmla="*/ 130 w 179"/>
                  <a:gd name="T1" fmla="*/ 61 h 150"/>
                  <a:gd name="T2" fmla="*/ 130 w 179"/>
                  <a:gd name="T3" fmla="*/ 61 h 150"/>
                  <a:gd name="T4" fmla="*/ 90 w 179"/>
                  <a:gd name="T5" fmla="*/ 33 h 150"/>
                  <a:gd name="T6" fmla="*/ 90 w 179"/>
                  <a:gd name="T7" fmla="*/ 33 h 150"/>
                  <a:gd name="T8" fmla="*/ 59 w 179"/>
                  <a:gd name="T9" fmla="*/ 41 h 150"/>
                  <a:gd name="T10" fmla="*/ 59 w 179"/>
                  <a:gd name="T11" fmla="*/ 41 h 150"/>
                  <a:gd name="T12" fmla="*/ 24 w 179"/>
                  <a:gd name="T13" fmla="*/ 76 h 150"/>
                  <a:gd name="T14" fmla="*/ 24 w 179"/>
                  <a:gd name="T15" fmla="*/ 76 h 150"/>
                  <a:gd name="T16" fmla="*/ 47 w 179"/>
                  <a:gd name="T17" fmla="*/ 117 h 150"/>
                  <a:gd name="T18" fmla="*/ 47 w 179"/>
                  <a:gd name="T19" fmla="*/ 117 h 150"/>
                  <a:gd name="T20" fmla="*/ 63 w 179"/>
                  <a:gd name="T21" fmla="*/ 118 h 150"/>
                  <a:gd name="T22" fmla="*/ 63 w 179"/>
                  <a:gd name="T23" fmla="*/ 118 h 150"/>
                  <a:gd name="T24" fmla="*/ 130 w 179"/>
                  <a:gd name="T25" fmla="*/ 61 h 150"/>
                  <a:gd name="T26" fmla="*/ 99 w 179"/>
                  <a:gd name="T27" fmla="*/ 145 h 150"/>
                  <a:gd name="T28" fmla="*/ 99 w 179"/>
                  <a:gd name="T29" fmla="*/ 145 h 150"/>
                  <a:gd name="T30" fmla="*/ 0 w 179"/>
                  <a:gd name="T31" fmla="*/ 88 h 150"/>
                  <a:gd name="T32" fmla="*/ 0 w 179"/>
                  <a:gd name="T33" fmla="*/ 88 h 150"/>
                  <a:gd name="T34" fmla="*/ 17 w 179"/>
                  <a:gd name="T35" fmla="*/ 29 h 150"/>
                  <a:gd name="T36" fmla="*/ 17 w 179"/>
                  <a:gd name="T37" fmla="*/ 29 h 150"/>
                  <a:gd name="T38" fmla="*/ 32 w 179"/>
                  <a:gd name="T39" fmla="*/ 22 h 150"/>
                  <a:gd name="T40" fmla="*/ 32 w 179"/>
                  <a:gd name="T41" fmla="*/ 22 h 150"/>
                  <a:gd name="T42" fmla="*/ 42 w 179"/>
                  <a:gd name="T43" fmla="*/ 1 h 150"/>
                  <a:gd name="T44" fmla="*/ 42 w 179"/>
                  <a:gd name="T45" fmla="*/ 1 h 150"/>
                  <a:gd name="T46" fmla="*/ 160 w 179"/>
                  <a:gd name="T47" fmla="*/ 62 h 150"/>
                  <a:gd name="T48" fmla="*/ 160 w 179"/>
                  <a:gd name="T49" fmla="*/ 62 h 150"/>
                  <a:gd name="T50" fmla="*/ 99 w 179"/>
                  <a:gd name="T51" fmla="*/ 14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9" h="150">
                    <a:moveTo>
                      <a:pt x="130" y="61"/>
                    </a:moveTo>
                    <a:lnTo>
                      <a:pt x="130" y="61"/>
                    </a:lnTo>
                    <a:cubicBezTo>
                      <a:pt x="120" y="43"/>
                      <a:pt x="105" y="36"/>
                      <a:pt x="90" y="33"/>
                    </a:cubicBezTo>
                    <a:lnTo>
                      <a:pt x="90" y="33"/>
                    </a:lnTo>
                    <a:cubicBezTo>
                      <a:pt x="80" y="41"/>
                      <a:pt x="72" y="40"/>
                      <a:pt x="59" y="41"/>
                    </a:cubicBezTo>
                    <a:lnTo>
                      <a:pt x="59" y="41"/>
                    </a:lnTo>
                    <a:cubicBezTo>
                      <a:pt x="40" y="43"/>
                      <a:pt x="24" y="53"/>
                      <a:pt x="24" y="76"/>
                    </a:cubicBezTo>
                    <a:lnTo>
                      <a:pt x="24" y="76"/>
                    </a:lnTo>
                    <a:cubicBezTo>
                      <a:pt x="24" y="88"/>
                      <a:pt x="36" y="112"/>
                      <a:pt x="47" y="117"/>
                    </a:cubicBezTo>
                    <a:lnTo>
                      <a:pt x="47" y="117"/>
                    </a:lnTo>
                    <a:cubicBezTo>
                      <a:pt x="51" y="120"/>
                      <a:pt x="59" y="118"/>
                      <a:pt x="63" y="118"/>
                    </a:cubicBezTo>
                    <a:lnTo>
                      <a:pt x="63" y="118"/>
                    </a:lnTo>
                    <a:cubicBezTo>
                      <a:pt x="91" y="118"/>
                      <a:pt x="155" y="109"/>
                      <a:pt x="130" y="61"/>
                    </a:cubicBezTo>
                    <a:close/>
                    <a:moveTo>
                      <a:pt x="99" y="145"/>
                    </a:moveTo>
                    <a:lnTo>
                      <a:pt x="99" y="145"/>
                    </a:lnTo>
                    <a:cubicBezTo>
                      <a:pt x="63" y="149"/>
                      <a:pt x="0" y="146"/>
                      <a:pt x="0" y="88"/>
                    </a:cubicBezTo>
                    <a:lnTo>
                      <a:pt x="0" y="88"/>
                    </a:lnTo>
                    <a:cubicBezTo>
                      <a:pt x="0" y="67"/>
                      <a:pt x="4" y="42"/>
                      <a:pt x="17" y="29"/>
                    </a:cubicBezTo>
                    <a:lnTo>
                      <a:pt x="17" y="29"/>
                    </a:lnTo>
                    <a:cubicBezTo>
                      <a:pt x="21" y="25"/>
                      <a:pt x="26" y="22"/>
                      <a:pt x="32" y="22"/>
                    </a:cubicBezTo>
                    <a:lnTo>
                      <a:pt x="32" y="22"/>
                    </a:lnTo>
                    <a:cubicBezTo>
                      <a:pt x="28" y="13"/>
                      <a:pt x="30" y="3"/>
                      <a:pt x="42" y="1"/>
                    </a:cubicBezTo>
                    <a:lnTo>
                      <a:pt x="42" y="1"/>
                    </a:lnTo>
                    <a:cubicBezTo>
                      <a:pt x="83" y="0"/>
                      <a:pt x="142" y="7"/>
                      <a:pt x="160" y="62"/>
                    </a:cubicBezTo>
                    <a:lnTo>
                      <a:pt x="160" y="62"/>
                    </a:lnTo>
                    <a:cubicBezTo>
                      <a:pt x="178" y="112"/>
                      <a:pt x="135" y="141"/>
                      <a:pt x="99" y="145"/>
                    </a:cubicBezTo>
                    <a:close/>
                  </a:path>
                </a:pathLst>
              </a:custGeom>
              <a:solidFill>
                <a:schemeClr val="accent1">
                  <a:lumMod val="75000"/>
                </a:schemeClr>
              </a:solidFill>
              <a:ln>
                <a:noFill/>
              </a:ln>
              <a:effectLst/>
            </p:spPr>
            <p:txBody>
              <a:bodyPr wrap="none" anchor="ctr"/>
              <a:lstStyle/>
              <a:p>
                <a:pPr>
                  <a:defRPr/>
                </a:pPr>
                <a:endParaRPr lang="es-ES_tradnl" sz="3200"/>
              </a:p>
            </p:txBody>
          </p:sp>
          <p:sp>
            <p:nvSpPr>
              <p:cNvPr id="9401" name="Freeform 199">
                <a:extLst>
                  <a:ext uri="{FF2B5EF4-FFF2-40B4-BE49-F238E27FC236}">
                    <a16:creationId xmlns:a16="http://schemas.microsoft.com/office/drawing/2014/main" id="{0C53EFAA-A83B-DF47-BFC2-AB67FE560D15}"/>
                  </a:ext>
                </a:extLst>
              </p:cNvPr>
              <p:cNvSpPr>
                <a:spLocks/>
              </p:cNvSpPr>
              <p:nvPr/>
            </p:nvSpPr>
            <p:spPr bwMode="auto">
              <a:xfrm>
                <a:off x="5152032" y="5187951"/>
                <a:ext cx="74889" cy="103694"/>
              </a:xfrm>
              <a:custGeom>
                <a:avLst/>
                <a:gdLst>
                  <a:gd name="T0" fmla="*/ 43470 w 174"/>
                  <a:gd name="T1" fmla="*/ 21090 h 236"/>
                  <a:gd name="T2" fmla="*/ 43470 w 174"/>
                  <a:gd name="T3" fmla="*/ 21090 h 236"/>
                  <a:gd name="T4" fmla="*/ 24102 w 174"/>
                  <a:gd name="T5" fmla="*/ 31635 h 236"/>
                  <a:gd name="T6" fmla="*/ 24102 w 174"/>
                  <a:gd name="T7" fmla="*/ 31635 h 236"/>
                  <a:gd name="T8" fmla="*/ 20229 w 174"/>
                  <a:gd name="T9" fmla="*/ 47893 h 236"/>
                  <a:gd name="T10" fmla="*/ 20229 w 174"/>
                  <a:gd name="T11" fmla="*/ 47893 h 236"/>
                  <a:gd name="T12" fmla="*/ 25393 w 174"/>
                  <a:gd name="T13" fmla="*/ 73377 h 236"/>
                  <a:gd name="T14" fmla="*/ 25393 w 174"/>
                  <a:gd name="T15" fmla="*/ 73377 h 236"/>
                  <a:gd name="T16" fmla="*/ 45622 w 174"/>
                  <a:gd name="T17" fmla="*/ 73816 h 236"/>
                  <a:gd name="T18" fmla="*/ 45622 w 174"/>
                  <a:gd name="T19" fmla="*/ 73816 h 236"/>
                  <a:gd name="T20" fmla="*/ 49496 w 174"/>
                  <a:gd name="T21" fmla="*/ 66786 h 236"/>
                  <a:gd name="T22" fmla="*/ 49496 w 174"/>
                  <a:gd name="T23" fmla="*/ 66786 h 236"/>
                  <a:gd name="T24" fmla="*/ 43470 w 174"/>
                  <a:gd name="T25" fmla="*/ 21090 h 236"/>
                  <a:gd name="T26" fmla="*/ 67142 w 174"/>
                  <a:gd name="T27" fmla="*/ 58877 h 236"/>
                  <a:gd name="T28" fmla="*/ 67142 w 174"/>
                  <a:gd name="T29" fmla="*/ 58877 h 236"/>
                  <a:gd name="T30" fmla="*/ 24533 w 174"/>
                  <a:gd name="T31" fmla="*/ 86998 h 236"/>
                  <a:gd name="T32" fmla="*/ 24533 w 174"/>
                  <a:gd name="T33" fmla="*/ 86998 h 236"/>
                  <a:gd name="T34" fmla="*/ 6456 w 174"/>
                  <a:gd name="T35" fmla="*/ 62832 h 236"/>
                  <a:gd name="T36" fmla="*/ 6456 w 174"/>
                  <a:gd name="T37" fmla="*/ 62832 h 236"/>
                  <a:gd name="T38" fmla="*/ 7747 w 174"/>
                  <a:gd name="T39" fmla="*/ 54483 h 236"/>
                  <a:gd name="T40" fmla="*/ 7747 w 174"/>
                  <a:gd name="T41" fmla="*/ 54483 h 236"/>
                  <a:gd name="T42" fmla="*/ 2152 w 174"/>
                  <a:gd name="T43" fmla="*/ 44378 h 236"/>
                  <a:gd name="T44" fmla="*/ 2152 w 174"/>
                  <a:gd name="T45" fmla="*/ 44378 h 236"/>
                  <a:gd name="T46" fmla="*/ 50787 w 174"/>
                  <a:gd name="T47" fmla="*/ 7469 h 236"/>
                  <a:gd name="T48" fmla="*/ 50787 w 174"/>
                  <a:gd name="T49" fmla="*/ 7469 h 236"/>
                  <a:gd name="T50" fmla="*/ 67142 w 174"/>
                  <a:gd name="T51" fmla="*/ 58877 h 2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74" h="236">
                    <a:moveTo>
                      <a:pt x="101" y="48"/>
                    </a:moveTo>
                    <a:lnTo>
                      <a:pt x="101" y="48"/>
                    </a:lnTo>
                    <a:cubicBezTo>
                      <a:pt x="82" y="47"/>
                      <a:pt x="68" y="57"/>
                      <a:pt x="56" y="72"/>
                    </a:cubicBezTo>
                    <a:cubicBezTo>
                      <a:pt x="59" y="84"/>
                      <a:pt x="52" y="94"/>
                      <a:pt x="47" y="109"/>
                    </a:cubicBezTo>
                    <a:cubicBezTo>
                      <a:pt x="39" y="130"/>
                      <a:pt x="38" y="152"/>
                      <a:pt x="59" y="167"/>
                    </a:cubicBezTo>
                    <a:cubicBezTo>
                      <a:pt x="68" y="174"/>
                      <a:pt x="96" y="177"/>
                      <a:pt x="106" y="168"/>
                    </a:cubicBezTo>
                    <a:cubicBezTo>
                      <a:pt x="110" y="165"/>
                      <a:pt x="113" y="157"/>
                      <a:pt x="115" y="152"/>
                    </a:cubicBezTo>
                    <a:cubicBezTo>
                      <a:pt x="130" y="123"/>
                      <a:pt x="156" y="52"/>
                      <a:pt x="101" y="48"/>
                    </a:cubicBezTo>
                    <a:close/>
                    <a:moveTo>
                      <a:pt x="156" y="134"/>
                    </a:moveTo>
                    <a:lnTo>
                      <a:pt x="156" y="134"/>
                    </a:lnTo>
                    <a:cubicBezTo>
                      <a:pt x="140" y="173"/>
                      <a:pt x="106" y="235"/>
                      <a:pt x="57" y="198"/>
                    </a:cubicBezTo>
                    <a:cubicBezTo>
                      <a:pt x="39" y="185"/>
                      <a:pt x="19" y="165"/>
                      <a:pt x="15" y="143"/>
                    </a:cubicBezTo>
                    <a:cubicBezTo>
                      <a:pt x="14" y="136"/>
                      <a:pt x="15" y="131"/>
                      <a:pt x="18" y="124"/>
                    </a:cubicBezTo>
                    <a:cubicBezTo>
                      <a:pt x="8" y="123"/>
                      <a:pt x="0" y="113"/>
                      <a:pt x="5" y="101"/>
                    </a:cubicBezTo>
                    <a:cubicBezTo>
                      <a:pt x="25" y="57"/>
                      <a:pt x="61" y="0"/>
                      <a:pt x="118" y="17"/>
                    </a:cubicBezTo>
                    <a:cubicBezTo>
                      <a:pt x="169" y="31"/>
                      <a:pt x="173" y="93"/>
                      <a:pt x="156" y="13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3200"/>
              </a:p>
            </p:txBody>
          </p:sp>
          <p:sp>
            <p:nvSpPr>
              <p:cNvPr id="34" name="Freeform 200">
                <a:extLst>
                  <a:ext uri="{FF2B5EF4-FFF2-40B4-BE49-F238E27FC236}">
                    <a16:creationId xmlns:a16="http://schemas.microsoft.com/office/drawing/2014/main" id="{FB08456F-0A71-9244-8B92-0C9B2DCFC4E6}"/>
                  </a:ext>
                </a:extLst>
              </p:cNvPr>
              <p:cNvSpPr>
                <a:spLocks noChangeArrowheads="1"/>
              </p:cNvSpPr>
              <p:nvPr/>
            </p:nvSpPr>
            <p:spPr bwMode="auto">
              <a:xfrm>
                <a:off x="5451534" y="5193296"/>
                <a:ext cx="88765" cy="87190"/>
              </a:xfrm>
              <a:custGeom>
                <a:avLst/>
                <a:gdLst>
                  <a:gd name="T0" fmla="*/ 61 w 204"/>
                  <a:gd name="T1" fmla="*/ 134 h 197"/>
                  <a:gd name="T2" fmla="*/ 61 w 204"/>
                  <a:gd name="T3" fmla="*/ 134 h 197"/>
                  <a:gd name="T4" fmla="*/ 109 w 204"/>
                  <a:gd name="T5" fmla="*/ 149 h 197"/>
                  <a:gd name="T6" fmla="*/ 109 w 204"/>
                  <a:gd name="T7" fmla="*/ 149 h 197"/>
                  <a:gd name="T8" fmla="*/ 142 w 204"/>
                  <a:gd name="T9" fmla="*/ 130 h 197"/>
                  <a:gd name="T10" fmla="*/ 142 w 204"/>
                  <a:gd name="T11" fmla="*/ 130 h 197"/>
                  <a:gd name="T12" fmla="*/ 176 w 204"/>
                  <a:gd name="T13" fmla="*/ 82 h 197"/>
                  <a:gd name="T14" fmla="*/ 176 w 204"/>
                  <a:gd name="T15" fmla="*/ 82 h 197"/>
                  <a:gd name="T16" fmla="*/ 145 w 204"/>
                  <a:gd name="T17" fmla="*/ 46 h 197"/>
                  <a:gd name="T18" fmla="*/ 145 w 204"/>
                  <a:gd name="T19" fmla="*/ 46 h 197"/>
                  <a:gd name="T20" fmla="*/ 126 w 204"/>
                  <a:gd name="T21" fmla="*/ 51 h 197"/>
                  <a:gd name="T22" fmla="*/ 126 w 204"/>
                  <a:gd name="T23" fmla="*/ 51 h 197"/>
                  <a:gd name="T24" fmla="*/ 61 w 204"/>
                  <a:gd name="T25" fmla="*/ 134 h 197"/>
                  <a:gd name="T26" fmla="*/ 86 w 204"/>
                  <a:gd name="T27" fmla="*/ 34 h 197"/>
                  <a:gd name="T28" fmla="*/ 86 w 204"/>
                  <a:gd name="T29" fmla="*/ 34 h 197"/>
                  <a:gd name="T30" fmla="*/ 200 w 204"/>
                  <a:gd name="T31" fmla="*/ 61 h 197"/>
                  <a:gd name="T32" fmla="*/ 200 w 204"/>
                  <a:gd name="T33" fmla="*/ 61 h 197"/>
                  <a:gd name="T34" fmla="*/ 189 w 204"/>
                  <a:gd name="T35" fmla="*/ 129 h 197"/>
                  <a:gd name="T36" fmla="*/ 189 w 204"/>
                  <a:gd name="T37" fmla="*/ 129 h 197"/>
                  <a:gd name="T38" fmla="*/ 174 w 204"/>
                  <a:gd name="T39" fmla="*/ 141 h 197"/>
                  <a:gd name="T40" fmla="*/ 174 w 204"/>
                  <a:gd name="T41" fmla="*/ 141 h 197"/>
                  <a:gd name="T42" fmla="*/ 166 w 204"/>
                  <a:gd name="T43" fmla="*/ 166 h 197"/>
                  <a:gd name="T44" fmla="*/ 166 w 204"/>
                  <a:gd name="T45" fmla="*/ 166 h 197"/>
                  <a:gd name="T46" fmla="*/ 25 w 204"/>
                  <a:gd name="T47" fmla="*/ 143 h 197"/>
                  <a:gd name="T48" fmla="*/ 25 w 204"/>
                  <a:gd name="T49" fmla="*/ 143 h 197"/>
                  <a:gd name="T50" fmla="*/ 86 w 204"/>
                  <a:gd name="T51" fmla="*/ 34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4" h="197">
                    <a:moveTo>
                      <a:pt x="61" y="134"/>
                    </a:moveTo>
                    <a:lnTo>
                      <a:pt x="61" y="134"/>
                    </a:lnTo>
                    <a:cubicBezTo>
                      <a:pt x="72" y="149"/>
                      <a:pt x="91" y="151"/>
                      <a:pt x="109" y="149"/>
                    </a:cubicBezTo>
                    <a:lnTo>
                      <a:pt x="109" y="149"/>
                    </a:lnTo>
                    <a:cubicBezTo>
                      <a:pt x="117" y="139"/>
                      <a:pt x="128" y="137"/>
                      <a:pt x="142" y="130"/>
                    </a:cubicBezTo>
                    <a:lnTo>
                      <a:pt x="142" y="130"/>
                    </a:lnTo>
                    <a:cubicBezTo>
                      <a:pt x="163" y="122"/>
                      <a:pt x="180" y="107"/>
                      <a:pt x="176" y="82"/>
                    </a:cubicBezTo>
                    <a:lnTo>
                      <a:pt x="176" y="82"/>
                    </a:lnTo>
                    <a:cubicBezTo>
                      <a:pt x="175" y="70"/>
                      <a:pt x="158" y="47"/>
                      <a:pt x="145" y="46"/>
                    </a:cubicBezTo>
                    <a:lnTo>
                      <a:pt x="145" y="46"/>
                    </a:lnTo>
                    <a:cubicBezTo>
                      <a:pt x="140" y="46"/>
                      <a:pt x="132" y="50"/>
                      <a:pt x="126" y="51"/>
                    </a:cubicBezTo>
                    <a:lnTo>
                      <a:pt x="126" y="51"/>
                    </a:lnTo>
                    <a:cubicBezTo>
                      <a:pt x="96" y="61"/>
                      <a:pt x="27" y="91"/>
                      <a:pt x="61" y="134"/>
                    </a:cubicBezTo>
                    <a:close/>
                    <a:moveTo>
                      <a:pt x="86" y="34"/>
                    </a:moveTo>
                    <a:lnTo>
                      <a:pt x="86" y="34"/>
                    </a:lnTo>
                    <a:cubicBezTo>
                      <a:pt x="124" y="20"/>
                      <a:pt x="192" y="0"/>
                      <a:pt x="200" y="61"/>
                    </a:cubicBezTo>
                    <a:lnTo>
                      <a:pt x="200" y="61"/>
                    </a:lnTo>
                    <a:cubicBezTo>
                      <a:pt x="203" y="83"/>
                      <a:pt x="203" y="110"/>
                      <a:pt x="189" y="129"/>
                    </a:cubicBezTo>
                    <a:lnTo>
                      <a:pt x="189" y="129"/>
                    </a:lnTo>
                    <a:cubicBezTo>
                      <a:pt x="185" y="134"/>
                      <a:pt x="180" y="138"/>
                      <a:pt x="174" y="141"/>
                    </a:cubicBezTo>
                    <a:lnTo>
                      <a:pt x="174" y="141"/>
                    </a:lnTo>
                    <a:cubicBezTo>
                      <a:pt x="179" y="149"/>
                      <a:pt x="178" y="162"/>
                      <a:pt x="166" y="166"/>
                    </a:cubicBezTo>
                    <a:lnTo>
                      <a:pt x="166" y="166"/>
                    </a:lnTo>
                    <a:cubicBezTo>
                      <a:pt x="121" y="183"/>
                      <a:pt x="54" y="196"/>
                      <a:pt x="25" y="143"/>
                    </a:cubicBezTo>
                    <a:lnTo>
                      <a:pt x="25" y="143"/>
                    </a:lnTo>
                    <a:cubicBezTo>
                      <a:pt x="0" y="96"/>
                      <a:pt x="44" y="51"/>
                      <a:pt x="86" y="34"/>
                    </a:cubicBezTo>
                    <a:close/>
                  </a:path>
                </a:pathLst>
              </a:custGeom>
              <a:solidFill>
                <a:schemeClr val="accent1">
                  <a:lumMod val="75000"/>
                </a:schemeClr>
              </a:solidFill>
              <a:ln>
                <a:noFill/>
              </a:ln>
              <a:effectLst/>
            </p:spPr>
            <p:txBody>
              <a:bodyPr wrap="none" anchor="ctr"/>
              <a:lstStyle/>
              <a:p>
                <a:pPr>
                  <a:defRPr/>
                </a:pPr>
                <a:endParaRPr lang="es-ES_tradnl" sz="3200"/>
              </a:p>
            </p:txBody>
          </p:sp>
          <p:sp>
            <p:nvSpPr>
              <p:cNvPr id="9403" name="Freeform 201">
                <a:extLst>
                  <a:ext uri="{FF2B5EF4-FFF2-40B4-BE49-F238E27FC236}">
                    <a16:creationId xmlns:a16="http://schemas.microsoft.com/office/drawing/2014/main" id="{3F9CBB97-3734-D543-8336-4D5290DBD56B}"/>
                  </a:ext>
                </a:extLst>
              </p:cNvPr>
              <p:cNvSpPr>
                <a:spLocks/>
              </p:cNvSpPr>
              <p:nvPr/>
            </p:nvSpPr>
            <p:spPr bwMode="auto">
              <a:xfrm>
                <a:off x="5620573" y="5187951"/>
                <a:ext cx="74889" cy="103694"/>
              </a:xfrm>
              <a:custGeom>
                <a:avLst/>
                <a:gdLst>
                  <a:gd name="T0" fmla="*/ 43900 w 174"/>
                  <a:gd name="T1" fmla="*/ 21530 h 236"/>
                  <a:gd name="T2" fmla="*/ 43900 w 174"/>
                  <a:gd name="T3" fmla="*/ 21530 h 236"/>
                  <a:gd name="T4" fmla="*/ 24102 w 174"/>
                  <a:gd name="T5" fmla="*/ 32075 h 236"/>
                  <a:gd name="T6" fmla="*/ 24102 w 174"/>
                  <a:gd name="T7" fmla="*/ 32075 h 236"/>
                  <a:gd name="T8" fmla="*/ 20229 w 174"/>
                  <a:gd name="T9" fmla="*/ 47453 h 236"/>
                  <a:gd name="T10" fmla="*/ 20229 w 174"/>
                  <a:gd name="T11" fmla="*/ 47453 h 236"/>
                  <a:gd name="T12" fmla="*/ 25393 w 174"/>
                  <a:gd name="T13" fmla="*/ 73377 h 236"/>
                  <a:gd name="T14" fmla="*/ 25393 w 174"/>
                  <a:gd name="T15" fmla="*/ 73377 h 236"/>
                  <a:gd name="T16" fmla="*/ 45622 w 174"/>
                  <a:gd name="T17" fmla="*/ 73816 h 236"/>
                  <a:gd name="T18" fmla="*/ 45622 w 174"/>
                  <a:gd name="T19" fmla="*/ 73816 h 236"/>
                  <a:gd name="T20" fmla="*/ 49496 w 174"/>
                  <a:gd name="T21" fmla="*/ 67225 h 236"/>
                  <a:gd name="T22" fmla="*/ 49496 w 174"/>
                  <a:gd name="T23" fmla="*/ 67225 h 236"/>
                  <a:gd name="T24" fmla="*/ 43900 w 174"/>
                  <a:gd name="T25" fmla="*/ 21530 h 236"/>
                  <a:gd name="T26" fmla="*/ 67142 w 174"/>
                  <a:gd name="T27" fmla="*/ 58877 h 236"/>
                  <a:gd name="T28" fmla="*/ 67142 w 174"/>
                  <a:gd name="T29" fmla="*/ 58877 h 236"/>
                  <a:gd name="T30" fmla="*/ 24533 w 174"/>
                  <a:gd name="T31" fmla="*/ 87437 h 236"/>
                  <a:gd name="T32" fmla="*/ 24533 w 174"/>
                  <a:gd name="T33" fmla="*/ 87437 h 236"/>
                  <a:gd name="T34" fmla="*/ 6456 w 174"/>
                  <a:gd name="T35" fmla="*/ 63271 h 236"/>
                  <a:gd name="T36" fmla="*/ 6456 w 174"/>
                  <a:gd name="T37" fmla="*/ 63271 h 236"/>
                  <a:gd name="T38" fmla="*/ 7747 w 174"/>
                  <a:gd name="T39" fmla="*/ 54483 h 236"/>
                  <a:gd name="T40" fmla="*/ 7747 w 174"/>
                  <a:gd name="T41" fmla="*/ 54483 h 236"/>
                  <a:gd name="T42" fmla="*/ 2152 w 174"/>
                  <a:gd name="T43" fmla="*/ 44378 h 236"/>
                  <a:gd name="T44" fmla="*/ 2152 w 174"/>
                  <a:gd name="T45" fmla="*/ 44378 h 236"/>
                  <a:gd name="T46" fmla="*/ 50787 w 174"/>
                  <a:gd name="T47" fmla="*/ 7030 h 236"/>
                  <a:gd name="T48" fmla="*/ 50787 w 174"/>
                  <a:gd name="T49" fmla="*/ 7030 h 236"/>
                  <a:gd name="T50" fmla="*/ 67142 w 174"/>
                  <a:gd name="T51" fmla="*/ 58877 h 2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74" h="236">
                    <a:moveTo>
                      <a:pt x="102" y="49"/>
                    </a:moveTo>
                    <a:lnTo>
                      <a:pt x="102" y="49"/>
                    </a:lnTo>
                    <a:cubicBezTo>
                      <a:pt x="82" y="46"/>
                      <a:pt x="68" y="58"/>
                      <a:pt x="56" y="73"/>
                    </a:cubicBezTo>
                    <a:cubicBezTo>
                      <a:pt x="59" y="84"/>
                      <a:pt x="52" y="94"/>
                      <a:pt x="47" y="108"/>
                    </a:cubicBezTo>
                    <a:cubicBezTo>
                      <a:pt x="39" y="129"/>
                      <a:pt x="38" y="153"/>
                      <a:pt x="59" y="167"/>
                    </a:cubicBezTo>
                    <a:cubicBezTo>
                      <a:pt x="68" y="174"/>
                      <a:pt x="95" y="178"/>
                      <a:pt x="106" y="168"/>
                    </a:cubicBezTo>
                    <a:cubicBezTo>
                      <a:pt x="110" y="166"/>
                      <a:pt x="114" y="157"/>
                      <a:pt x="115" y="153"/>
                    </a:cubicBezTo>
                    <a:cubicBezTo>
                      <a:pt x="130" y="124"/>
                      <a:pt x="156" y="53"/>
                      <a:pt x="102" y="49"/>
                    </a:cubicBezTo>
                    <a:close/>
                    <a:moveTo>
                      <a:pt x="156" y="134"/>
                    </a:moveTo>
                    <a:lnTo>
                      <a:pt x="156" y="134"/>
                    </a:lnTo>
                    <a:cubicBezTo>
                      <a:pt x="140" y="172"/>
                      <a:pt x="106" y="235"/>
                      <a:pt x="57" y="199"/>
                    </a:cubicBezTo>
                    <a:cubicBezTo>
                      <a:pt x="39" y="186"/>
                      <a:pt x="19" y="166"/>
                      <a:pt x="15" y="144"/>
                    </a:cubicBezTo>
                    <a:cubicBezTo>
                      <a:pt x="14" y="137"/>
                      <a:pt x="15" y="132"/>
                      <a:pt x="18" y="124"/>
                    </a:cubicBezTo>
                    <a:cubicBezTo>
                      <a:pt x="9" y="122"/>
                      <a:pt x="0" y="112"/>
                      <a:pt x="5" y="101"/>
                    </a:cubicBezTo>
                    <a:cubicBezTo>
                      <a:pt x="25" y="58"/>
                      <a:pt x="61" y="0"/>
                      <a:pt x="118" y="16"/>
                    </a:cubicBezTo>
                    <a:cubicBezTo>
                      <a:pt x="169" y="32"/>
                      <a:pt x="173" y="94"/>
                      <a:pt x="156" y="13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3200"/>
              </a:p>
            </p:txBody>
          </p:sp>
          <p:sp>
            <p:nvSpPr>
              <p:cNvPr id="36" name="Freeform 202">
                <a:extLst>
                  <a:ext uri="{FF2B5EF4-FFF2-40B4-BE49-F238E27FC236}">
                    <a16:creationId xmlns:a16="http://schemas.microsoft.com/office/drawing/2014/main" id="{109DFA4C-985A-9148-9754-DF05CDAAE480}"/>
                  </a:ext>
                </a:extLst>
              </p:cNvPr>
              <p:cNvSpPr>
                <a:spLocks noChangeArrowheads="1"/>
              </p:cNvSpPr>
              <p:nvPr/>
            </p:nvSpPr>
            <p:spPr bwMode="auto">
              <a:xfrm>
                <a:off x="5306017" y="5204922"/>
                <a:ext cx="77124" cy="65392"/>
              </a:xfrm>
              <a:custGeom>
                <a:avLst/>
                <a:gdLst>
                  <a:gd name="T0" fmla="*/ 129 w 178"/>
                  <a:gd name="T1" fmla="*/ 62 h 149"/>
                  <a:gd name="T2" fmla="*/ 129 w 178"/>
                  <a:gd name="T3" fmla="*/ 62 h 149"/>
                  <a:gd name="T4" fmla="*/ 89 w 178"/>
                  <a:gd name="T5" fmla="*/ 33 h 149"/>
                  <a:gd name="T6" fmla="*/ 89 w 178"/>
                  <a:gd name="T7" fmla="*/ 33 h 149"/>
                  <a:gd name="T8" fmla="*/ 58 w 178"/>
                  <a:gd name="T9" fmla="*/ 40 h 149"/>
                  <a:gd name="T10" fmla="*/ 58 w 178"/>
                  <a:gd name="T11" fmla="*/ 40 h 149"/>
                  <a:gd name="T12" fmla="*/ 23 w 178"/>
                  <a:gd name="T13" fmla="*/ 76 h 149"/>
                  <a:gd name="T14" fmla="*/ 23 w 178"/>
                  <a:gd name="T15" fmla="*/ 76 h 149"/>
                  <a:gd name="T16" fmla="*/ 46 w 178"/>
                  <a:gd name="T17" fmla="*/ 117 h 149"/>
                  <a:gd name="T18" fmla="*/ 46 w 178"/>
                  <a:gd name="T19" fmla="*/ 117 h 149"/>
                  <a:gd name="T20" fmla="*/ 64 w 178"/>
                  <a:gd name="T21" fmla="*/ 118 h 149"/>
                  <a:gd name="T22" fmla="*/ 64 w 178"/>
                  <a:gd name="T23" fmla="*/ 118 h 149"/>
                  <a:gd name="T24" fmla="*/ 129 w 178"/>
                  <a:gd name="T25" fmla="*/ 62 h 149"/>
                  <a:gd name="T26" fmla="*/ 98 w 178"/>
                  <a:gd name="T27" fmla="*/ 146 h 149"/>
                  <a:gd name="T28" fmla="*/ 98 w 178"/>
                  <a:gd name="T29" fmla="*/ 146 h 149"/>
                  <a:gd name="T30" fmla="*/ 0 w 178"/>
                  <a:gd name="T31" fmla="*/ 89 h 149"/>
                  <a:gd name="T32" fmla="*/ 0 w 178"/>
                  <a:gd name="T33" fmla="*/ 89 h 149"/>
                  <a:gd name="T34" fmla="*/ 16 w 178"/>
                  <a:gd name="T35" fmla="*/ 30 h 149"/>
                  <a:gd name="T36" fmla="*/ 16 w 178"/>
                  <a:gd name="T37" fmla="*/ 30 h 149"/>
                  <a:gd name="T38" fmla="*/ 32 w 178"/>
                  <a:gd name="T39" fmla="*/ 22 h 149"/>
                  <a:gd name="T40" fmla="*/ 32 w 178"/>
                  <a:gd name="T41" fmla="*/ 22 h 149"/>
                  <a:gd name="T42" fmla="*/ 41 w 178"/>
                  <a:gd name="T43" fmla="*/ 1 h 149"/>
                  <a:gd name="T44" fmla="*/ 41 w 178"/>
                  <a:gd name="T45" fmla="*/ 1 h 149"/>
                  <a:gd name="T46" fmla="*/ 161 w 178"/>
                  <a:gd name="T47" fmla="*/ 63 h 149"/>
                  <a:gd name="T48" fmla="*/ 161 w 178"/>
                  <a:gd name="T49" fmla="*/ 63 h 149"/>
                  <a:gd name="T50" fmla="*/ 98 w 178"/>
                  <a:gd name="T51" fmla="*/ 146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8" h="149">
                    <a:moveTo>
                      <a:pt x="129" y="62"/>
                    </a:moveTo>
                    <a:lnTo>
                      <a:pt x="129" y="62"/>
                    </a:lnTo>
                    <a:cubicBezTo>
                      <a:pt x="120" y="44"/>
                      <a:pt x="104" y="37"/>
                      <a:pt x="89" y="33"/>
                    </a:cubicBezTo>
                    <a:lnTo>
                      <a:pt x="89" y="33"/>
                    </a:lnTo>
                    <a:cubicBezTo>
                      <a:pt x="81" y="40"/>
                      <a:pt x="71" y="39"/>
                      <a:pt x="58" y="40"/>
                    </a:cubicBezTo>
                    <a:lnTo>
                      <a:pt x="58" y="40"/>
                    </a:lnTo>
                    <a:cubicBezTo>
                      <a:pt x="39" y="43"/>
                      <a:pt x="23" y="52"/>
                      <a:pt x="23" y="76"/>
                    </a:cubicBezTo>
                    <a:lnTo>
                      <a:pt x="23" y="76"/>
                    </a:lnTo>
                    <a:cubicBezTo>
                      <a:pt x="23" y="88"/>
                      <a:pt x="36" y="111"/>
                      <a:pt x="46" y="117"/>
                    </a:cubicBezTo>
                    <a:lnTo>
                      <a:pt x="46" y="117"/>
                    </a:lnTo>
                    <a:cubicBezTo>
                      <a:pt x="50" y="119"/>
                      <a:pt x="58" y="118"/>
                      <a:pt x="64" y="118"/>
                    </a:cubicBezTo>
                    <a:lnTo>
                      <a:pt x="64" y="118"/>
                    </a:lnTo>
                    <a:cubicBezTo>
                      <a:pt x="90" y="118"/>
                      <a:pt x="154" y="109"/>
                      <a:pt x="129" y="62"/>
                    </a:cubicBezTo>
                    <a:close/>
                    <a:moveTo>
                      <a:pt x="98" y="146"/>
                    </a:moveTo>
                    <a:lnTo>
                      <a:pt x="98" y="146"/>
                    </a:lnTo>
                    <a:cubicBezTo>
                      <a:pt x="62" y="148"/>
                      <a:pt x="0" y="146"/>
                      <a:pt x="0" y="89"/>
                    </a:cubicBezTo>
                    <a:lnTo>
                      <a:pt x="0" y="89"/>
                    </a:lnTo>
                    <a:cubicBezTo>
                      <a:pt x="0" y="68"/>
                      <a:pt x="3" y="43"/>
                      <a:pt x="16" y="30"/>
                    </a:cubicBezTo>
                    <a:lnTo>
                      <a:pt x="16" y="30"/>
                    </a:lnTo>
                    <a:cubicBezTo>
                      <a:pt x="21" y="26"/>
                      <a:pt x="25" y="23"/>
                      <a:pt x="32" y="22"/>
                    </a:cubicBezTo>
                    <a:lnTo>
                      <a:pt x="32" y="22"/>
                    </a:lnTo>
                    <a:cubicBezTo>
                      <a:pt x="28" y="14"/>
                      <a:pt x="29" y="2"/>
                      <a:pt x="41" y="1"/>
                    </a:cubicBezTo>
                    <a:lnTo>
                      <a:pt x="41" y="1"/>
                    </a:lnTo>
                    <a:cubicBezTo>
                      <a:pt x="82" y="0"/>
                      <a:pt x="142" y="6"/>
                      <a:pt x="161" y="63"/>
                    </a:cubicBezTo>
                    <a:lnTo>
                      <a:pt x="161" y="63"/>
                    </a:lnTo>
                    <a:cubicBezTo>
                      <a:pt x="177" y="111"/>
                      <a:pt x="134" y="142"/>
                      <a:pt x="98" y="146"/>
                    </a:cubicBezTo>
                    <a:close/>
                  </a:path>
                </a:pathLst>
              </a:custGeom>
              <a:solidFill>
                <a:schemeClr val="accent1">
                  <a:lumMod val="60000"/>
                  <a:lumOff val="40000"/>
                </a:schemeClr>
              </a:solidFill>
              <a:ln>
                <a:noFill/>
              </a:ln>
              <a:effectLst/>
            </p:spPr>
            <p:txBody>
              <a:bodyPr wrap="none" anchor="ctr"/>
              <a:lstStyle/>
              <a:p>
                <a:pPr>
                  <a:defRPr/>
                </a:pPr>
                <a:endParaRPr lang="es-ES_tradnl" sz="3200"/>
              </a:p>
            </p:txBody>
          </p:sp>
          <p:sp>
            <p:nvSpPr>
              <p:cNvPr id="37" name="Freeform 203">
                <a:extLst>
                  <a:ext uri="{FF2B5EF4-FFF2-40B4-BE49-F238E27FC236}">
                    <a16:creationId xmlns:a16="http://schemas.microsoft.com/office/drawing/2014/main" id="{A8B3DBD1-85BE-7F4D-A639-471B1B79F432}"/>
                  </a:ext>
                </a:extLst>
              </p:cNvPr>
              <p:cNvSpPr>
                <a:spLocks noChangeArrowheads="1"/>
              </p:cNvSpPr>
              <p:nvPr/>
            </p:nvSpPr>
            <p:spPr bwMode="auto">
              <a:xfrm>
                <a:off x="5765849" y="5193296"/>
                <a:ext cx="81489" cy="82830"/>
              </a:xfrm>
              <a:custGeom>
                <a:avLst/>
                <a:gdLst>
                  <a:gd name="T0" fmla="*/ 64 w 186"/>
                  <a:gd name="T1" fmla="*/ 132 h 188"/>
                  <a:gd name="T2" fmla="*/ 64 w 186"/>
                  <a:gd name="T3" fmla="*/ 132 h 188"/>
                  <a:gd name="T4" fmla="*/ 112 w 186"/>
                  <a:gd name="T5" fmla="*/ 140 h 188"/>
                  <a:gd name="T6" fmla="*/ 112 w 186"/>
                  <a:gd name="T7" fmla="*/ 140 h 188"/>
                  <a:gd name="T8" fmla="*/ 137 w 186"/>
                  <a:gd name="T9" fmla="*/ 120 h 188"/>
                  <a:gd name="T10" fmla="*/ 137 w 186"/>
                  <a:gd name="T11" fmla="*/ 120 h 188"/>
                  <a:gd name="T12" fmla="*/ 154 w 186"/>
                  <a:gd name="T13" fmla="*/ 74 h 188"/>
                  <a:gd name="T14" fmla="*/ 154 w 186"/>
                  <a:gd name="T15" fmla="*/ 74 h 188"/>
                  <a:gd name="T16" fmla="*/ 116 w 186"/>
                  <a:gd name="T17" fmla="*/ 46 h 188"/>
                  <a:gd name="T18" fmla="*/ 116 w 186"/>
                  <a:gd name="T19" fmla="*/ 46 h 188"/>
                  <a:gd name="T20" fmla="*/ 100 w 186"/>
                  <a:gd name="T21" fmla="*/ 53 h 188"/>
                  <a:gd name="T22" fmla="*/ 100 w 186"/>
                  <a:gd name="T23" fmla="*/ 53 h 188"/>
                  <a:gd name="T24" fmla="*/ 64 w 186"/>
                  <a:gd name="T25" fmla="*/ 132 h 188"/>
                  <a:gd name="T26" fmla="*/ 58 w 186"/>
                  <a:gd name="T27" fmla="*/ 42 h 188"/>
                  <a:gd name="T28" fmla="*/ 58 w 186"/>
                  <a:gd name="T29" fmla="*/ 42 h 188"/>
                  <a:gd name="T30" fmla="*/ 169 w 186"/>
                  <a:gd name="T31" fmla="*/ 53 h 188"/>
                  <a:gd name="T32" fmla="*/ 169 w 186"/>
                  <a:gd name="T33" fmla="*/ 53 h 188"/>
                  <a:gd name="T34" fmla="*/ 179 w 186"/>
                  <a:gd name="T35" fmla="*/ 113 h 188"/>
                  <a:gd name="T36" fmla="*/ 179 w 186"/>
                  <a:gd name="T37" fmla="*/ 113 h 188"/>
                  <a:gd name="T38" fmla="*/ 168 w 186"/>
                  <a:gd name="T39" fmla="*/ 127 h 188"/>
                  <a:gd name="T40" fmla="*/ 168 w 186"/>
                  <a:gd name="T41" fmla="*/ 127 h 188"/>
                  <a:gd name="T42" fmla="*/ 168 w 186"/>
                  <a:gd name="T43" fmla="*/ 149 h 188"/>
                  <a:gd name="T44" fmla="*/ 168 w 186"/>
                  <a:gd name="T45" fmla="*/ 149 h 188"/>
                  <a:gd name="T46" fmla="*/ 35 w 186"/>
                  <a:gd name="T47" fmla="*/ 144 h 188"/>
                  <a:gd name="T48" fmla="*/ 35 w 186"/>
                  <a:gd name="T49" fmla="*/ 144 h 188"/>
                  <a:gd name="T50" fmla="*/ 58 w 186"/>
                  <a:gd name="T51" fmla="*/ 42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6" h="188">
                    <a:moveTo>
                      <a:pt x="64" y="132"/>
                    </a:moveTo>
                    <a:lnTo>
                      <a:pt x="64" y="132"/>
                    </a:lnTo>
                    <a:cubicBezTo>
                      <a:pt x="79" y="144"/>
                      <a:pt x="96" y="144"/>
                      <a:pt x="112" y="140"/>
                    </a:cubicBezTo>
                    <a:lnTo>
                      <a:pt x="112" y="140"/>
                    </a:lnTo>
                    <a:cubicBezTo>
                      <a:pt x="116" y="131"/>
                      <a:pt x="125" y="127"/>
                      <a:pt x="137" y="120"/>
                    </a:cubicBezTo>
                    <a:lnTo>
                      <a:pt x="137" y="120"/>
                    </a:lnTo>
                    <a:cubicBezTo>
                      <a:pt x="152" y="109"/>
                      <a:pt x="164" y="95"/>
                      <a:pt x="154" y="74"/>
                    </a:cubicBezTo>
                    <a:lnTo>
                      <a:pt x="154" y="74"/>
                    </a:lnTo>
                    <a:cubicBezTo>
                      <a:pt x="150" y="63"/>
                      <a:pt x="127" y="46"/>
                      <a:pt x="116" y="46"/>
                    </a:cubicBezTo>
                    <a:lnTo>
                      <a:pt x="116" y="46"/>
                    </a:lnTo>
                    <a:cubicBezTo>
                      <a:pt x="110" y="46"/>
                      <a:pt x="104" y="50"/>
                      <a:pt x="100" y="53"/>
                    </a:cubicBezTo>
                    <a:lnTo>
                      <a:pt x="100" y="53"/>
                    </a:lnTo>
                    <a:cubicBezTo>
                      <a:pt x="75" y="63"/>
                      <a:pt x="20" y="99"/>
                      <a:pt x="64" y="132"/>
                    </a:cubicBezTo>
                    <a:close/>
                    <a:moveTo>
                      <a:pt x="58" y="42"/>
                    </a:moveTo>
                    <a:lnTo>
                      <a:pt x="58" y="42"/>
                    </a:lnTo>
                    <a:cubicBezTo>
                      <a:pt x="89" y="24"/>
                      <a:pt x="146" y="0"/>
                      <a:pt x="169" y="53"/>
                    </a:cubicBezTo>
                    <a:lnTo>
                      <a:pt x="169" y="53"/>
                    </a:lnTo>
                    <a:cubicBezTo>
                      <a:pt x="179" y="71"/>
                      <a:pt x="185" y="96"/>
                      <a:pt x="179" y="113"/>
                    </a:cubicBezTo>
                    <a:lnTo>
                      <a:pt x="179" y="113"/>
                    </a:lnTo>
                    <a:cubicBezTo>
                      <a:pt x="177" y="120"/>
                      <a:pt x="173" y="123"/>
                      <a:pt x="168" y="127"/>
                    </a:cubicBezTo>
                    <a:lnTo>
                      <a:pt x="168" y="127"/>
                    </a:lnTo>
                    <a:cubicBezTo>
                      <a:pt x="176" y="132"/>
                      <a:pt x="179" y="144"/>
                      <a:pt x="168" y="149"/>
                    </a:cubicBezTo>
                    <a:lnTo>
                      <a:pt x="168" y="149"/>
                    </a:lnTo>
                    <a:cubicBezTo>
                      <a:pt x="133" y="169"/>
                      <a:pt x="75" y="187"/>
                      <a:pt x="35" y="144"/>
                    </a:cubicBezTo>
                    <a:lnTo>
                      <a:pt x="35" y="144"/>
                    </a:lnTo>
                    <a:cubicBezTo>
                      <a:pt x="0" y="106"/>
                      <a:pt x="25" y="62"/>
                      <a:pt x="58" y="42"/>
                    </a:cubicBezTo>
                    <a:close/>
                  </a:path>
                </a:pathLst>
              </a:custGeom>
              <a:solidFill>
                <a:schemeClr val="accent1">
                  <a:lumMod val="60000"/>
                  <a:lumOff val="40000"/>
                </a:schemeClr>
              </a:solidFill>
              <a:ln>
                <a:noFill/>
              </a:ln>
              <a:effectLst/>
            </p:spPr>
            <p:txBody>
              <a:bodyPr wrap="none" anchor="ctr"/>
              <a:lstStyle/>
              <a:p>
                <a:pPr>
                  <a:defRPr/>
                </a:pPr>
                <a:endParaRPr lang="es-ES_tradnl" sz="3200"/>
              </a:p>
            </p:txBody>
          </p:sp>
          <p:sp>
            <p:nvSpPr>
              <p:cNvPr id="38" name="Freeform 204">
                <a:extLst>
                  <a:ext uri="{FF2B5EF4-FFF2-40B4-BE49-F238E27FC236}">
                    <a16:creationId xmlns:a16="http://schemas.microsoft.com/office/drawing/2014/main" id="{B5DED5A6-6480-E144-81B8-178EF791A94A}"/>
                  </a:ext>
                </a:extLst>
              </p:cNvPr>
              <p:cNvSpPr>
                <a:spLocks noChangeArrowheads="1"/>
              </p:cNvSpPr>
              <p:nvPr/>
            </p:nvSpPr>
            <p:spPr bwMode="auto">
              <a:xfrm>
                <a:off x="5927373" y="5203468"/>
                <a:ext cx="78579" cy="65393"/>
              </a:xfrm>
              <a:custGeom>
                <a:avLst/>
                <a:gdLst>
                  <a:gd name="T0" fmla="*/ 130 w 180"/>
                  <a:gd name="T1" fmla="*/ 62 h 150"/>
                  <a:gd name="T2" fmla="*/ 130 w 180"/>
                  <a:gd name="T3" fmla="*/ 62 h 150"/>
                  <a:gd name="T4" fmla="*/ 90 w 180"/>
                  <a:gd name="T5" fmla="*/ 34 h 150"/>
                  <a:gd name="T6" fmla="*/ 90 w 180"/>
                  <a:gd name="T7" fmla="*/ 34 h 150"/>
                  <a:gd name="T8" fmla="*/ 59 w 180"/>
                  <a:gd name="T9" fmla="*/ 42 h 150"/>
                  <a:gd name="T10" fmla="*/ 59 w 180"/>
                  <a:gd name="T11" fmla="*/ 42 h 150"/>
                  <a:gd name="T12" fmla="*/ 24 w 180"/>
                  <a:gd name="T13" fmla="*/ 78 h 150"/>
                  <a:gd name="T14" fmla="*/ 24 w 180"/>
                  <a:gd name="T15" fmla="*/ 78 h 150"/>
                  <a:gd name="T16" fmla="*/ 47 w 180"/>
                  <a:gd name="T17" fmla="*/ 118 h 150"/>
                  <a:gd name="T18" fmla="*/ 47 w 180"/>
                  <a:gd name="T19" fmla="*/ 118 h 150"/>
                  <a:gd name="T20" fmla="*/ 65 w 180"/>
                  <a:gd name="T21" fmla="*/ 118 h 150"/>
                  <a:gd name="T22" fmla="*/ 65 w 180"/>
                  <a:gd name="T23" fmla="*/ 118 h 150"/>
                  <a:gd name="T24" fmla="*/ 130 w 180"/>
                  <a:gd name="T25" fmla="*/ 62 h 150"/>
                  <a:gd name="T26" fmla="*/ 99 w 180"/>
                  <a:gd name="T27" fmla="*/ 146 h 150"/>
                  <a:gd name="T28" fmla="*/ 99 w 180"/>
                  <a:gd name="T29" fmla="*/ 146 h 150"/>
                  <a:gd name="T30" fmla="*/ 0 w 180"/>
                  <a:gd name="T31" fmla="*/ 89 h 150"/>
                  <a:gd name="T32" fmla="*/ 0 w 180"/>
                  <a:gd name="T33" fmla="*/ 89 h 150"/>
                  <a:gd name="T34" fmla="*/ 19 w 180"/>
                  <a:gd name="T35" fmla="*/ 30 h 150"/>
                  <a:gd name="T36" fmla="*/ 19 w 180"/>
                  <a:gd name="T37" fmla="*/ 30 h 150"/>
                  <a:gd name="T38" fmla="*/ 33 w 180"/>
                  <a:gd name="T39" fmla="*/ 24 h 150"/>
                  <a:gd name="T40" fmla="*/ 33 w 180"/>
                  <a:gd name="T41" fmla="*/ 24 h 150"/>
                  <a:gd name="T42" fmla="*/ 42 w 180"/>
                  <a:gd name="T43" fmla="*/ 3 h 150"/>
                  <a:gd name="T44" fmla="*/ 42 w 180"/>
                  <a:gd name="T45" fmla="*/ 3 h 150"/>
                  <a:gd name="T46" fmla="*/ 162 w 180"/>
                  <a:gd name="T47" fmla="*/ 63 h 150"/>
                  <a:gd name="T48" fmla="*/ 162 w 180"/>
                  <a:gd name="T49" fmla="*/ 63 h 150"/>
                  <a:gd name="T50" fmla="*/ 99 w 180"/>
                  <a:gd name="T51" fmla="*/ 146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0" h="150">
                    <a:moveTo>
                      <a:pt x="130" y="62"/>
                    </a:moveTo>
                    <a:lnTo>
                      <a:pt x="130" y="62"/>
                    </a:lnTo>
                    <a:cubicBezTo>
                      <a:pt x="121" y="45"/>
                      <a:pt x="105" y="37"/>
                      <a:pt x="90" y="34"/>
                    </a:cubicBezTo>
                    <a:lnTo>
                      <a:pt x="90" y="34"/>
                    </a:lnTo>
                    <a:cubicBezTo>
                      <a:pt x="82" y="42"/>
                      <a:pt x="72" y="40"/>
                      <a:pt x="59" y="42"/>
                    </a:cubicBezTo>
                    <a:lnTo>
                      <a:pt x="59" y="42"/>
                    </a:lnTo>
                    <a:cubicBezTo>
                      <a:pt x="40" y="43"/>
                      <a:pt x="24" y="53"/>
                      <a:pt x="24" y="78"/>
                    </a:cubicBezTo>
                    <a:lnTo>
                      <a:pt x="24" y="78"/>
                    </a:lnTo>
                    <a:cubicBezTo>
                      <a:pt x="25" y="88"/>
                      <a:pt x="36" y="113"/>
                      <a:pt x="47" y="118"/>
                    </a:cubicBezTo>
                    <a:lnTo>
                      <a:pt x="47" y="118"/>
                    </a:lnTo>
                    <a:cubicBezTo>
                      <a:pt x="53" y="120"/>
                      <a:pt x="61" y="118"/>
                      <a:pt x="65" y="118"/>
                    </a:cubicBezTo>
                    <a:lnTo>
                      <a:pt x="65" y="118"/>
                    </a:lnTo>
                    <a:cubicBezTo>
                      <a:pt x="92" y="118"/>
                      <a:pt x="157" y="111"/>
                      <a:pt x="130" y="62"/>
                    </a:cubicBezTo>
                    <a:close/>
                    <a:moveTo>
                      <a:pt x="99" y="146"/>
                    </a:moveTo>
                    <a:lnTo>
                      <a:pt x="99" y="146"/>
                    </a:lnTo>
                    <a:cubicBezTo>
                      <a:pt x="63" y="149"/>
                      <a:pt x="1" y="147"/>
                      <a:pt x="0" y="89"/>
                    </a:cubicBezTo>
                    <a:lnTo>
                      <a:pt x="0" y="89"/>
                    </a:lnTo>
                    <a:cubicBezTo>
                      <a:pt x="0" y="68"/>
                      <a:pt x="5" y="43"/>
                      <a:pt x="19" y="30"/>
                    </a:cubicBezTo>
                    <a:lnTo>
                      <a:pt x="19" y="30"/>
                    </a:lnTo>
                    <a:cubicBezTo>
                      <a:pt x="21" y="26"/>
                      <a:pt x="26" y="25"/>
                      <a:pt x="33" y="24"/>
                    </a:cubicBezTo>
                    <a:lnTo>
                      <a:pt x="33" y="24"/>
                    </a:lnTo>
                    <a:cubicBezTo>
                      <a:pt x="29" y="16"/>
                      <a:pt x="32" y="3"/>
                      <a:pt x="42" y="3"/>
                    </a:cubicBezTo>
                    <a:lnTo>
                      <a:pt x="42" y="3"/>
                    </a:lnTo>
                    <a:cubicBezTo>
                      <a:pt x="83" y="0"/>
                      <a:pt x="143" y="7"/>
                      <a:pt x="162" y="63"/>
                    </a:cubicBezTo>
                    <a:lnTo>
                      <a:pt x="162" y="63"/>
                    </a:lnTo>
                    <a:cubicBezTo>
                      <a:pt x="179" y="113"/>
                      <a:pt x="136" y="142"/>
                      <a:pt x="99" y="146"/>
                    </a:cubicBezTo>
                    <a:close/>
                  </a:path>
                </a:pathLst>
              </a:custGeom>
              <a:solidFill>
                <a:schemeClr val="accent1">
                  <a:lumMod val="75000"/>
                </a:schemeClr>
              </a:solidFill>
              <a:ln>
                <a:noFill/>
              </a:ln>
              <a:effectLst/>
            </p:spPr>
            <p:txBody>
              <a:bodyPr wrap="none" anchor="ctr"/>
              <a:lstStyle/>
              <a:p>
                <a:pPr>
                  <a:defRPr/>
                </a:pPr>
                <a:endParaRPr lang="es-ES_tradnl" sz="3200"/>
              </a:p>
            </p:txBody>
          </p:sp>
          <p:sp>
            <p:nvSpPr>
              <p:cNvPr id="9407" name="Freeform 205">
                <a:extLst>
                  <a:ext uri="{FF2B5EF4-FFF2-40B4-BE49-F238E27FC236}">
                    <a16:creationId xmlns:a16="http://schemas.microsoft.com/office/drawing/2014/main" id="{FE33C308-DDF7-6C42-9286-C0C20424AB03}"/>
                  </a:ext>
                </a:extLst>
              </p:cNvPr>
              <p:cNvSpPr>
                <a:spLocks/>
              </p:cNvSpPr>
              <p:nvPr/>
            </p:nvSpPr>
            <p:spPr bwMode="auto">
              <a:xfrm>
                <a:off x="6079513" y="5186030"/>
                <a:ext cx="74890" cy="103694"/>
              </a:xfrm>
              <a:custGeom>
                <a:avLst/>
                <a:gdLst>
                  <a:gd name="T0" fmla="*/ 43722 w 173"/>
                  <a:gd name="T1" fmla="*/ 21001 h 237"/>
                  <a:gd name="T2" fmla="*/ 43722 w 173"/>
                  <a:gd name="T3" fmla="*/ 21001 h 237"/>
                  <a:gd name="T4" fmla="*/ 23809 w 173"/>
                  <a:gd name="T5" fmla="*/ 31502 h 237"/>
                  <a:gd name="T6" fmla="*/ 23809 w 173"/>
                  <a:gd name="T7" fmla="*/ 31502 h 237"/>
                  <a:gd name="T8" fmla="*/ 19913 w 173"/>
                  <a:gd name="T9" fmla="*/ 47690 h 237"/>
                  <a:gd name="T10" fmla="*/ 19913 w 173"/>
                  <a:gd name="T11" fmla="*/ 47690 h 237"/>
                  <a:gd name="T12" fmla="*/ 25108 w 173"/>
                  <a:gd name="T13" fmla="*/ 73067 h 237"/>
                  <a:gd name="T14" fmla="*/ 25108 w 173"/>
                  <a:gd name="T15" fmla="*/ 73067 h 237"/>
                  <a:gd name="T16" fmla="*/ 45886 w 173"/>
                  <a:gd name="T17" fmla="*/ 73942 h 237"/>
                  <a:gd name="T18" fmla="*/ 45886 w 173"/>
                  <a:gd name="T19" fmla="*/ 73942 h 237"/>
                  <a:gd name="T20" fmla="*/ 50215 w 173"/>
                  <a:gd name="T21" fmla="*/ 66504 h 237"/>
                  <a:gd name="T22" fmla="*/ 50215 w 173"/>
                  <a:gd name="T23" fmla="*/ 66504 h 237"/>
                  <a:gd name="T24" fmla="*/ 43722 w 173"/>
                  <a:gd name="T25" fmla="*/ 21001 h 237"/>
                  <a:gd name="T26" fmla="*/ 67531 w 173"/>
                  <a:gd name="T27" fmla="*/ 59066 h 237"/>
                  <a:gd name="T28" fmla="*/ 67531 w 173"/>
                  <a:gd name="T29" fmla="*/ 59066 h 237"/>
                  <a:gd name="T30" fmla="*/ 24675 w 173"/>
                  <a:gd name="T31" fmla="*/ 87068 h 237"/>
                  <a:gd name="T32" fmla="*/ 24675 w 173"/>
                  <a:gd name="T33" fmla="*/ 87068 h 237"/>
                  <a:gd name="T34" fmla="*/ 6060 w 173"/>
                  <a:gd name="T35" fmla="*/ 63004 h 237"/>
                  <a:gd name="T36" fmla="*/ 6060 w 173"/>
                  <a:gd name="T37" fmla="*/ 63004 h 237"/>
                  <a:gd name="T38" fmla="*/ 7359 w 173"/>
                  <a:gd name="T39" fmla="*/ 54691 h 237"/>
                  <a:gd name="T40" fmla="*/ 7359 w 173"/>
                  <a:gd name="T41" fmla="*/ 54691 h 237"/>
                  <a:gd name="T42" fmla="*/ 1732 w 173"/>
                  <a:gd name="T43" fmla="*/ 44190 h 237"/>
                  <a:gd name="T44" fmla="*/ 1732 w 173"/>
                  <a:gd name="T45" fmla="*/ 44190 h 237"/>
                  <a:gd name="T46" fmla="*/ 51081 w 173"/>
                  <a:gd name="T47" fmla="*/ 7438 h 237"/>
                  <a:gd name="T48" fmla="*/ 51081 w 173"/>
                  <a:gd name="T49" fmla="*/ 7438 h 237"/>
                  <a:gd name="T50" fmla="*/ 67531 w 173"/>
                  <a:gd name="T51" fmla="*/ 59066 h 23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73" h="237">
                    <a:moveTo>
                      <a:pt x="101" y="48"/>
                    </a:moveTo>
                    <a:lnTo>
                      <a:pt x="101" y="48"/>
                    </a:lnTo>
                    <a:cubicBezTo>
                      <a:pt x="81" y="47"/>
                      <a:pt x="67" y="58"/>
                      <a:pt x="55" y="72"/>
                    </a:cubicBezTo>
                    <a:cubicBezTo>
                      <a:pt x="58" y="85"/>
                      <a:pt x="53" y="94"/>
                      <a:pt x="46" y="109"/>
                    </a:cubicBezTo>
                    <a:cubicBezTo>
                      <a:pt x="39" y="130"/>
                      <a:pt x="38" y="153"/>
                      <a:pt x="58" y="167"/>
                    </a:cubicBezTo>
                    <a:cubicBezTo>
                      <a:pt x="68" y="174"/>
                      <a:pt x="95" y="177"/>
                      <a:pt x="106" y="169"/>
                    </a:cubicBezTo>
                    <a:cubicBezTo>
                      <a:pt x="110" y="167"/>
                      <a:pt x="113" y="157"/>
                      <a:pt x="116" y="152"/>
                    </a:cubicBezTo>
                    <a:cubicBezTo>
                      <a:pt x="129" y="125"/>
                      <a:pt x="155" y="52"/>
                      <a:pt x="101" y="48"/>
                    </a:cubicBezTo>
                    <a:close/>
                    <a:moveTo>
                      <a:pt x="156" y="135"/>
                    </a:moveTo>
                    <a:lnTo>
                      <a:pt x="156" y="135"/>
                    </a:lnTo>
                    <a:cubicBezTo>
                      <a:pt x="139" y="173"/>
                      <a:pt x="106" y="236"/>
                      <a:pt x="57" y="199"/>
                    </a:cubicBezTo>
                    <a:cubicBezTo>
                      <a:pt x="39" y="186"/>
                      <a:pt x="20" y="167"/>
                      <a:pt x="14" y="144"/>
                    </a:cubicBezTo>
                    <a:cubicBezTo>
                      <a:pt x="14" y="138"/>
                      <a:pt x="14" y="131"/>
                      <a:pt x="17" y="125"/>
                    </a:cubicBezTo>
                    <a:cubicBezTo>
                      <a:pt x="8" y="123"/>
                      <a:pt x="0" y="113"/>
                      <a:pt x="4" y="101"/>
                    </a:cubicBezTo>
                    <a:cubicBezTo>
                      <a:pt x="24" y="59"/>
                      <a:pt x="60" y="0"/>
                      <a:pt x="118" y="17"/>
                    </a:cubicBezTo>
                    <a:cubicBezTo>
                      <a:pt x="170" y="31"/>
                      <a:pt x="172" y="94"/>
                      <a:pt x="156" y="135"/>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3200"/>
              </a:p>
            </p:txBody>
          </p:sp>
          <p:sp>
            <p:nvSpPr>
              <p:cNvPr id="40" name="Freeform 206">
                <a:extLst>
                  <a:ext uri="{FF2B5EF4-FFF2-40B4-BE49-F238E27FC236}">
                    <a16:creationId xmlns:a16="http://schemas.microsoft.com/office/drawing/2014/main" id="{3B06954E-80F4-904D-8F5B-A47716769A30}"/>
                  </a:ext>
                </a:extLst>
              </p:cNvPr>
              <p:cNvSpPr>
                <a:spLocks noChangeArrowheads="1"/>
              </p:cNvSpPr>
              <p:nvPr/>
            </p:nvSpPr>
            <p:spPr bwMode="auto">
              <a:xfrm>
                <a:off x="6378473" y="5191843"/>
                <a:ext cx="88765" cy="85737"/>
              </a:xfrm>
              <a:custGeom>
                <a:avLst/>
                <a:gdLst>
                  <a:gd name="T0" fmla="*/ 60 w 203"/>
                  <a:gd name="T1" fmla="*/ 134 h 197"/>
                  <a:gd name="T2" fmla="*/ 60 w 203"/>
                  <a:gd name="T3" fmla="*/ 134 h 197"/>
                  <a:gd name="T4" fmla="*/ 107 w 203"/>
                  <a:gd name="T5" fmla="*/ 150 h 197"/>
                  <a:gd name="T6" fmla="*/ 107 w 203"/>
                  <a:gd name="T7" fmla="*/ 150 h 197"/>
                  <a:gd name="T8" fmla="*/ 140 w 203"/>
                  <a:gd name="T9" fmla="*/ 130 h 197"/>
                  <a:gd name="T10" fmla="*/ 140 w 203"/>
                  <a:gd name="T11" fmla="*/ 130 h 197"/>
                  <a:gd name="T12" fmla="*/ 174 w 203"/>
                  <a:gd name="T13" fmla="*/ 82 h 197"/>
                  <a:gd name="T14" fmla="*/ 174 w 203"/>
                  <a:gd name="T15" fmla="*/ 82 h 197"/>
                  <a:gd name="T16" fmla="*/ 143 w 203"/>
                  <a:gd name="T17" fmla="*/ 46 h 197"/>
                  <a:gd name="T18" fmla="*/ 143 w 203"/>
                  <a:gd name="T19" fmla="*/ 46 h 197"/>
                  <a:gd name="T20" fmla="*/ 126 w 203"/>
                  <a:gd name="T21" fmla="*/ 51 h 197"/>
                  <a:gd name="T22" fmla="*/ 126 w 203"/>
                  <a:gd name="T23" fmla="*/ 51 h 197"/>
                  <a:gd name="T24" fmla="*/ 60 w 203"/>
                  <a:gd name="T25" fmla="*/ 134 h 197"/>
                  <a:gd name="T26" fmla="*/ 84 w 203"/>
                  <a:gd name="T27" fmla="*/ 34 h 197"/>
                  <a:gd name="T28" fmla="*/ 84 w 203"/>
                  <a:gd name="T29" fmla="*/ 34 h 197"/>
                  <a:gd name="T30" fmla="*/ 199 w 203"/>
                  <a:gd name="T31" fmla="*/ 61 h 197"/>
                  <a:gd name="T32" fmla="*/ 199 w 203"/>
                  <a:gd name="T33" fmla="*/ 61 h 197"/>
                  <a:gd name="T34" fmla="*/ 187 w 203"/>
                  <a:gd name="T35" fmla="*/ 130 h 197"/>
                  <a:gd name="T36" fmla="*/ 187 w 203"/>
                  <a:gd name="T37" fmla="*/ 130 h 197"/>
                  <a:gd name="T38" fmla="*/ 173 w 203"/>
                  <a:gd name="T39" fmla="*/ 141 h 197"/>
                  <a:gd name="T40" fmla="*/ 173 w 203"/>
                  <a:gd name="T41" fmla="*/ 141 h 197"/>
                  <a:gd name="T42" fmla="*/ 165 w 203"/>
                  <a:gd name="T43" fmla="*/ 167 h 197"/>
                  <a:gd name="T44" fmla="*/ 165 w 203"/>
                  <a:gd name="T45" fmla="*/ 167 h 197"/>
                  <a:gd name="T46" fmla="*/ 25 w 203"/>
                  <a:gd name="T47" fmla="*/ 143 h 197"/>
                  <a:gd name="T48" fmla="*/ 25 w 203"/>
                  <a:gd name="T49" fmla="*/ 143 h 197"/>
                  <a:gd name="T50" fmla="*/ 84 w 203"/>
                  <a:gd name="T51" fmla="*/ 34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3" h="197">
                    <a:moveTo>
                      <a:pt x="60" y="134"/>
                    </a:moveTo>
                    <a:lnTo>
                      <a:pt x="60" y="134"/>
                    </a:lnTo>
                    <a:cubicBezTo>
                      <a:pt x="72" y="149"/>
                      <a:pt x="89" y="151"/>
                      <a:pt x="107" y="150"/>
                    </a:cubicBezTo>
                    <a:lnTo>
                      <a:pt x="107" y="150"/>
                    </a:lnTo>
                    <a:cubicBezTo>
                      <a:pt x="115" y="139"/>
                      <a:pt x="126" y="137"/>
                      <a:pt x="140" y="130"/>
                    </a:cubicBezTo>
                    <a:lnTo>
                      <a:pt x="140" y="130"/>
                    </a:lnTo>
                    <a:cubicBezTo>
                      <a:pt x="161" y="122"/>
                      <a:pt x="178" y="107"/>
                      <a:pt x="174" y="82"/>
                    </a:cubicBezTo>
                    <a:lnTo>
                      <a:pt x="174" y="82"/>
                    </a:lnTo>
                    <a:cubicBezTo>
                      <a:pt x="173" y="70"/>
                      <a:pt x="156" y="49"/>
                      <a:pt x="143" y="46"/>
                    </a:cubicBezTo>
                    <a:lnTo>
                      <a:pt x="143" y="46"/>
                    </a:lnTo>
                    <a:cubicBezTo>
                      <a:pt x="139" y="46"/>
                      <a:pt x="130" y="50"/>
                      <a:pt x="126" y="51"/>
                    </a:cubicBezTo>
                    <a:lnTo>
                      <a:pt x="126" y="51"/>
                    </a:lnTo>
                    <a:cubicBezTo>
                      <a:pt x="94" y="61"/>
                      <a:pt x="25" y="91"/>
                      <a:pt x="60" y="134"/>
                    </a:cubicBezTo>
                    <a:close/>
                    <a:moveTo>
                      <a:pt x="84" y="34"/>
                    </a:moveTo>
                    <a:lnTo>
                      <a:pt x="84" y="34"/>
                    </a:lnTo>
                    <a:cubicBezTo>
                      <a:pt x="123" y="20"/>
                      <a:pt x="191" y="0"/>
                      <a:pt x="199" y="61"/>
                    </a:cubicBezTo>
                    <a:lnTo>
                      <a:pt x="199" y="61"/>
                    </a:lnTo>
                    <a:cubicBezTo>
                      <a:pt x="202" y="83"/>
                      <a:pt x="201" y="112"/>
                      <a:pt x="187" y="130"/>
                    </a:cubicBezTo>
                    <a:lnTo>
                      <a:pt x="187" y="130"/>
                    </a:lnTo>
                    <a:cubicBezTo>
                      <a:pt x="184" y="134"/>
                      <a:pt x="178" y="138"/>
                      <a:pt x="173" y="141"/>
                    </a:cubicBezTo>
                    <a:lnTo>
                      <a:pt x="173" y="141"/>
                    </a:lnTo>
                    <a:cubicBezTo>
                      <a:pt x="178" y="149"/>
                      <a:pt x="177" y="162"/>
                      <a:pt x="165" y="167"/>
                    </a:cubicBezTo>
                    <a:lnTo>
                      <a:pt x="165" y="167"/>
                    </a:lnTo>
                    <a:cubicBezTo>
                      <a:pt x="120" y="183"/>
                      <a:pt x="53" y="196"/>
                      <a:pt x="25" y="143"/>
                    </a:cubicBezTo>
                    <a:lnTo>
                      <a:pt x="25" y="143"/>
                    </a:lnTo>
                    <a:cubicBezTo>
                      <a:pt x="0" y="97"/>
                      <a:pt x="42" y="51"/>
                      <a:pt x="84" y="34"/>
                    </a:cubicBezTo>
                    <a:close/>
                  </a:path>
                </a:pathLst>
              </a:custGeom>
              <a:solidFill>
                <a:schemeClr val="accent1">
                  <a:lumMod val="75000"/>
                </a:schemeClr>
              </a:solidFill>
              <a:ln>
                <a:noFill/>
              </a:ln>
              <a:effectLst/>
            </p:spPr>
            <p:txBody>
              <a:bodyPr wrap="none" anchor="ctr"/>
              <a:lstStyle/>
              <a:p>
                <a:pPr>
                  <a:defRPr/>
                </a:pPr>
                <a:endParaRPr lang="es-ES_tradnl" sz="3200"/>
              </a:p>
            </p:txBody>
          </p:sp>
          <p:sp>
            <p:nvSpPr>
              <p:cNvPr id="9409" name="Freeform 207">
                <a:extLst>
                  <a:ext uri="{FF2B5EF4-FFF2-40B4-BE49-F238E27FC236}">
                    <a16:creationId xmlns:a16="http://schemas.microsoft.com/office/drawing/2014/main" id="{CD249460-81AE-B448-9DE0-5289C1C369D1}"/>
                  </a:ext>
                </a:extLst>
              </p:cNvPr>
              <p:cNvSpPr>
                <a:spLocks/>
              </p:cNvSpPr>
              <p:nvPr/>
            </p:nvSpPr>
            <p:spPr bwMode="auto">
              <a:xfrm>
                <a:off x="6548054" y="5187951"/>
                <a:ext cx="74890" cy="103694"/>
              </a:xfrm>
              <a:custGeom>
                <a:avLst/>
                <a:gdLst>
                  <a:gd name="T0" fmla="*/ 43722 w 173"/>
                  <a:gd name="T1" fmla="*/ 21439 h 237"/>
                  <a:gd name="T2" fmla="*/ 43722 w 173"/>
                  <a:gd name="T3" fmla="*/ 21439 h 237"/>
                  <a:gd name="T4" fmla="*/ 24242 w 173"/>
                  <a:gd name="T5" fmla="*/ 31940 h 237"/>
                  <a:gd name="T6" fmla="*/ 24242 w 173"/>
                  <a:gd name="T7" fmla="*/ 31940 h 237"/>
                  <a:gd name="T8" fmla="*/ 20346 w 173"/>
                  <a:gd name="T9" fmla="*/ 47690 h 237"/>
                  <a:gd name="T10" fmla="*/ 20346 w 173"/>
                  <a:gd name="T11" fmla="*/ 47690 h 237"/>
                  <a:gd name="T12" fmla="*/ 25108 w 173"/>
                  <a:gd name="T13" fmla="*/ 73067 h 237"/>
                  <a:gd name="T14" fmla="*/ 25108 w 173"/>
                  <a:gd name="T15" fmla="*/ 73067 h 237"/>
                  <a:gd name="T16" fmla="*/ 45886 w 173"/>
                  <a:gd name="T17" fmla="*/ 74380 h 237"/>
                  <a:gd name="T18" fmla="*/ 45886 w 173"/>
                  <a:gd name="T19" fmla="*/ 74380 h 237"/>
                  <a:gd name="T20" fmla="*/ 50215 w 173"/>
                  <a:gd name="T21" fmla="*/ 66942 h 237"/>
                  <a:gd name="T22" fmla="*/ 50215 w 173"/>
                  <a:gd name="T23" fmla="*/ 66942 h 237"/>
                  <a:gd name="T24" fmla="*/ 43722 w 173"/>
                  <a:gd name="T25" fmla="*/ 21439 h 237"/>
                  <a:gd name="T26" fmla="*/ 67098 w 173"/>
                  <a:gd name="T27" fmla="*/ 58629 h 237"/>
                  <a:gd name="T28" fmla="*/ 67098 w 173"/>
                  <a:gd name="T29" fmla="*/ 58629 h 237"/>
                  <a:gd name="T30" fmla="*/ 24242 w 173"/>
                  <a:gd name="T31" fmla="*/ 87505 h 237"/>
                  <a:gd name="T32" fmla="*/ 24242 w 173"/>
                  <a:gd name="T33" fmla="*/ 87505 h 237"/>
                  <a:gd name="T34" fmla="*/ 6926 w 173"/>
                  <a:gd name="T35" fmla="*/ 63004 h 237"/>
                  <a:gd name="T36" fmla="*/ 6926 w 173"/>
                  <a:gd name="T37" fmla="*/ 63004 h 237"/>
                  <a:gd name="T38" fmla="*/ 7359 w 173"/>
                  <a:gd name="T39" fmla="*/ 54691 h 237"/>
                  <a:gd name="T40" fmla="*/ 7359 w 173"/>
                  <a:gd name="T41" fmla="*/ 54691 h 237"/>
                  <a:gd name="T42" fmla="*/ 1732 w 173"/>
                  <a:gd name="T43" fmla="*/ 44628 h 237"/>
                  <a:gd name="T44" fmla="*/ 1732 w 173"/>
                  <a:gd name="T45" fmla="*/ 44628 h 237"/>
                  <a:gd name="T46" fmla="*/ 51081 w 173"/>
                  <a:gd name="T47" fmla="*/ 7438 h 237"/>
                  <a:gd name="T48" fmla="*/ 51081 w 173"/>
                  <a:gd name="T49" fmla="*/ 7438 h 237"/>
                  <a:gd name="T50" fmla="*/ 67098 w 173"/>
                  <a:gd name="T51" fmla="*/ 58629 h 23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73" h="237">
                    <a:moveTo>
                      <a:pt x="101" y="49"/>
                    </a:moveTo>
                    <a:lnTo>
                      <a:pt x="101" y="49"/>
                    </a:lnTo>
                    <a:cubicBezTo>
                      <a:pt x="83" y="46"/>
                      <a:pt x="67" y="58"/>
                      <a:pt x="56" y="73"/>
                    </a:cubicBezTo>
                    <a:cubicBezTo>
                      <a:pt x="58" y="86"/>
                      <a:pt x="52" y="95"/>
                      <a:pt x="47" y="109"/>
                    </a:cubicBezTo>
                    <a:cubicBezTo>
                      <a:pt x="39" y="130"/>
                      <a:pt x="38" y="153"/>
                      <a:pt x="58" y="167"/>
                    </a:cubicBezTo>
                    <a:cubicBezTo>
                      <a:pt x="68" y="174"/>
                      <a:pt x="96" y="178"/>
                      <a:pt x="106" y="170"/>
                    </a:cubicBezTo>
                    <a:cubicBezTo>
                      <a:pt x="110" y="166"/>
                      <a:pt x="113" y="157"/>
                      <a:pt x="116" y="153"/>
                    </a:cubicBezTo>
                    <a:cubicBezTo>
                      <a:pt x="129" y="124"/>
                      <a:pt x="155" y="53"/>
                      <a:pt x="101" y="49"/>
                    </a:cubicBezTo>
                    <a:close/>
                    <a:moveTo>
                      <a:pt x="155" y="134"/>
                    </a:moveTo>
                    <a:lnTo>
                      <a:pt x="155" y="134"/>
                    </a:lnTo>
                    <a:cubicBezTo>
                      <a:pt x="140" y="174"/>
                      <a:pt x="105" y="236"/>
                      <a:pt x="56" y="200"/>
                    </a:cubicBezTo>
                    <a:cubicBezTo>
                      <a:pt x="39" y="187"/>
                      <a:pt x="20" y="166"/>
                      <a:pt x="16" y="144"/>
                    </a:cubicBezTo>
                    <a:cubicBezTo>
                      <a:pt x="14" y="137"/>
                      <a:pt x="16" y="130"/>
                      <a:pt x="17" y="125"/>
                    </a:cubicBezTo>
                    <a:cubicBezTo>
                      <a:pt x="8" y="124"/>
                      <a:pt x="0" y="113"/>
                      <a:pt x="4" y="102"/>
                    </a:cubicBezTo>
                    <a:cubicBezTo>
                      <a:pt x="24" y="58"/>
                      <a:pt x="62" y="0"/>
                      <a:pt x="118" y="17"/>
                    </a:cubicBezTo>
                    <a:cubicBezTo>
                      <a:pt x="169" y="32"/>
                      <a:pt x="172" y="94"/>
                      <a:pt x="155" y="13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3200"/>
              </a:p>
            </p:txBody>
          </p:sp>
          <p:sp>
            <p:nvSpPr>
              <p:cNvPr id="42" name="Freeform 208">
                <a:extLst>
                  <a:ext uri="{FF2B5EF4-FFF2-40B4-BE49-F238E27FC236}">
                    <a16:creationId xmlns:a16="http://schemas.microsoft.com/office/drawing/2014/main" id="{0CEB8639-9B34-DA47-A59A-F003B086AE68}"/>
                  </a:ext>
                </a:extLst>
              </p:cNvPr>
              <p:cNvSpPr>
                <a:spLocks noChangeArrowheads="1"/>
              </p:cNvSpPr>
              <p:nvPr/>
            </p:nvSpPr>
            <p:spPr bwMode="auto">
              <a:xfrm>
                <a:off x="6232957" y="5203468"/>
                <a:ext cx="78579" cy="65393"/>
              </a:xfrm>
              <a:custGeom>
                <a:avLst/>
                <a:gdLst>
                  <a:gd name="T0" fmla="*/ 129 w 179"/>
                  <a:gd name="T1" fmla="*/ 62 h 149"/>
                  <a:gd name="T2" fmla="*/ 129 w 179"/>
                  <a:gd name="T3" fmla="*/ 62 h 149"/>
                  <a:gd name="T4" fmla="*/ 90 w 179"/>
                  <a:gd name="T5" fmla="*/ 34 h 149"/>
                  <a:gd name="T6" fmla="*/ 90 w 179"/>
                  <a:gd name="T7" fmla="*/ 34 h 149"/>
                  <a:gd name="T8" fmla="*/ 58 w 179"/>
                  <a:gd name="T9" fmla="*/ 41 h 149"/>
                  <a:gd name="T10" fmla="*/ 58 w 179"/>
                  <a:gd name="T11" fmla="*/ 41 h 149"/>
                  <a:gd name="T12" fmla="*/ 24 w 179"/>
                  <a:gd name="T13" fmla="*/ 76 h 149"/>
                  <a:gd name="T14" fmla="*/ 24 w 179"/>
                  <a:gd name="T15" fmla="*/ 76 h 149"/>
                  <a:gd name="T16" fmla="*/ 48 w 179"/>
                  <a:gd name="T17" fmla="*/ 117 h 149"/>
                  <a:gd name="T18" fmla="*/ 48 w 179"/>
                  <a:gd name="T19" fmla="*/ 117 h 149"/>
                  <a:gd name="T20" fmla="*/ 64 w 179"/>
                  <a:gd name="T21" fmla="*/ 118 h 149"/>
                  <a:gd name="T22" fmla="*/ 64 w 179"/>
                  <a:gd name="T23" fmla="*/ 118 h 149"/>
                  <a:gd name="T24" fmla="*/ 129 w 179"/>
                  <a:gd name="T25" fmla="*/ 62 h 149"/>
                  <a:gd name="T26" fmla="*/ 98 w 179"/>
                  <a:gd name="T27" fmla="*/ 146 h 149"/>
                  <a:gd name="T28" fmla="*/ 98 w 179"/>
                  <a:gd name="T29" fmla="*/ 146 h 149"/>
                  <a:gd name="T30" fmla="*/ 0 w 179"/>
                  <a:gd name="T31" fmla="*/ 89 h 149"/>
                  <a:gd name="T32" fmla="*/ 0 w 179"/>
                  <a:gd name="T33" fmla="*/ 89 h 149"/>
                  <a:gd name="T34" fmla="*/ 18 w 179"/>
                  <a:gd name="T35" fmla="*/ 30 h 149"/>
                  <a:gd name="T36" fmla="*/ 18 w 179"/>
                  <a:gd name="T37" fmla="*/ 30 h 149"/>
                  <a:gd name="T38" fmla="*/ 32 w 179"/>
                  <a:gd name="T39" fmla="*/ 23 h 149"/>
                  <a:gd name="T40" fmla="*/ 32 w 179"/>
                  <a:gd name="T41" fmla="*/ 23 h 149"/>
                  <a:gd name="T42" fmla="*/ 41 w 179"/>
                  <a:gd name="T43" fmla="*/ 2 h 149"/>
                  <a:gd name="T44" fmla="*/ 41 w 179"/>
                  <a:gd name="T45" fmla="*/ 2 h 149"/>
                  <a:gd name="T46" fmla="*/ 161 w 179"/>
                  <a:gd name="T47" fmla="*/ 63 h 149"/>
                  <a:gd name="T48" fmla="*/ 161 w 179"/>
                  <a:gd name="T49" fmla="*/ 63 h 149"/>
                  <a:gd name="T50" fmla="*/ 98 w 179"/>
                  <a:gd name="T51" fmla="*/ 146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9" h="149">
                    <a:moveTo>
                      <a:pt x="129" y="62"/>
                    </a:moveTo>
                    <a:lnTo>
                      <a:pt x="129" y="62"/>
                    </a:lnTo>
                    <a:cubicBezTo>
                      <a:pt x="120" y="44"/>
                      <a:pt x="106" y="37"/>
                      <a:pt x="90" y="34"/>
                    </a:cubicBezTo>
                    <a:lnTo>
                      <a:pt x="90" y="34"/>
                    </a:lnTo>
                    <a:cubicBezTo>
                      <a:pt x="82" y="41"/>
                      <a:pt x="71" y="39"/>
                      <a:pt x="58" y="41"/>
                    </a:cubicBezTo>
                    <a:lnTo>
                      <a:pt x="58" y="41"/>
                    </a:lnTo>
                    <a:cubicBezTo>
                      <a:pt x="39" y="43"/>
                      <a:pt x="23" y="54"/>
                      <a:pt x="24" y="76"/>
                    </a:cubicBezTo>
                    <a:lnTo>
                      <a:pt x="24" y="76"/>
                    </a:lnTo>
                    <a:cubicBezTo>
                      <a:pt x="24" y="88"/>
                      <a:pt x="36" y="113"/>
                      <a:pt x="48" y="117"/>
                    </a:cubicBezTo>
                    <a:lnTo>
                      <a:pt x="48" y="117"/>
                    </a:lnTo>
                    <a:cubicBezTo>
                      <a:pt x="52" y="119"/>
                      <a:pt x="60" y="118"/>
                      <a:pt x="64" y="118"/>
                    </a:cubicBezTo>
                    <a:lnTo>
                      <a:pt x="64" y="118"/>
                    </a:lnTo>
                    <a:cubicBezTo>
                      <a:pt x="91" y="118"/>
                      <a:pt x="156" y="110"/>
                      <a:pt x="129" y="62"/>
                    </a:cubicBezTo>
                    <a:close/>
                    <a:moveTo>
                      <a:pt x="98" y="146"/>
                    </a:moveTo>
                    <a:lnTo>
                      <a:pt x="98" y="146"/>
                    </a:lnTo>
                    <a:cubicBezTo>
                      <a:pt x="62" y="148"/>
                      <a:pt x="0" y="147"/>
                      <a:pt x="0" y="89"/>
                    </a:cubicBezTo>
                    <a:lnTo>
                      <a:pt x="0" y="89"/>
                    </a:lnTo>
                    <a:cubicBezTo>
                      <a:pt x="0" y="68"/>
                      <a:pt x="4" y="43"/>
                      <a:pt x="18" y="30"/>
                    </a:cubicBezTo>
                    <a:lnTo>
                      <a:pt x="18" y="30"/>
                    </a:lnTo>
                    <a:cubicBezTo>
                      <a:pt x="22" y="26"/>
                      <a:pt x="25" y="23"/>
                      <a:pt x="32" y="23"/>
                    </a:cubicBezTo>
                    <a:lnTo>
                      <a:pt x="32" y="23"/>
                    </a:lnTo>
                    <a:cubicBezTo>
                      <a:pt x="28" y="14"/>
                      <a:pt x="31" y="2"/>
                      <a:pt x="41" y="2"/>
                    </a:cubicBezTo>
                    <a:lnTo>
                      <a:pt x="41" y="2"/>
                    </a:lnTo>
                    <a:cubicBezTo>
                      <a:pt x="82" y="0"/>
                      <a:pt x="142" y="6"/>
                      <a:pt x="161" y="63"/>
                    </a:cubicBezTo>
                    <a:lnTo>
                      <a:pt x="161" y="63"/>
                    </a:lnTo>
                    <a:cubicBezTo>
                      <a:pt x="178" y="113"/>
                      <a:pt x="136" y="142"/>
                      <a:pt x="98" y="146"/>
                    </a:cubicBezTo>
                    <a:close/>
                  </a:path>
                </a:pathLst>
              </a:custGeom>
              <a:solidFill>
                <a:schemeClr val="accent1">
                  <a:lumMod val="60000"/>
                  <a:lumOff val="40000"/>
                </a:schemeClr>
              </a:solidFill>
              <a:ln>
                <a:noFill/>
              </a:ln>
              <a:effectLst/>
            </p:spPr>
            <p:txBody>
              <a:bodyPr wrap="none" anchor="ctr"/>
              <a:lstStyle/>
              <a:p>
                <a:pPr>
                  <a:defRPr/>
                </a:pPr>
                <a:endParaRPr lang="es-ES_tradnl" sz="3200"/>
              </a:p>
            </p:txBody>
          </p:sp>
          <p:sp>
            <p:nvSpPr>
              <p:cNvPr id="43" name="Freeform 209">
                <a:extLst>
                  <a:ext uri="{FF2B5EF4-FFF2-40B4-BE49-F238E27FC236}">
                    <a16:creationId xmlns:a16="http://schemas.microsoft.com/office/drawing/2014/main" id="{D20BC909-41B5-A34E-AC8E-EEF826958DA6}"/>
                  </a:ext>
                </a:extLst>
              </p:cNvPr>
              <p:cNvSpPr>
                <a:spLocks noChangeArrowheads="1"/>
              </p:cNvSpPr>
              <p:nvPr/>
            </p:nvSpPr>
            <p:spPr bwMode="auto">
              <a:xfrm>
                <a:off x="6694243" y="5193296"/>
                <a:ext cx="82945" cy="81377"/>
              </a:xfrm>
              <a:custGeom>
                <a:avLst/>
                <a:gdLst>
                  <a:gd name="T0" fmla="*/ 66 w 188"/>
                  <a:gd name="T1" fmla="*/ 131 h 186"/>
                  <a:gd name="T2" fmla="*/ 66 w 188"/>
                  <a:gd name="T3" fmla="*/ 131 h 186"/>
                  <a:gd name="T4" fmla="*/ 113 w 188"/>
                  <a:gd name="T5" fmla="*/ 139 h 186"/>
                  <a:gd name="T6" fmla="*/ 113 w 188"/>
                  <a:gd name="T7" fmla="*/ 139 h 186"/>
                  <a:gd name="T8" fmla="*/ 138 w 188"/>
                  <a:gd name="T9" fmla="*/ 119 h 186"/>
                  <a:gd name="T10" fmla="*/ 138 w 188"/>
                  <a:gd name="T11" fmla="*/ 119 h 186"/>
                  <a:gd name="T12" fmla="*/ 155 w 188"/>
                  <a:gd name="T13" fmla="*/ 72 h 186"/>
                  <a:gd name="T14" fmla="*/ 155 w 188"/>
                  <a:gd name="T15" fmla="*/ 72 h 186"/>
                  <a:gd name="T16" fmla="*/ 116 w 188"/>
                  <a:gd name="T17" fmla="*/ 44 h 186"/>
                  <a:gd name="T18" fmla="*/ 116 w 188"/>
                  <a:gd name="T19" fmla="*/ 44 h 186"/>
                  <a:gd name="T20" fmla="*/ 100 w 188"/>
                  <a:gd name="T21" fmla="*/ 51 h 186"/>
                  <a:gd name="T22" fmla="*/ 100 w 188"/>
                  <a:gd name="T23" fmla="*/ 51 h 186"/>
                  <a:gd name="T24" fmla="*/ 66 w 188"/>
                  <a:gd name="T25" fmla="*/ 131 h 186"/>
                  <a:gd name="T26" fmla="*/ 58 w 188"/>
                  <a:gd name="T27" fmla="*/ 42 h 186"/>
                  <a:gd name="T28" fmla="*/ 58 w 188"/>
                  <a:gd name="T29" fmla="*/ 42 h 186"/>
                  <a:gd name="T30" fmla="*/ 171 w 188"/>
                  <a:gd name="T31" fmla="*/ 51 h 186"/>
                  <a:gd name="T32" fmla="*/ 171 w 188"/>
                  <a:gd name="T33" fmla="*/ 51 h 186"/>
                  <a:gd name="T34" fmla="*/ 180 w 188"/>
                  <a:gd name="T35" fmla="*/ 111 h 186"/>
                  <a:gd name="T36" fmla="*/ 180 w 188"/>
                  <a:gd name="T37" fmla="*/ 111 h 186"/>
                  <a:gd name="T38" fmla="*/ 169 w 188"/>
                  <a:gd name="T39" fmla="*/ 125 h 186"/>
                  <a:gd name="T40" fmla="*/ 169 w 188"/>
                  <a:gd name="T41" fmla="*/ 125 h 186"/>
                  <a:gd name="T42" fmla="*/ 169 w 188"/>
                  <a:gd name="T43" fmla="*/ 148 h 186"/>
                  <a:gd name="T44" fmla="*/ 169 w 188"/>
                  <a:gd name="T45" fmla="*/ 148 h 186"/>
                  <a:gd name="T46" fmla="*/ 35 w 188"/>
                  <a:gd name="T47" fmla="*/ 142 h 186"/>
                  <a:gd name="T48" fmla="*/ 35 w 188"/>
                  <a:gd name="T49" fmla="*/ 142 h 186"/>
                  <a:gd name="T50" fmla="*/ 58 w 188"/>
                  <a:gd name="T51" fmla="*/ 42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8" h="186">
                    <a:moveTo>
                      <a:pt x="66" y="131"/>
                    </a:moveTo>
                    <a:lnTo>
                      <a:pt x="66" y="131"/>
                    </a:lnTo>
                    <a:cubicBezTo>
                      <a:pt x="80" y="142"/>
                      <a:pt x="97" y="143"/>
                      <a:pt x="113" y="139"/>
                    </a:cubicBezTo>
                    <a:lnTo>
                      <a:pt x="113" y="139"/>
                    </a:lnTo>
                    <a:cubicBezTo>
                      <a:pt x="117" y="129"/>
                      <a:pt x="126" y="126"/>
                      <a:pt x="138" y="119"/>
                    </a:cubicBezTo>
                    <a:lnTo>
                      <a:pt x="138" y="119"/>
                    </a:lnTo>
                    <a:cubicBezTo>
                      <a:pt x="154" y="109"/>
                      <a:pt x="164" y="94"/>
                      <a:pt x="155" y="72"/>
                    </a:cubicBezTo>
                    <a:lnTo>
                      <a:pt x="155" y="72"/>
                    </a:lnTo>
                    <a:cubicBezTo>
                      <a:pt x="150" y="62"/>
                      <a:pt x="129" y="44"/>
                      <a:pt x="116" y="44"/>
                    </a:cubicBezTo>
                    <a:lnTo>
                      <a:pt x="116" y="44"/>
                    </a:lnTo>
                    <a:cubicBezTo>
                      <a:pt x="112" y="44"/>
                      <a:pt x="104" y="48"/>
                      <a:pt x="100" y="51"/>
                    </a:cubicBezTo>
                    <a:lnTo>
                      <a:pt x="100" y="51"/>
                    </a:lnTo>
                    <a:cubicBezTo>
                      <a:pt x="76" y="63"/>
                      <a:pt x="21" y="97"/>
                      <a:pt x="66" y="131"/>
                    </a:cubicBezTo>
                    <a:close/>
                    <a:moveTo>
                      <a:pt x="58" y="42"/>
                    </a:moveTo>
                    <a:lnTo>
                      <a:pt x="58" y="42"/>
                    </a:lnTo>
                    <a:cubicBezTo>
                      <a:pt x="89" y="23"/>
                      <a:pt x="146" y="0"/>
                      <a:pt x="171" y="51"/>
                    </a:cubicBezTo>
                    <a:lnTo>
                      <a:pt x="171" y="51"/>
                    </a:lnTo>
                    <a:cubicBezTo>
                      <a:pt x="179" y="71"/>
                      <a:pt x="187" y="94"/>
                      <a:pt x="180" y="111"/>
                    </a:cubicBezTo>
                    <a:lnTo>
                      <a:pt x="180" y="111"/>
                    </a:lnTo>
                    <a:cubicBezTo>
                      <a:pt x="177" y="118"/>
                      <a:pt x="173" y="122"/>
                      <a:pt x="169" y="125"/>
                    </a:cubicBezTo>
                    <a:lnTo>
                      <a:pt x="169" y="125"/>
                    </a:lnTo>
                    <a:cubicBezTo>
                      <a:pt x="176" y="131"/>
                      <a:pt x="179" y="142"/>
                      <a:pt x="169" y="148"/>
                    </a:cubicBezTo>
                    <a:lnTo>
                      <a:pt x="169" y="148"/>
                    </a:lnTo>
                    <a:cubicBezTo>
                      <a:pt x="133" y="167"/>
                      <a:pt x="76" y="185"/>
                      <a:pt x="35" y="142"/>
                    </a:cubicBezTo>
                    <a:lnTo>
                      <a:pt x="35" y="142"/>
                    </a:lnTo>
                    <a:cubicBezTo>
                      <a:pt x="0" y="104"/>
                      <a:pt x="26" y="60"/>
                      <a:pt x="58" y="42"/>
                    </a:cubicBezTo>
                    <a:close/>
                  </a:path>
                </a:pathLst>
              </a:custGeom>
              <a:solidFill>
                <a:schemeClr val="accent1">
                  <a:lumMod val="60000"/>
                  <a:lumOff val="40000"/>
                </a:schemeClr>
              </a:solidFill>
              <a:ln>
                <a:noFill/>
              </a:ln>
              <a:effectLst/>
            </p:spPr>
            <p:txBody>
              <a:bodyPr wrap="none" anchor="ctr"/>
              <a:lstStyle/>
              <a:p>
                <a:pPr>
                  <a:defRPr/>
                </a:pPr>
                <a:endParaRPr lang="es-ES_tradnl" sz="3200"/>
              </a:p>
            </p:txBody>
          </p:sp>
          <p:sp>
            <p:nvSpPr>
              <p:cNvPr id="44" name="Freeform 210">
                <a:extLst>
                  <a:ext uri="{FF2B5EF4-FFF2-40B4-BE49-F238E27FC236}">
                    <a16:creationId xmlns:a16="http://schemas.microsoft.com/office/drawing/2014/main" id="{18F13452-7425-0049-8CCA-2617AD3D14E1}"/>
                  </a:ext>
                </a:extLst>
              </p:cNvPr>
              <p:cNvSpPr>
                <a:spLocks noChangeArrowheads="1"/>
              </p:cNvSpPr>
              <p:nvPr/>
            </p:nvSpPr>
            <p:spPr bwMode="auto">
              <a:xfrm>
                <a:off x="6855767" y="5202015"/>
                <a:ext cx="75669" cy="65392"/>
              </a:xfrm>
              <a:custGeom>
                <a:avLst/>
                <a:gdLst>
                  <a:gd name="T0" fmla="*/ 130 w 178"/>
                  <a:gd name="T1" fmla="*/ 63 h 150"/>
                  <a:gd name="T2" fmla="*/ 130 w 178"/>
                  <a:gd name="T3" fmla="*/ 63 h 150"/>
                  <a:gd name="T4" fmla="*/ 88 w 178"/>
                  <a:gd name="T5" fmla="*/ 34 h 150"/>
                  <a:gd name="T6" fmla="*/ 88 w 178"/>
                  <a:gd name="T7" fmla="*/ 34 h 150"/>
                  <a:gd name="T8" fmla="*/ 59 w 178"/>
                  <a:gd name="T9" fmla="*/ 42 h 150"/>
                  <a:gd name="T10" fmla="*/ 59 w 178"/>
                  <a:gd name="T11" fmla="*/ 42 h 150"/>
                  <a:gd name="T12" fmla="*/ 23 w 178"/>
                  <a:gd name="T13" fmla="*/ 78 h 150"/>
                  <a:gd name="T14" fmla="*/ 23 w 178"/>
                  <a:gd name="T15" fmla="*/ 78 h 150"/>
                  <a:gd name="T16" fmla="*/ 47 w 178"/>
                  <a:gd name="T17" fmla="*/ 118 h 150"/>
                  <a:gd name="T18" fmla="*/ 47 w 178"/>
                  <a:gd name="T19" fmla="*/ 118 h 150"/>
                  <a:gd name="T20" fmla="*/ 63 w 178"/>
                  <a:gd name="T21" fmla="*/ 120 h 150"/>
                  <a:gd name="T22" fmla="*/ 63 w 178"/>
                  <a:gd name="T23" fmla="*/ 120 h 150"/>
                  <a:gd name="T24" fmla="*/ 130 w 178"/>
                  <a:gd name="T25" fmla="*/ 63 h 150"/>
                  <a:gd name="T26" fmla="*/ 98 w 178"/>
                  <a:gd name="T27" fmla="*/ 146 h 150"/>
                  <a:gd name="T28" fmla="*/ 98 w 178"/>
                  <a:gd name="T29" fmla="*/ 146 h 150"/>
                  <a:gd name="T30" fmla="*/ 0 w 178"/>
                  <a:gd name="T31" fmla="*/ 90 h 150"/>
                  <a:gd name="T32" fmla="*/ 0 w 178"/>
                  <a:gd name="T33" fmla="*/ 90 h 150"/>
                  <a:gd name="T34" fmla="*/ 18 w 178"/>
                  <a:gd name="T35" fmla="*/ 30 h 150"/>
                  <a:gd name="T36" fmla="*/ 18 w 178"/>
                  <a:gd name="T37" fmla="*/ 30 h 150"/>
                  <a:gd name="T38" fmla="*/ 31 w 178"/>
                  <a:gd name="T39" fmla="*/ 24 h 150"/>
                  <a:gd name="T40" fmla="*/ 31 w 178"/>
                  <a:gd name="T41" fmla="*/ 24 h 150"/>
                  <a:gd name="T42" fmla="*/ 42 w 178"/>
                  <a:gd name="T43" fmla="*/ 3 h 150"/>
                  <a:gd name="T44" fmla="*/ 42 w 178"/>
                  <a:gd name="T45" fmla="*/ 3 h 150"/>
                  <a:gd name="T46" fmla="*/ 160 w 178"/>
                  <a:gd name="T47" fmla="*/ 63 h 150"/>
                  <a:gd name="T48" fmla="*/ 160 w 178"/>
                  <a:gd name="T49" fmla="*/ 63 h 150"/>
                  <a:gd name="T50" fmla="*/ 98 w 178"/>
                  <a:gd name="T51" fmla="*/ 146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8" h="150">
                    <a:moveTo>
                      <a:pt x="130" y="63"/>
                    </a:moveTo>
                    <a:lnTo>
                      <a:pt x="130" y="63"/>
                    </a:lnTo>
                    <a:cubicBezTo>
                      <a:pt x="120" y="46"/>
                      <a:pt x="105" y="38"/>
                      <a:pt x="88" y="34"/>
                    </a:cubicBezTo>
                    <a:lnTo>
                      <a:pt x="88" y="34"/>
                    </a:lnTo>
                    <a:cubicBezTo>
                      <a:pt x="81" y="42"/>
                      <a:pt x="72" y="41"/>
                      <a:pt x="59" y="42"/>
                    </a:cubicBezTo>
                    <a:lnTo>
                      <a:pt x="59" y="42"/>
                    </a:lnTo>
                    <a:cubicBezTo>
                      <a:pt x="39" y="45"/>
                      <a:pt x="23" y="54"/>
                      <a:pt x="23" y="78"/>
                    </a:cubicBezTo>
                    <a:lnTo>
                      <a:pt x="23" y="78"/>
                    </a:lnTo>
                    <a:cubicBezTo>
                      <a:pt x="23" y="90"/>
                      <a:pt x="35" y="113"/>
                      <a:pt x="47" y="118"/>
                    </a:cubicBezTo>
                    <a:lnTo>
                      <a:pt x="47" y="118"/>
                    </a:lnTo>
                    <a:cubicBezTo>
                      <a:pt x="51" y="120"/>
                      <a:pt x="59" y="120"/>
                      <a:pt x="63" y="120"/>
                    </a:cubicBezTo>
                    <a:lnTo>
                      <a:pt x="63" y="120"/>
                    </a:lnTo>
                    <a:cubicBezTo>
                      <a:pt x="90" y="118"/>
                      <a:pt x="155" y="111"/>
                      <a:pt x="130" y="63"/>
                    </a:cubicBezTo>
                    <a:close/>
                    <a:moveTo>
                      <a:pt x="98" y="146"/>
                    </a:moveTo>
                    <a:lnTo>
                      <a:pt x="98" y="146"/>
                    </a:lnTo>
                    <a:cubicBezTo>
                      <a:pt x="63" y="149"/>
                      <a:pt x="1" y="147"/>
                      <a:pt x="0" y="90"/>
                    </a:cubicBezTo>
                    <a:lnTo>
                      <a:pt x="0" y="90"/>
                    </a:lnTo>
                    <a:cubicBezTo>
                      <a:pt x="0" y="70"/>
                      <a:pt x="3" y="44"/>
                      <a:pt x="18" y="30"/>
                    </a:cubicBezTo>
                    <a:lnTo>
                      <a:pt x="18" y="30"/>
                    </a:lnTo>
                    <a:cubicBezTo>
                      <a:pt x="21" y="26"/>
                      <a:pt x="26" y="25"/>
                      <a:pt x="31" y="24"/>
                    </a:cubicBezTo>
                    <a:lnTo>
                      <a:pt x="31" y="24"/>
                    </a:lnTo>
                    <a:cubicBezTo>
                      <a:pt x="27" y="16"/>
                      <a:pt x="31" y="4"/>
                      <a:pt x="42" y="3"/>
                    </a:cubicBezTo>
                    <a:lnTo>
                      <a:pt x="42" y="3"/>
                    </a:lnTo>
                    <a:cubicBezTo>
                      <a:pt x="82" y="0"/>
                      <a:pt x="141" y="8"/>
                      <a:pt x="160" y="63"/>
                    </a:cubicBezTo>
                    <a:lnTo>
                      <a:pt x="160" y="63"/>
                    </a:lnTo>
                    <a:cubicBezTo>
                      <a:pt x="177" y="113"/>
                      <a:pt x="135" y="143"/>
                      <a:pt x="98" y="146"/>
                    </a:cubicBezTo>
                    <a:close/>
                  </a:path>
                </a:pathLst>
              </a:custGeom>
              <a:solidFill>
                <a:schemeClr val="accent1">
                  <a:lumMod val="75000"/>
                </a:schemeClr>
              </a:solidFill>
              <a:ln>
                <a:noFill/>
              </a:ln>
              <a:effectLst/>
            </p:spPr>
            <p:txBody>
              <a:bodyPr wrap="none" anchor="ctr"/>
              <a:lstStyle/>
              <a:p>
                <a:pPr>
                  <a:defRPr/>
                </a:pPr>
                <a:endParaRPr lang="es-ES_tradnl" sz="3200"/>
              </a:p>
            </p:txBody>
          </p:sp>
          <p:sp>
            <p:nvSpPr>
              <p:cNvPr id="9413" name="Freeform 211">
                <a:extLst>
                  <a:ext uri="{FF2B5EF4-FFF2-40B4-BE49-F238E27FC236}">
                    <a16:creationId xmlns:a16="http://schemas.microsoft.com/office/drawing/2014/main" id="{6F0C7952-C6FD-8844-94B6-3CAD1A05B236}"/>
                  </a:ext>
                </a:extLst>
              </p:cNvPr>
              <p:cNvSpPr>
                <a:spLocks/>
              </p:cNvSpPr>
              <p:nvPr/>
            </p:nvSpPr>
            <p:spPr bwMode="auto">
              <a:xfrm>
                <a:off x="7006994" y="5186030"/>
                <a:ext cx="74889" cy="103694"/>
              </a:xfrm>
              <a:custGeom>
                <a:avLst/>
                <a:gdLst>
                  <a:gd name="T0" fmla="*/ 44331 w 174"/>
                  <a:gd name="T1" fmla="*/ 21530 h 236"/>
                  <a:gd name="T2" fmla="*/ 44331 w 174"/>
                  <a:gd name="T3" fmla="*/ 21530 h 236"/>
                  <a:gd name="T4" fmla="*/ 24533 w 174"/>
                  <a:gd name="T5" fmla="*/ 31635 h 236"/>
                  <a:gd name="T6" fmla="*/ 24533 w 174"/>
                  <a:gd name="T7" fmla="*/ 31635 h 236"/>
                  <a:gd name="T8" fmla="*/ 20229 w 174"/>
                  <a:gd name="T9" fmla="*/ 47893 h 236"/>
                  <a:gd name="T10" fmla="*/ 20229 w 174"/>
                  <a:gd name="T11" fmla="*/ 47893 h 236"/>
                  <a:gd name="T12" fmla="*/ 25393 w 174"/>
                  <a:gd name="T13" fmla="*/ 73377 h 236"/>
                  <a:gd name="T14" fmla="*/ 25393 w 174"/>
                  <a:gd name="T15" fmla="*/ 73377 h 236"/>
                  <a:gd name="T16" fmla="*/ 45622 w 174"/>
                  <a:gd name="T17" fmla="*/ 74695 h 236"/>
                  <a:gd name="T18" fmla="*/ 45622 w 174"/>
                  <a:gd name="T19" fmla="*/ 74695 h 236"/>
                  <a:gd name="T20" fmla="*/ 49926 w 174"/>
                  <a:gd name="T21" fmla="*/ 66786 h 236"/>
                  <a:gd name="T22" fmla="*/ 49926 w 174"/>
                  <a:gd name="T23" fmla="*/ 66786 h 236"/>
                  <a:gd name="T24" fmla="*/ 44331 w 174"/>
                  <a:gd name="T25" fmla="*/ 21530 h 236"/>
                  <a:gd name="T26" fmla="*/ 67142 w 174"/>
                  <a:gd name="T27" fmla="*/ 58877 h 236"/>
                  <a:gd name="T28" fmla="*/ 67142 w 174"/>
                  <a:gd name="T29" fmla="*/ 58877 h 236"/>
                  <a:gd name="T30" fmla="*/ 24963 w 174"/>
                  <a:gd name="T31" fmla="*/ 87876 h 236"/>
                  <a:gd name="T32" fmla="*/ 24963 w 174"/>
                  <a:gd name="T33" fmla="*/ 87876 h 236"/>
                  <a:gd name="T34" fmla="*/ 6886 w 174"/>
                  <a:gd name="T35" fmla="*/ 62832 h 236"/>
                  <a:gd name="T36" fmla="*/ 6886 w 174"/>
                  <a:gd name="T37" fmla="*/ 62832 h 236"/>
                  <a:gd name="T38" fmla="*/ 7747 w 174"/>
                  <a:gd name="T39" fmla="*/ 54923 h 236"/>
                  <a:gd name="T40" fmla="*/ 7747 w 174"/>
                  <a:gd name="T41" fmla="*/ 54923 h 236"/>
                  <a:gd name="T42" fmla="*/ 2152 w 174"/>
                  <a:gd name="T43" fmla="*/ 44378 h 236"/>
                  <a:gd name="T44" fmla="*/ 2152 w 174"/>
                  <a:gd name="T45" fmla="*/ 44378 h 236"/>
                  <a:gd name="T46" fmla="*/ 51648 w 174"/>
                  <a:gd name="T47" fmla="*/ 7469 h 236"/>
                  <a:gd name="T48" fmla="*/ 51648 w 174"/>
                  <a:gd name="T49" fmla="*/ 7469 h 236"/>
                  <a:gd name="T50" fmla="*/ 67142 w 174"/>
                  <a:gd name="T51" fmla="*/ 58877 h 2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74" h="236">
                    <a:moveTo>
                      <a:pt x="103" y="49"/>
                    </a:moveTo>
                    <a:lnTo>
                      <a:pt x="103" y="49"/>
                    </a:lnTo>
                    <a:cubicBezTo>
                      <a:pt x="83" y="47"/>
                      <a:pt x="68" y="58"/>
                      <a:pt x="57" y="72"/>
                    </a:cubicBezTo>
                    <a:cubicBezTo>
                      <a:pt x="59" y="85"/>
                      <a:pt x="53" y="95"/>
                      <a:pt x="47" y="109"/>
                    </a:cubicBezTo>
                    <a:cubicBezTo>
                      <a:pt x="39" y="130"/>
                      <a:pt x="39" y="152"/>
                      <a:pt x="59" y="167"/>
                    </a:cubicBezTo>
                    <a:cubicBezTo>
                      <a:pt x="68" y="175"/>
                      <a:pt x="96" y="177"/>
                      <a:pt x="106" y="170"/>
                    </a:cubicBezTo>
                    <a:cubicBezTo>
                      <a:pt x="110" y="166"/>
                      <a:pt x="113" y="158"/>
                      <a:pt x="116" y="152"/>
                    </a:cubicBezTo>
                    <a:cubicBezTo>
                      <a:pt x="130" y="125"/>
                      <a:pt x="156" y="53"/>
                      <a:pt x="103" y="49"/>
                    </a:cubicBezTo>
                    <a:close/>
                    <a:moveTo>
                      <a:pt x="156" y="134"/>
                    </a:moveTo>
                    <a:lnTo>
                      <a:pt x="156" y="134"/>
                    </a:lnTo>
                    <a:cubicBezTo>
                      <a:pt x="141" y="173"/>
                      <a:pt x="106" y="235"/>
                      <a:pt x="58" y="200"/>
                    </a:cubicBezTo>
                    <a:cubicBezTo>
                      <a:pt x="39" y="187"/>
                      <a:pt x="20" y="166"/>
                      <a:pt x="16" y="143"/>
                    </a:cubicBezTo>
                    <a:cubicBezTo>
                      <a:pt x="14" y="138"/>
                      <a:pt x="16" y="131"/>
                      <a:pt x="18" y="125"/>
                    </a:cubicBezTo>
                    <a:cubicBezTo>
                      <a:pt x="9" y="124"/>
                      <a:pt x="0" y="113"/>
                      <a:pt x="5" y="101"/>
                    </a:cubicBezTo>
                    <a:cubicBezTo>
                      <a:pt x="25" y="58"/>
                      <a:pt x="62" y="0"/>
                      <a:pt x="120" y="17"/>
                    </a:cubicBezTo>
                    <a:cubicBezTo>
                      <a:pt x="170" y="32"/>
                      <a:pt x="173" y="93"/>
                      <a:pt x="156" y="13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3200"/>
              </a:p>
            </p:txBody>
          </p:sp>
          <p:sp>
            <p:nvSpPr>
              <p:cNvPr id="46" name="Freeform 212">
                <a:extLst>
                  <a:ext uri="{FF2B5EF4-FFF2-40B4-BE49-F238E27FC236}">
                    <a16:creationId xmlns:a16="http://schemas.microsoft.com/office/drawing/2014/main" id="{3211F44E-8B29-2349-AA6D-B08DC556438A}"/>
                  </a:ext>
                </a:extLst>
              </p:cNvPr>
              <p:cNvSpPr>
                <a:spLocks noChangeArrowheads="1"/>
              </p:cNvSpPr>
              <p:nvPr/>
            </p:nvSpPr>
            <p:spPr bwMode="auto">
              <a:xfrm>
                <a:off x="7308322" y="5193296"/>
                <a:ext cx="88765" cy="87190"/>
              </a:xfrm>
              <a:custGeom>
                <a:avLst/>
                <a:gdLst>
                  <a:gd name="T0" fmla="*/ 59 w 203"/>
                  <a:gd name="T1" fmla="*/ 135 h 197"/>
                  <a:gd name="T2" fmla="*/ 59 w 203"/>
                  <a:gd name="T3" fmla="*/ 135 h 197"/>
                  <a:gd name="T4" fmla="*/ 108 w 203"/>
                  <a:gd name="T5" fmla="*/ 150 h 197"/>
                  <a:gd name="T6" fmla="*/ 108 w 203"/>
                  <a:gd name="T7" fmla="*/ 150 h 197"/>
                  <a:gd name="T8" fmla="*/ 140 w 203"/>
                  <a:gd name="T9" fmla="*/ 131 h 197"/>
                  <a:gd name="T10" fmla="*/ 140 w 203"/>
                  <a:gd name="T11" fmla="*/ 131 h 197"/>
                  <a:gd name="T12" fmla="*/ 175 w 203"/>
                  <a:gd name="T13" fmla="*/ 83 h 197"/>
                  <a:gd name="T14" fmla="*/ 175 w 203"/>
                  <a:gd name="T15" fmla="*/ 83 h 197"/>
                  <a:gd name="T16" fmla="*/ 143 w 203"/>
                  <a:gd name="T17" fmla="*/ 46 h 197"/>
                  <a:gd name="T18" fmla="*/ 143 w 203"/>
                  <a:gd name="T19" fmla="*/ 46 h 197"/>
                  <a:gd name="T20" fmla="*/ 125 w 203"/>
                  <a:gd name="T21" fmla="*/ 52 h 197"/>
                  <a:gd name="T22" fmla="*/ 125 w 203"/>
                  <a:gd name="T23" fmla="*/ 52 h 197"/>
                  <a:gd name="T24" fmla="*/ 59 w 203"/>
                  <a:gd name="T25" fmla="*/ 135 h 197"/>
                  <a:gd name="T26" fmla="*/ 84 w 203"/>
                  <a:gd name="T27" fmla="*/ 35 h 197"/>
                  <a:gd name="T28" fmla="*/ 84 w 203"/>
                  <a:gd name="T29" fmla="*/ 35 h 197"/>
                  <a:gd name="T30" fmla="*/ 198 w 203"/>
                  <a:gd name="T31" fmla="*/ 61 h 197"/>
                  <a:gd name="T32" fmla="*/ 198 w 203"/>
                  <a:gd name="T33" fmla="*/ 61 h 197"/>
                  <a:gd name="T34" fmla="*/ 188 w 203"/>
                  <a:gd name="T35" fmla="*/ 129 h 197"/>
                  <a:gd name="T36" fmla="*/ 188 w 203"/>
                  <a:gd name="T37" fmla="*/ 129 h 197"/>
                  <a:gd name="T38" fmla="*/ 172 w 203"/>
                  <a:gd name="T39" fmla="*/ 141 h 197"/>
                  <a:gd name="T40" fmla="*/ 172 w 203"/>
                  <a:gd name="T41" fmla="*/ 141 h 197"/>
                  <a:gd name="T42" fmla="*/ 164 w 203"/>
                  <a:gd name="T43" fmla="*/ 166 h 197"/>
                  <a:gd name="T44" fmla="*/ 164 w 203"/>
                  <a:gd name="T45" fmla="*/ 166 h 197"/>
                  <a:gd name="T46" fmla="*/ 24 w 203"/>
                  <a:gd name="T47" fmla="*/ 144 h 197"/>
                  <a:gd name="T48" fmla="*/ 24 w 203"/>
                  <a:gd name="T49" fmla="*/ 144 h 197"/>
                  <a:gd name="T50" fmla="*/ 84 w 203"/>
                  <a:gd name="T51" fmla="*/ 35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3" h="197">
                    <a:moveTo>
                      <a:pt x="59" y="135"/>
                    </a:moveTo>
                    <a:lnTo>
                      <a:pt x="59" y="135"/>
                    </a:lnTo>
                    <a:cubicBezTo>
                      <a:pt x="71" y="149"/>
                      <a:pt x="89" y="152"/>
                      <a:pt x="108" y="150"/>
                    </a:cubicBezTo>
                    <a:lnTo>
                      <a:pt x="108" y="150"/>
                    </a:lnTo>
                    <a:cubicBezTo>
                      <a:pt x="116" y="138"/>
                      <a:pt x="126" y="137"/>
                      <a:pt x="140" y="131"/>
                    </a:cubicBezTo>
                    <a:lnTo>
                      <a:pt x="140" y="131"/>
                    </a:lnTo>
                    <a:cubicBezTo>
                      <a:pt x="162" y="123"/>
                      <a:pt x="179" y="107"/>
                      <a:pt x="175" y="83"/>
                    </a:cubicBezTo>
                    <a:lnTo>
                      <a:pt x="175" y="83"/>
                    </a:lnTo>
                    <a:cubicBezTo>
                      <a:pt x="173" y="70"/>
                      <a:pt x="156" y="49"/>
                      <a:pt x="143" y="46"/>
                    </a:cubicBezTo>
                    <a:lnTo>
                      <a:pt x="143" y="46"/>
                    </a:lnTo>
                    <a:cubicBezTo>
                      <a:pt x="138" y="46"/>
                      <a:pt x="130" y="50"/>
                      <a:pt x="125" y="52"/>
                    </a:cubicBezTo>
                    <a:lnTo>
                      <a:pt x="125" y="52"/>
                    </a:lnTo>
                    <a:cubicBezTo>
                      <a:pt x="95" y="61"/>
                      <a:pt x="25" y="91"/>
                      <a:pt x="59" y="135"/>
                    </a:cubicBezTo>
                    <a:close/>
                    <a:moveTo>
                      <a:pt x="84" y="35"/>
                    </a:moveTo>
                    <a:lnTo>
                      <a:pt x="84" y="35"/>
                    </a:lnTo>
                    <a:cubicBezTo>
                      <a:pt x="122" y="19"/>
                      <a:pt x="190" y="0"/>
                      <a:pt x="198" y="61"/>
                    </a:cubicBezTo>
                    <a:lnTo>
                      <a:pt x="198" y="61"/>
                    </a:lnTo>
                    <a:cubicBezTo>
                      <a:pt x="202" y="83"/>
                      <a:pt x="201" y="111"/>
                      <a:pt x="188" y="129"/>
                    </a:cubicBezTo>
                    <a:lnTo>
                      <a:pt x="188" y="129"/>
                    </a:lnTo>
                    <a:cubicBezTo>
                      <a:pt x="184" y="136"/>
                      <a:pt x="179" y="138"/>
                      <a:pt x="172" y="141"/>
                    </a:cubicBezTo>
                    <a:lnTo>
                      <a:pt x="172" y="141"/>
                    </a:lnTo>
                    <a:cubicBezTo>
                      <a:pt x="177" y="149"/>
                      <a:pt x="176" y="163"/>
                      <a:pt x="164" y="166"/>
                    </a:cubicBezTo>
                    <a:lnTo>
                      <a:pt x="164" y="166"/>
                    </a:lnTo>
                    <a:cubicBezTo>
                      <a:pt x="119" y="183"/>
                      <a:pt x="52" y="196"/>
                      <a:pt x="24" y="144"/>
                    </a:cubicBezTo>
                    <a:lnTo>
                      <a:pt x="24" y="144"/>
                    </a:lnTo>
                    <a:cubicBezTo>
                      <a:pt x="0" y="96"/>
                      <a:pt x="42" y="50"/>
                      <a:pt x="84" y="35"/>
                    </a:cubicBezTo>
                    <a:close/>
                  </a:path>
                </a:pathLst>
              </a:custGeom>
              <a:solidFill>
                <a:schemeClr val="accent1">
                  <a:lumMod val="75000"/>
                </a:schemeClr>
              </a:solidFill>
              <a:ln>
                <a:noFill/>
              </a:ln>
              <a:effectLst/>
            </p:spPr>
            <p:txBody>
              <a:bodyPr wrap="none" anchor="ctr"/>
              <a:lstStyle/>
              <a:p>
                <a:pPr>
                  <a:defRPr/>
                </a:pPr>
                <a:endParaRPr lang="es-ES_tradnl" sz="3200"/>
              </a:p>
            </p:txBody>
          </p:sp>
          <p:sp>
            <p:nvSpPr>
              <p:cNvPr id="9415" name="Freeform 213">
                <a:extLst>
                  <a:ext uri="{FF2B5EF4-FFF2-40B4-BE49-F238E27FC236}">
                    <a16:creationId xmlns:a16="http://schemas.microsoft.com/office/drawing/2014/main" id="{78EDECF2-CFB1-9D45-8E1D-42021FF9CB77}"/>
                  </a:ext>
                </a:extLst>
              </p:cNvPr>
              <p:cNvSpPr>
                <a:spLocks/>
              </p:cNvSpPr>
              <p:nvPr/>
            </p:nvSpPr>
            <p:spPr bwMode="auto">
              <a:xfrm>
                <a:off x="7475535" y="5187951"/>
                <a:ext cx="74889" cy="103694"/>
              </a:xfrm>
              <a:custGeom>
                <a:avLst/>
                <a:gdLst>
                  <a:gd name="T0" fmla="*/ 43900 w 174"/>
                  <a:gd name="T1" fmla="*/ 20651 h 236"/>
                  <a:gd name="T2" fmla="*/ 43900 w 174"/>
                  <a:gd name="T3" fmla="*/ 20651 h 236"/>
                  <a:gd name="T4" fmla="*/ 24102 w 174"/>
                  <a:gd name="T5" fmla="*/ 31196 h 236"/>
                  <a:gd name="T6" fmla="*/ 24102 w 174"/>
                  <a:gd name="T7" fmla="*/ 31196 h 236"/>
                  <a:gd name="T8" fmla="*/ 20229 w 174"/>
                  <a:gd name="T9" fmla="*/ 47893 h 236"/>
                  <a:gd name="T10" fmla="*/ 20229 w 174"/>
                  <a:gd name="T11" fmla="*/ 47893 h 236"/>
                  <a:gd name="T12" fmla="*/ 25393 w 174"/>
                  <a:gd name="T13" fmla="*/ 73377 h 236"/>
                  <a:gd name="T14" fmla="*/ 25393 w 174"/>
                  <a:gd name="T15" fmla="*/ 73377 h 236"/>
                  <a:gd name="T16" fmla="*/ 45622 w 174"/>
                  <a:gd name="T17" fmla="*/ 73816 h 236"/>
                  <a:gd name="T18" fmla="*/ 45622 w 174"/>
                  <a:gd name="T19" fmla="*/ 73816 h 236"/>
                  <a:gd name="T20" fmla="*/ 49926 w 174"/>
                  <a:gd name="T21" fmla="*/ 66786 h 236"/>
                  <a:gd name="T22" fmla="*/ 49926 w 174"/>
                  <a:gd name="T23" fmla="*/ 66786 h 236"/>
                  <a:gd name="T24" fmla="*/ 43900 w 174"/>
                  <a:gd name="T25" fmla="*/ 20651 h 236"/>
                  <a:gd name="T26" fmla="*/ 67142 w 174"/>
                  <a:gd name="T27" fmla="*/ 58877 h 236"/>
                  <a:gd name="T28" fmla="*/ 67142 w 174"/>
                  <a:gd name="T29" fmla="*/ 58877 h 236"/>
                  <a:gd name="T30" fmla="*/ 24963 w 174"/>
                  <a:gd name="T31" fmla="*/ 86998 h 236"/>
                  <a:gd name="T32" fmla="*/ 24963 w 174"/>
                  <a:gd name="T33" fmla="*/ 86998 h 236"/>
                  <a:gd name="T34" fmla="*/ 6886 w 174"/>
                  <a:gd name="T35" fmla="*/ 62832 h 236"/>
                  <a:gd name="T36" fmla="*/ 6886 w 174"/>
                  <a:gd name="T37" fmla="*/ 62832 h 236"/>
                  <a:gd name="T38" fmla="*/ 7747 w 174"/>
                  <a:gd name="T39" fmla="*/ 54044 h 236"/>
                  <a:gd name="T40" fmla="*/ 7747 w 174"/>
                  <a:gd name="T41" fmla="*/ 54044 h 236"/>
                  <a:gd name="T42" fmla="*/ 2152 w 174"/>
                  <a:gd name="T43" fmla="*/ 44378 h 236"/>
                  <a:gd name="T44" fmla="*/ 2152 w 174"/>
                  <a:gd name="T45" fmla="*/ 44378 h 236"/>
                  <a:gd name="T46" fmla="*/ 51217 w 174"/>
                  <a:gd name="T47" fmla="*/ 6591 h 236"/>
                  <a:gd name="T48" fmla="*/ 51217 w 174"/>
                  <a:gd name="T49" fmla="*/ 6591 h 236"/>
                  <a:gd name="T50" fmla="*/ 67142 w 174"/>
                  <a:gd name="T51" fmla="*/ 58877 h 2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74" h="236">
                    <a:moveTo>
                      <a:pt x="102" y="47"/>
                    </a:moveTo>
                    <a:lnTo>
                      <a:pt x="102" y="47"/>
                    </a:lnTo>
                    <a:cubicBezTo>
                      <a:pt x="83" y="46"/>
                      <a:pt x="68" y="56"/>
                      <a:pt x="56" y="71"/>
                    </a:cubicBezTo>
                    <a:cubicBezTo>
                      <a:pt x="59" y="84"/>
                      <a:pt x="52" y="94"/>
                      <a:pt x="47" y="109"/>
                    </a:cubicBezTo>
                    <a:cubicBezTo>
                      <a:pt x="39" y="128"/>
                      <a:pt x="39" y="152"/>
                      <a:pt x="59" y="167"/>
                    </a:cubicBezTo>
                    <a:cubicBezTo>
                      <a:pt x="70" y="174"/>
                      <a:pt x="96" y="177"/>
                      <a:pt x="106" y="168"/>
                    </a:cubicBezTo>
                    <a:cubicBezTo>
                      <a:pt x="110" y="165"/>
                      <a:pt x="113" y="156"/>
                      <a:pt x="116" y="152"/>
                    </a:cubicBezTo>
                    <a:cubicBezTo>
                      <a:pt x="130" y="123"/>
                      <a:pt x="156" y="52"/>
                      <a:pt x="102" y="47"/>
                    </a:cubicBezTo>
                    <a:close/>
                    <a:moveTo>
                      <a:pt x="156" y="134"/>
                    </a:moveTo>
                    <a:lnTo>
                      <a:pt x="156" y="134"/>
                    </a:lnTo>
                    <a:cubicBezTo>
                      <a:pt x="141" y="172"/>
                      <a:pt x="106" y="235"/>
                      <a:pt x="58" y="198"/>
                    </a:cubicBezTo>
                    <a:cubicBezTo>
                      <a:pt x="39" y="185"/>
                      <a:pt x="20" y="165"/>
                      <a:pt x="16" y="143"/>
                    </a:cubicBezTo>
                    <a:cubicBezTo>
                      <a:pt x="16" y="136"/>
                      <a:pt x="16" y="130"/>
                      <a:pt x="18" y="123"/>
                    </a:cubicBezTo>
                    <a:cubicBezTo>
                      <a:pt x="9" y="122"/>
                      <a:pt x="0" y="113"/>
                      <a:pt x="5" y="101"/>
                    </a:cubicBezTo>
                    <a:cubicBezTo>
                      <a:pt x="25" y="57"/>
                      <a:pt x="62" y="0"/>
                      <a:pt x="119" y="15"/>
                    </a:cubicBezTo>
                    <a:cubicBezTo>
                      <a:pt x="169" y="30"/>
                      <a:pt x="173" y="93"/>
                      <a:pt x="156" y="13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3200"/>
              </a:p>
            </p:txBody>
          </p:sp>
          <p:sp>
            <p:nvSpPr>
              <p:cNvPr id="48" name="Freeform 214">
                <a:extLst>
                  <a:ext uri="{FF2B5EF4-FFF2-40B4-BE49-F238E27FC236}">
                    <a16:creationId xmlns:a16="http://schemas.microsoft.com/office/drawing/2014/main" id="{6EA60423-2834-5C40-B53E-76CB82619332}"/>
                  </a:ext>
                </a:extLst>
              </p:cNvPr>
              <p:cNvSpPr>
                <a:spLocks noChangeArrowheads="1"/>
              </p:cNvSpPr>
              <p:nvPr/>
            </p:nvSpPr>
            <p:spPr bwMode="auto">
              <a:xfrm>
                <a:off x="7162806" y="5203468"/>
                <a:ext cx="77124" cy="65393"/>
              </a:xfrm>
              <a:custGeom>
                <a:avLst/>
                <a:gdLst>
                  <a:gd name="T0" fmla="*/ 129 w 177"/>
                  <a:gd name="T1" fmla="*/ 62 h 150"/>
                  <a:gd name="T2" fmla="*/ 129 w 177"/>
                  <a:gd name="T3" fmla="*/ 62 h 150"/>
                  <a:gd name="T4" fmla="*/ 88 w 177"/>
                  <a:gd name="T5" fmla="*/ 34 h 150"/>
                  <a:gd name="T6" fmla="*/ 88 w 177"/>
                  <a:gd name="T7" fmla="*/ 34 h 150"/>
                  <a:gd name="T8" fmla="*/ 58 w 177"/>
                  <a:gd name="T9" fmla="*/ 42 h 150"/>
                  <a:gd name="T10" fmla="*/ 58 w 177"/>
                  <a:gd name="T11" fmla="*/ 42 h 150"/>
                  <a:gd name="T12" fmla="*/ 22 w 177"/>
                  <a:gd name="T13" fmla="*/ 76 h 150"/>
                  <a:gd name="T14" fmla="*/ 22 w 177"/>
                  <a:gd name="T15" fmla="*/ 76 h 150"/>
                  <a:gd name="T16" fmla="*/ 47 w 177"/>
                  <a:gd name="T17" fmla="*/ 118 h 150"/>
                  <a:gd name="T18" fmla="*/ 47 w 177"/>
                  <a:gd name="T19" fmla="*/ 118 h 150"/>
                  <a:gd name="T20" fmla="*/ 63 w 177"/>
                  <a:gd name="T21" fmla="*/ 118 h 150"/>
                  <a:gd name="T22" fmla="*/ 63 w 177"/>
                  <a:gd name="T23" fmla="*/ 118 h 150"/>
                  <a:gd name="T24" fmla="*/ 129 w 177"/>
                  <a:gd name="T25" fmla="*/ 62 h 150"/>
                  <a:gd name="T26" fmla="*/ 97 w 177"/>
                  <a:gd name="T27" fmla="*/ 145 h 150"/>
                  <a:gd name="T28" fmla="*/ 97 w 177"/>
                  <a:gd name="T29" fmla="*/ 145 h 150"/>
                  <a:gd name="T30" fmla="*/ 0 w 177"/>
                  <a:gd name="T31" fmla="*/ 89 h 150"/>
                  <a:gd name="T32" fmla="*/ 0 w 177"/>
                  <a:gd name="T33" fmla="*/ 89 h 150"/>
                  <a:gd name="T34" fmla="*/ 17 w 177"/>
                  <a:gd name="T35" fmla="*/ 30 h 150"/>
                  <a:gd name="T36" fmla="*/ 17 w 177"/>
                  <a:gd name="T37" fmla="*/ 30 h 150"/>
                  <a:gd name="T38" fmla="*/ 31 w 177"/>
                  <a:gd name="T39" fmla="*/ 22 h 150"/>
                  <a:gd name="T40" fmla="*/ 31 w 177"/>
                  <a:gd name="T41" fmla="*/ 22 h 150"/>
                  <a:gd name="T42" fmla="*/ 41 w 177"/>
                  <a:gd name="T43" fmla="*/ 3 h 150"/>
                  <a:gd name="T44" fmla="*/ 41 w 177"/>
                  <a:gd name="T45" fmla="*/ 3 h 150"/>
                  <a:gd name="T46" fmla="*/ 160 w 177"/>
                  <a:gd name="T47" fmla="*/ 62 h 150"/>
                  <a:gd name="T48" fmla="*/ 160 w 177"/>
                  <a:gd name="T49" fmla="*/ 62 h 150"/>
                  <a:gd name="T50" fmla="*/ 97 w 177"/>
                  <a:gd name="T51" fmla="*/ 14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7" h="150">
                    <a:moveTo>
                      <a:pt x="129" y="62"/>
                    </a:moveTo>
                    <a:lnTo>
                      <a:pt x="129" y="62"/>
                    </a:lnTo>
                    <a:cubicBezTo>
                      <a:pt x="119" y="45"/>
                      <a:pt x="105" y="37"/>
                      <a:pt x="88" y="34"/>
                    </a:cubicBezTo>
                    <a:lnTo>
                      <a:pt x="88" y="34"/>
                    </a:lnTo>
                    <a:cubicBezTo>
                      <a:pt x="80" y="41"/>
                      <a:pt x="71" y="40"/>
                      <a:pt x="58" y="42"/>
                    </a:cubicBezTo>
                    <a:lnTo>
                      <a:pt x="58" y="42"/>
                    </a:lnTo>
                    <a:cubicBezTo>
                      <a:pt x="38" y="43"/>
                      <a:pt x="22" y="53"/>
                      <a:pt x="22" y="76"/>
                    </a:cubicBezTo>
                    <a:lnTo>
                      <a:pt x="22" y="76"/>
                    </a:lnTo>
                    <a:cubicBezTo>
                      <a:pt x="22" y="88"/>
                      <a:pt x="35" y="113"/>
                      <a:pt x="47" y="118"/>
                    </a:cubicBezTo>
                    <a:lnTo>
                      <a:pt x="47" y="118"/>
                    </a:lnTo>
                    <a:cubicBezTo>
                      <a:pt x="50" y="120"/>
                      <a:pt x="58" y="118"/>
                      <a:pt x="63" y="118"/>
                    </a:cubicBezTo>
                    <a:lnTo>
                      <a:pt x="63" y="118"/>
                    </a:lnTo>
                    <a:cubicBezTo>
                      <a:pt x="89" y="118"/>
                      <a:pt x="154" y="109"/>
                      <a:pt x="129" y="62"/>
                    </a:cubicBezTo>
                    <a:close/>
                    <a:moveTo>
                      <a:pt x="97" y="145"/>
                    </a:moveTo>
                    <a:lnTo>
                      <a:pt x="97" y="145"/>
                    </a:lnTo>
                    <a:cubicBezTo>
                      <a:pt x="62" y="149"/>
                      <a:pt x="0" y="146"/>
                      <a:pt x="0" y="89"/>
                    </a:cubicBezTo>
                    <a:lnTo>
                      <a:pt x="0" y="89"/>
                    </a:lnTo>
                    <a:cubicBezTo>
                      <a:pt x="0" y="68"/>
                      <a:pt x="2" y="43"/>
                      <a:pt x="17" y="30"/>
                    </a:cubicBezTo>
                    <a:lnTo>
                      <a:pt x="17" y="30"/>
                    </a:lnTo>
                    <a:cubicBezTo>
                      <a:pt x="21" y="26"/>
                      <a:pt x="25" y="24"/>
                      <a:pt x="31" y="22"/>
                    </a:cubicBezTo>
                    <a:lnTo>
                      <a:pt x="31" y="22"/>
                    </a:lnTo>
                    <a:cubicBezTo>
                      <a:pt x="27" y="15"/>
                      <a:pt x="30" y="3"/>
                      <a:pt x="41" y="3"/>
                    </a:cubicBezTo>
                    <a:lnTo>
                      <a:pt x="41" y="3"/>
                    </a:lnTo>
                    <a:cubicBezTo>
                      <a:pt x="81" y="0"/>
                      <a:pt x="142" y="7"/>
                      <a:pt x="160" y="62"/>
                    </a:cubicBezTo>
                    <a:lnTo>
                      <a:pt x="160" y="62"/>
                    </a:lnTo>
                    <a:cubicBezTo>
                      <a:pt x="176" y="113"/>
                      <a:pt x="135" y="142"/>
                      <a:pt x="97" y="145"/>
                    </a:cubicBezTo>
                    <a:close/>
                  </a:path>
                </a:pathLst>
              </a:custGeom>
              <a:solidFill>
                <a:schemeClr val="accent1">
                  <a:lumMod val="60000"/>
                  <a:lumOff val="40000"/>
                </a:schemeClr>
              </a:solidFill>
              <a:ln>
                <a:noFill/>
              </a:ln>
              <a:effectLst/>
            </p:spPr>
            <p:txBody>
              <a:bodyPr wrap="none" anchor="ctr"/>
              <a:lstStyle/>
              <a:p>
                <a:pPr>
                  <a:defRPr/>
                </a:pPr>
                <a:endParaRPr lang="es-ES_tradnl" sz="3200"/>
              </a:p>
            </p:txBody>
          </p:sp>
          <p:sp>
            <p:nvSpPr>
              <p:cNvPr id="49" name="Freeform 215">
                <a:extLst>
                  <a:ext uri="{FF2B5EF4-FFF2-40B4-BE49-F238E27FC236}">
                    <a16:creationId xmlns:a16="http://schemas.microsoft.com/office/drawing/2014/main" id="{21532A4A-3455-FB47-92E3-CB257D157527}"/>
                  </a:ext>
                </a:extLst>
              </p:cNvPr>
              <p:cNvSpPr>
                <a:spLocks noChangeArrowheads="1"/>
              </p:cNvSpPr>
              <p:nvPr/>
            </p:nvSpPr>
            <p:spPr bwMode="auto">
              <a:xfrm>
                <a:off x="7621183" y="5193296"/>
                <a:ext cx="81489" cy="81377"/>
              </a:xfrm>
              <a:custGeom>
                <a:avLst/>
                <a:gdLst>
                  <a:gd name="T0" fmla="*/ 65 w 187"/>
                  <a:gd name="T1" fmla="*/ 130 h 186"/>
                  <a:gd name="T2" fmla="*/ 65 w 187"/>
                  <a:gd name="T3" fmla="*/ 130 h 186"/>
                  <a:gd name="T4" fmla="*/ 112 w 187"/>
                  <a:gd name="T5" fmla="*/ 139 h 186"/>
                  <a:gd name="T6" fmla="*/ 112 w 187"/>
                  <a:gd name="T7" fmla="*/ 139 h 186"/>
                  <a:gd name="T8" fmla="*/ 137 w 187"/>
                  <a:gd name="T9" fmla="*/ 120 h 186"/>
                  <a:gd name="T10" fmla="*/ 137 w 187"/>
                  <a:gd name="T11" fmla="*/ 120 h 186"/>
                  <a:gd name="T12" fmla="*/ 154 w 187"/>
                  <a:gd name="T13" fmla="*/ 72 h 186"/>
                  <a:gd name="T14" fmla="*/ 154 w 187"/>
                  <a:gd name="T15" fmla="*/ 72 h 186"/>
                  <a:gd name="T16" fmla="*/ 116 w 187"/>
                  <a:gd name="T17" fmla="*/ 45 h 186"/>
                  <a:gd name="T18" fmla="*/ 116 w 187"/>
                  <a:gd name="T19" fmla="*/ 45 h 186"/>
                  <a:gd name="T20" fmla="*/ 100 w 187"/>
                  <a:gd name="T21" fmla="*/ 51 h 186"/>
                  <a:gd name="T22" fmla="*/ 100 w 187"/>
                  <a:gd name="T23" fmla="*/ 51 h 186"/>
                  <a:gd name="T24" fmla="*/ 65 w 187"/>
                  <a:gd name="T25" fmla="*/ 130 h 186"/>
                  <a:gd name="T26" fmla="*/ 58 w 187"/>
                  <a:gd name="T27" fmla="*/ 41 h 186"/>
                  <a:gd name="T28" fmla="*/ 58 w 187"/>
                  <a:gd name="T29" fmla="*/ 41 h 186"/>
                  <a:gd name="T30" fmla="*/ 171 w 187"/>
                  <a:gd name="T31" fmla="*/ 51 h 186"/>
                  <a:gd name="T32" fmla="*/ 171 w 187"/>
                  <a:gd name="T33" fmla="*/ 51 h 186"/>
                  <a:gd name="T34" fmla="*/ 180 w 187"/>
                  <a:gd name="T35" fmla="*/ 113 h 186"/>
                  <a:gd name="T36" fmla="*/ 180 w 187"/>
                  <a:gd name="T37" fmla="*/ 113 h 186"/>
                  <a:gd name="T38" fmla="*/ 168 w 187"/>
                  <a:gd name="T39" fmla="*/ 124 h 186"/>
                  <a:gd name="T40" fmla="*/ 168 w 187"/>
                  <a:gd name="T41" fmla="*/ 124 h 186"/>
                  <a:gd name="T42" fmla="*/ 168 w 187"/>
                  <a:gd name="T43" fmla="*/ 147 h 186"/>
                  <a:gd name="T44" fmla="*/ 168 w 187"/>
                  <a:gd name="T45" fmla="*/ 147 h 186"/>
                  <a:gd name="T46" fmla="*/ 36 w 187"/>
                  <a:gd name="T47" fmla="*/ 142 h 186"/>
                  <a:gd name="T48" fmla="*/ 36 w 187"/>
                  <a:gd name="T49" fmla="*/ 142 h 186"/>
                  <a:gd name="T50" fmla="*/ 58 w 187"/>
                  <a:gd name="T51" fmla="*/ 4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7" h="186">
                    <a:moveTo>
                      <a:pt x="65" y="130"/>
                    </a:moveTo>
                    <a:lnTo>
                      <a:pt x="65" y="130"/>
                    </a:lnTo>
                    <a:cubicBezTo>
                      <a:pt x="79" y="142"/>
                      <a:pt x="96" y="143"/>
                      <a:pt x="112" y="139"/>
                    </a:cubicBezTo>
                    <a:lnTo>
                      <a:pt x="112" y="139"/>
                    </a:lnTo>
                    <a:cubicBezTo>
                      <a:pt x="117" y="129"/>
                      <a:pt x="125" y="126"/>
                      <a:pt x="137" y="120"/>
                    </a:cubicBezTo>
                    <a:lnTo>
                      <a:pt x="137" y="120"/>
                    </a:lnTo>
                    <a:cubicBezTo>
                      <a:pt x="154" y="109"/>
                      <a:pt x="165" y="93"/>
                      <a:pt x="154" y="72"/>
                    </a:cubicBezTo>
                    <a:lnTo>
                      <a:pt x="154" y="72"/>
                    </a:lnTo>
                    <a:cubicBezTo>
                      <a:pt x="150" y="62"/>
                      <a:pt x="128" y="45"/>
                      <a:pt x="116" y="45"/>
                    </a:cubicBezTo>
                    <a:lnTo>
                      <a:pt x="116" y="45"/>
                    </a:lnTo>
                    <a:cubicBezTo>
                      <a:pt x="111" y="45"/>
                      <a:pt x="104" y="50"/>
                      <a:pt x="100" y="51"/>
                    </a:cubicBezTo>
                    <a:lnTo>
                      <a:pt x="100" y="51"/>
                    </a:lnTo>
                    <a:cubicBezTo>
                      <a:pt x="75" y="63"/>
                      <a:pt x="21" y="97"/>
                      <a:pt x="65" y="130"/>
                    </a:cubicBezTo>
                    <a:close/>
                    <a:moveTo>
                      <a:pt x="58" y="41"/>
                    </a:moveTo>
                    <a:lnTo>
                      <a:pt x="58" y="41"/>
                    </a:lnTo>
                    <a:cubicBezTo>
                      <a:pt x="90" y="24"/>
                      <a:pt x="146" y="0"/>
                      <a:pt x="171" y="51"/>
                    </a:cubicBezTo>
                    <a:lnTo>
                      <a:pt x="171" y="51"/>
                    </a:lnTo>
                    <a:cubicBezTo>
                      <a:pt x="179" y="70"/>
                      <a:pt x="186" y="95"/>
                      <a:pt x="180" y="113"/>
                    </a:cubicBezTo>
                    <a:lnTo>
                      <a:pt x="180" y="113"/>
                    </a:lnTo>
                    <a:cubicBezTo>
                      <a:pt x="178" y="117"/>
                      <a:pt x="174" y="121"/>
                      <a:pt x="168" y="124"/>
                    </a:cubicBezTo>
                    <a:lnTo>
                      <a:pt x="168" y="124"/>
                    </a:lnTo>
                    <a:cubicBezTo>
                      <a:pt x="176" y="130"/>
                      <a:pt x="178" y="143"/>
                      <a:pt x="168" y="147"/>
                    </a:cubicBezTo>
                    <a:lnTo>
                      <a:pt x="168" y="147"/>
                    </a:lnTo>
                    <a:cubicBezTo>
                      <a:pt x="133" y="167"/>
                      <a:pt x="75" y="185"/>
                      <a:pt x="36" y="142"/>
                    </a:cubicBezTo>
                    <a:lnTo>
                      <a:pt x="36" y="142"/>
                    </a:lnTo>
                    <a:cubicBezTo>
                      <a:pt x="0" y="104"/>
                      <a:pt x="25" y="59"/>
                      <a:pt x="58" y="41"/>
                    </a:cubicBezTo>
                    <a:close/>
                  </a:path>
                </a:pathLst>
              </a:custGeom>
              <a:solidFill>
                <a:schemeClr val="accent1">
                  <a:lumMod val="60000"/>
                  <a:lumOff val="40000"/>
                </a:schemeClr>
              </a:solidFill>
              <a:ln>
                <a:noFill/>
              </a:ln>
              <a:effectLst/>
            </p:spPr>
            <p:txBody>
              <a:bodyPr wrap="none" anchor="ctr"/>
              <a:lstStyle/>
              <a:p>
                <a:pPr>
                  <a:defRPr/>
                </a:pPr>
                <a:endParaRPr lang="es-ES_tradnl" sz="3200"/>
              </a:p>
            </p:txBody>
          </p:sp>
          <p:sp>
            <p:nvSpPr>
              <p:cNvPr id="50" name="Freeform 216">
                <a:extLst>
                  <a:ext uri="{FF2B5EF4-FFF2-40B4-BE49-F238E27FC236}">
                    <a16:creationId xmlns:a16="http://schemas.microsoft.com/office/drawing/2014/main" id="{A8CB0786-F53F-484F-88E9-1425BCAF2333}"/>
                  </a:ext>
                </a:extLst>
              </p:cNvPr>
              <p:cNvSpPr>
                <a:spLocks noChangeArrowheads="1"/>
              </p:cNvSpPr>
              <p:nvPr/>
            </p:nvSpPr>
            <p:spPr bwMode="auto">
              <a:xfrm>
                <a:off x="7782706" y="5203468"/>
                <a:ext cx="77124" cy="65393"/>
              </a:xfrm>
              <a:custGeom>
                <a:avLst/>
                <a:gdLst>
                  <a:gd name="T0" fmla="*/ 129 w 178"/>
                  <a:gd name="T1" fmla="*/ 60 h 148"/>
                  <a:gd name="T2" fmla="*/ 129 w 178"/>
                  <a:gd name="T3" fmla="*/ 60 h 148"/>
                  <a:gd name="T4" fmla="*/ 88 w 178"/>
                  <a:gd name="T5" fmla="*/ 33 h 148"/>
                  <a:gd name="T6" fmla="*/ 88 w 178"/>
                  <a:gd name="T7" fmla="*/ 33 h 148"/>
                  <a:gd name="T8" fmla="*/ 58 w 178"/>
                  <a:gd name="T9" fmla="*/ 41 h 148"/>
                  <a:gd name="T10" fmla="*/ 58 w 178"/>
                  <a:gd name="T11" fmla="*/ 41 h 148"/>
                  <a:gd name="T12" fmla="*/ 22 w 178"/>
                  <a:gd name="T13" fmla="*/ 76 h 148"/>
                  <a:gd name="T14" fmla="*/ 22 w 178"/>
                  <a:gd name="T15" fmla="*/ 76 h 148"/>
                  <a:gd name="T16" fmla="*/ 46 w 178"/>
                  <a:gd name="T17" fmla="*/ 117 h 148"/>
                  <a:gd name="T18" fmla="*/ 46 w 178"/>
                  <a:gd name="T19" fmla="*/ 117 h 148"/>
                  <a:gd name="T20" fmla="*/ 63 w 178"/>
                  <a:gd name="T21" fmla="*/ 117 h 148"/>
                  <a:gd name="T22" fmla="*/ 63 w 178"/>
                  <a:gd name="T23" fmla="*/ 117 h 148"/>
                  <a:gd name="T24" fmla="*/ 129 w 178"/>
                  <a:gd name="T25" fmla="*/ 60 h 148"/>
                  <a:gd name="T26" fmla="*/ 97 w 178"/>
                  <a:gd name="T27" fmla="*/ 144 h 148"/>
                  <a:gd name="T28" fmla="*/ 97 w 178"/>
                  <a:gd name="T29" fmla="*/ 144 h 148"/>
                  <a:gd name="T30" fmla="*/ 0 w 178"/>
                  <a:gd name="T31" fmla="*/ 88 h 148"/>
                  <a:gd name="T32" fmla="*/ 0 w 178"/>
                  <a:gd name="T33" fmla="*/ 88 h 148"/>
                  <a:gd name="T34" fmla="*/ 17 w 178"/>
                  <a:gd name="T35" fmla="*/ 29 h 148"/>
                  <a:gd name="T36" fmla="*/ 17 w 178"/>
                  <a:gd name="T37" fmla="*/ 29 h 148"/>
                  <a:gd name="T38" fmla="*/ 31 w 178"/>
                  <a:gd name="T39" fmla="*/ 22 h 148"/>
                  <a:gd name="T40" fmla="*/ 31 w 178"/>
                  <a:gd name="T41" fmla="*/ 22 h 148"/>
                  <a:gd name="T42" fmla="*/ 41 w 178"/>
                  <a:gd name="T43" fmla="*/ 1 h 148"/>
                  <a:gd name="T44" fmla="*/ 41 w 178"/>
                  <a:gd name="T45" fmla="*/ 1 h 148"/>
                  <a:gd name="T46" fmla="*/ 160 w 178"/>
                  <a:gd name="T47" fmla="*/ 62 h 148"/>
                  <a:gd name="T48" fmla="*/ 160 w 178"/>
                  <a:gd name="T49" fmla="*/ 62 h 148"/>
                  <a:gd name="T50" fmla="*/ 97 w 178"/>
                  <a:gd name="T51" fmla="*/ 144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8" h="148">
                    <a:moveTo>
                      <a:pt x="129" y="60"/>
                    </a:moveTo>
                    <a:lnTo>
                      <a:pt x="129" y="60"/>
                    </a:lnTo>
                    <a:cubicBezTo>
                      <a:pt x="119" y="43"/>
                      <a:pt x="105" y="35"/>
                      <a:pt x="88" y="33"/>
                    </a:cubicBezTo>
                    <a:lnTo>
                      <a:pt x="88" y="33"/>
                    </a:lnTo>
                    <a:cubicBezTo>
                      <a:pt x="80" y="41"/>
                      <a:pt x="71" y="39"/>
                      <a:pt x="58" y="41"/>
                    </a:cubicBezTo>
                    <a:lnTo>
                      <a:pt x="58" y="41"/>
                    </a:lnTo>
                    <a:cubicBezTo>
                      <a:pt x="39" y="43"/>
                      <a:pt x="22" y="52"/>
                      <a:pt x="22" y="76"/>
                    </a:cubicBezTo>
                    <a:lnTo>
                      <a:pt x="22" y="76"/>
                    </a:lnTo>
                    <a:cubicBezTo>
                      <a:pt x="23" y="88"/>
                      <a:pt x="35" y="112"/>
                      <a:pt x="46" y="117"/>
                    </a:cubicBezTo>
                    <a:lnTo>
                      <a:pt x="46" y="117"/>
                    </a:lnTo>
                    <a:cubicBezTo>
                      <a:pt x="51" y="119"/>
                      <a:pt x="59" y="117"/>
                      <a:pt x="63" y="117"/>
                    </a:cubicBezTo>
                    <a:lnTo>
                      <a:pt x="63" y="117"/>
                    </a:lnTo>
                    <a:cubicBezTo>
                      <a:pt x="91" y="117"/>
                      <a:pt x="155" y="108"/>
                      <a:pt x="129" y="60"/>
                    </a:cubicBezTo>
                    <a:close/>
                    <a:moveTo>
                      <a:pt x="97" y="144"/>
                    </a:moveTo>
                    <a:lnTo>
                      <a:pt x="97" y="144"/>
                    </a:lnTo>
                    <a:cubicBezTo>
                      <a:pt x="62" y="147"/>
                      <a:pt x="0" y="146"/>
                      <a:pt x="0" y="88"/>
                    </a:cubicBezTo>
                    <a:lnTo>
                      <a:pt x="0" y="88"/>
                    </a:lnTo>
                    <a:cubicBezTo>
                      <a:pt x="0" y="67"/>
                      <a:pt x="4" y="42"/>
                      <a:pt x="17" y="29"/>
                    </a:cubicBezTo>
                    <a:lnTo>
                      <a:pt x="17" y="29"/>
                    </a:lnTo>
                    <a:cubicBezTo>
                      <a:pt x="20" y="25"/>
                      <a:pt x="26" y="23"/>
                      <a:pt x="31" y="22"/>
                    </a:cubicBezTo>
                    <a:lnTo>
                      <a:pt x="31" y="22"/>
                    </a:lnTo>
                    <a:cubicBezTo>
                      <a:pt x="27" y="14"/>
                      <a:pt x="30" y="1"/>
                      <a:pt x="41" y="1"/>
                    </a:cubicBezTo>
                    <a:lnTo>
                      <a:pt x="41" y="1"/>
                    </a:lnTo>
                    <a:cubicBezTo>
                      <a:pt x="83" y="0"/>
                      <a:pt x="142" y="5"/>
                      <a:pt x="160" y="62"/>
                    </a:cubicBezTo>
                    <a:lnTo>
                      <a:pt x="160" y="62"/>
                    </a:lnTo>
                    <a:cubicBezTo>
                      <a:pt x="177" y="112"/>
                      <a:pt x="134" y="140"/>
                      <a:pt x="97" y="144"/>
                    </a:cubicBezTo>
                    <a:close/>
                  </a:path>
                </a:pathLst>
              </a:custGeom>
              <a:solidFill>
                <a:schemeClr val="accent1">
                  <a:lumMod val="75000"/>
                </a:schemeClr>
              </a:solidFill>
              <a:ln>
                <a:noFill/>
              </a:ln>
              <a:effectLst/>
            </p:spPr>
            <p:txBody>
              <a:bodyPr wrap="none" anchor="ctr"/>
              <a:lstStyle/>
              <a:p>
                <a:pPr>
                  <a:defRPr/>
                </a:pPr>
                <a:endParaRPr lang="es-ES_tradnl" sz="3200"/>
              </a:p>
            </p:txBody>
          </p:sp>
          <p:sp>
            <p:nvSpPr>
              <p:cNvPr id="9419" name="Freeform 217">
                <a:extLst>
                  <a:ext uri="{FF2B5EF4-FFF2-40B4-BE49-F238E27FC236}">
                    <a16:creationId xmlns:a16="http://schemas.microsoft.com/office/drawing/2014/main" id="{88643D01-FC46-2542-9E15-48A327E1CAC9}"/>
                  </a:ext>
                </a:extLst>
              </p:cNvPr>
              <p:cNvSpPr>
                <a:spLocks/>
              </p:cNvSpPr>
              <p:nvPr/>
            </p:nvSpPr>
            <p:spPr bwMode="auto">
              <a:xfrm>
                <a:off x="7924873" y="5187951"/>
                <a:ext cx="74889" cy="101773"/>
              </a:xfrm>
              <a:custGeom>
                <a:avLst/>
                <a:gdLst>
                  <a:gd name="T0" fmla="*/ 43900 w 174"/>
                  <a:gd name="T1" fmla="*/ 20355 h 235"/>
                  <a:gd name="T2" fmla="*/ 43900 w 174"/>
                  <a:gd name="T3" fmla="*/ 20355 h 235"/>
                  <a:gd name="T4" fmla="*/ 24533 w 174"/>
                  <a:gd name="T5" fmla="*/ 30748 h 235"/>
                  <a:gd name="T6" fmla="*/ 24533 w 174"/>
                  <a:gd name="T7" fmla="*/ 30748 h 235"/>
                  <a:gd name="T8" fmla="*/ 20659 w 174"/>
                  <a:gd name="T9" fmla="*/ 46772 h 235"/>
                  <a:gd name="T10" fmla="*/ 20659 w 174"/>
                  <a:gd name="T11" fmla="*/ 46772 h 235"/>
                  <a:gd name="T12" fmla="*/ 25824 w 174"/>
                  <a:gd name="T13" fmla="*/ 72324 h 235"/>
                  <a:gd name="T14" fmla="*/ 25824 w 174"/>
                  <a:gd name="T15" fmla="*/ 72324 h 235"/>
                  <a:gd name="T16" fmla="*/ 46052 w 174"/>
                  <a:gd name="T17" fmla="*/ 72757 h 235"/>
                  <a:gd name="T18" fmla="*/ 46052 w 174"/>
                  <a:gd name="T19" fmla="*/ 72757 h 235"/>
                  <a:gd name="T20" fmla="*/ 49926 w 174"/>
                  <a:gd name="T21" fmla="*/ 65828 h 235"/>
                  <a:gd name="T22" fmla="*/ 49926 w 174"/>
                  <a:gd name="T23" fmla="*/ 65828 h 235"/>
                  <a:gd name="T24" fmla="*/ 43900 w 174"/>
                  <a:gd name="T25" fmla="*/ 20355 h 235"/>
                  <a:gd name="T26" fmla="*/ 67572 w 174"/>
                  <a:gd name="T27" fmla="*/ 58032 h 235"/>
                  <a:gd name="T28" fmla="*/ 67572 w 174"/>
                  <a:gd name="T29" fmla="*/ 58032 h 235"/>
                  <a:gd name="T30" fmla="*/ 24533 w 174"/>
                  <a:gd name="T31" fmla="*/ 85749 h 235"/>
                  <a:gd name="T32" fmla="*/ 24533 w 174"/>
                  <a:gd name="T33" fmla="*/ 85749 h 235"/>
                  <a:gd name="T34" fmla="*/ 6886 w 174"/>
                  <a:gd name="T35" fmla="*/ 61930 h 235"/>
                  <a:gd name="T36" fmla="*/ 6886 w 174"/>
                  <a:gd name="T37" fmla="*/ 61930 h 235"/>
                  <a:gd name="T38" fmla="*/ 7317 w 174"/>
                  <a:gd name="T39" fmla="*/ 53268 h 235"/>
                  <a:gd name="T40" fmla="*/ 7317 w 174"/>
                  <a:gd name="T41" fmla="*/ 53268 h 235"/>
                  <a:gd name="T42" fmla="*/ 1722 w 174"/>
                  <a:gd name="T43" fmla="*/ 43308 h 235"/>
                  <a:gd name="T44" fmla="*/ 1722 w 174"/>
                  <a:gd name="T45" fmla="*/ 43308 h 235"/>
                  <a:gd name="T46" fmla="*/ 51217 w 174"/>
                  <a:gd name="T47" fmla="*/ 6929 h 235"/>
                  <a:gd name="T48" fmla="*/ 51217 w 174"/>
                  <a:gd name="T49" fmla="*/ 6929 h 235"/>
                  <a:gd name="T50" fmla="*/ 67572 w 174"/>
                  <a:gd name="T51" fmla="*/ 58032 h 2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74" h="235">
                    <a:moveTo>
                      <a:pt x="102" y="47"/>
                    </a:moveTo>
                    <a:lnTo>
                      <a:pt x="102" y="47"/>
                    </a:lnTo>
                    <a:cubicBezTo>
                      <a:pt x="83" y="46"/>
                      <a:pt x="67" y="56"/>
                      <a:pt x="57" y="71"/>
                    </a:cubicBezTo>
                    <a:cubicBezTo>
                      <a:pt x="60" y="84"/>
                      <a:pt x="53" y="93"/>
                      <a:pt x="48" y="108"/>
                    </a:cubicBezTo>
                    <a:cubicBezTo>
                      <a:pt x="40" y="129"/>
                      <a:pt x="39" y="152"/>
                      <a:pt x="60" y="167"/>
                    </a:cubicBezTo>
                    <a:cubicBezTo>
                      <a:pt x="69" y="173"/>
                      <a:pt x="96" y="176"/>
                      <a:pt x="107" y="168"/>
                    </a:cubicBezTo>
                    <a:cubicBezTo>
                      <a:pt x="111" y="166"/>
                      <a:pt x="113" y="156"/>
                      <a:pt x="116" y="152"/>
                    </a:cubicBezTo>
                    <a:cubicBezTo>
                      <a:pt x="130" y="123"/>
                      <a:pt x="157" y="51"/>
                      <a:pt x="102" y="47"/>
                    </a:cubicBezTo>
                    <a:close/>
                    <a:moveTo>
                      <a:pt x="157" y="134"/>
                    </a:moveTo>
                    <a:lnTo>
                      <a:pt x="157" y="134"/>
                    </a:lnTo>
                    <a:cubicBezTo>
                      <a:pt x="140" y="172"/>
                      <a:pt x="106" y="234"/>
                      <a:pt x="57" y="198"/>
                    </a:cubicBezTo>
                    <a:cubicBezTo>
                      <a:pt x="40" y="185"/>
                      <a:pt x="20" y="166"/>
                      <a:pt x="16" y="143"/>
                    </a:cubicBezTo>
                    <a:cubicBezTo>
                      <a:pt x="14" y="137"/>
                      <a:pt x="16" y="130"/>
                      <a:pt x="17" y="123"/>
                    </a:cubicBezTo>
                    <a:cubicBezTo>
                      <a:pt x="8" y="122"/>
                      <a:pt x="0" y="112"/>
                      <a:pt x="4" y="100"/>
                    </a:cubicBezTo>
                    <a:cubicBezTo>
                      <a:pt x="25" y="56"/>
                      <a:pt x="62" y="0"/>
                      <a:pt x="119" y="16"/>
                    </a:cubicBezTo>
                    <a:cubicBezTo>
                      <a:pt x="170" y="30"/>
                      <a:pt x="173" y="93"/>
                      <a:pt x="157" y="13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3200"/>
              </a:p>
            </p:txBody>
          </p:sp>
          <p:sp>
            <p:nvSpPr>
              <p:cNvPr id="52" name="Freeform 218">
                <a:extLst>
                  <a:ext uri="{FF2B5EF4-FFF2-40B4-BE49-F238E27FC236}">
                    <a16:creationId xmlns:a16="http://schemas.microsoft.com/office/drawing/2014/main" id="{D6AC31E2-651E-474B-BB25-BE3D9231EC45}"/>
                  </a:ext>
                </a:extLst>
              </p:cNvPr>
              <p:cNvSpPr>
                <a:spLocks noChangeArrowheads="1"/>
              </p:cNvSpPr>
              <p:nvPr/>
            </p:nvSpPr>
            <p:spPr bwMode="auto">
              <a:xfrm>
                <a:off x="8225076" y="5193296"/>
                <a:ext cx="87310" cy="84283"/>
              </a:xfrm>
              <a:custGeom>
                <a:avLst/>
                <a:gdLst>
                  <a:gd name="T0" fmla="*/ 60 w 203"/>
                  <a:gd name="T1" fmla="*/ 133 h 196"/>
                  <a:gd name="T2" fmla="*/ 60 w 203"/>
                  <a:gd name="T3" fmla="*/ 133 h 196"/>
                  <a:gd name="T4" fmla="*/ 109 w 203"/>
                  <a:gd name="T5" fmla="*/ 149 h 196"/>
                  <a:gd name="T6" fmla="*/ 109 w 203"/>
                  <a:gd name="T7" fmla="*/ 149 h 196"/>
                  <a:gd name="T8" fmla="*/ 142 w 203"/>
                  <a:gd name="T9" fmla="*/ 131 h 196"/>
                  <a:gd name="T10" fmla="*/ 142 w 203"/>
                  <a:gd name="T11" fmla="*/ 131 h 196"/>
                  <a:gd name="T12" fmla="*/ 176 w 203"/>
                  <a:gd name="T13" fmla="*/ 82 h 196"/>
                  <a:gd name="T14" fmla="*/ 176 w 203"/>
                  <a:gd name="T15" fmla="*/ 82 h 196"/>
                  <a:gd name="T16" fmla="*/ 144 w 203"/>
                  <a:gd name="T17" fmla="*/ 46 h 196"/>
                  <a:gd name="T18" fmla="*/ 144 w 203"/>
                  <a:gd name="T19" fmla="*/ 46 h 196"/>
                  <a:gd name="T20" fmla="*/ 125 w 203"/>
                  <a:gd name="T21" fmla="*/ 50 h 196"/>
                  <a:gd name="T22" fmla="*/ 125 w 203"/>
                  <a:gd name="T23" fmla="*/ 50 h 196"/>
                  <a:gd name="T24" fmla="*/ 60 w 203"/>
                  <a:gd name="T25" fmla="*/ 133 h 196"/>
                  <a:gd name="T26" fmla="*/ 84 w 203"/>
                  <a:gd name="T27" fmla="*/ 33 h 196"/>
                  <a:gd name="T28" fmla="*/ 84 w 203"/>
                  <a:gd name="T29" fmla="*/ 33 h 196"/>
                  <a:gd name="T30" fmla="*/ 200 w 203"/>
                  <a:gd name="T31" fmla="*/ 60 h 196"/>
                  <a:gd name="T32" fmla="*/ 200 w 203"/>
                  <a:gd name="T33" fmla="*/ 60 h 196"/>
                  <a:gd name="T34" fmla="*/ 189 w 203"/>
                  <a:gd name="T35" fmla="*/ 129 h 196"/>
                  <a:gd name="T36" fmla="*/ 189 w 203"/>
                  <a:gd name="T37" fmla="*/ 129 h 196"/>
                  <a:gd name="T38" fmla="*/ 173 w 203"/>
                  <a:gd name="T39" fmla="*/ 140 h 196"/>
                  <a:gd name="T40" fmla="*/ 173 w 203"/>
                  <a:gd name="T41" fmla="*/ 140 h 196"/>
                  <a:gd name="T42" fmla="*/ 166 w 203"/>
                  <a:gd name="T43" fmla="*/ 166 h 196"/>
                  <a:gd name="T44" fmla="*/ 166 w 203"/>
                  <a:gd name="T45" fmla="*/ 166 h 196"/>
                  <a:gd name="T46" fmla="*/ 25 w 203"/>
                  <a:gd name="T47" fmla="*/ 142 h 196"/>
                  <a:gd name="T48" fmla="*/ 25 w 203"/>
                  <a:gd name="T49" fmla="*/ 142 h 196"/>
                  <a:gd name="T50" fmla="*/ 84 w 203"/>
                  <a:gd name="T51" fmla="*/ 33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3" h="196">
                    <a:moveTo>
                      <a:pt x="60" y="133"/>
                    </a:moveTo>
                    <a:lnTo>
                      <a:pt x="60" y="133"/>
                    </a:lnTo>
                    <a:cubicBezTo>
                      <a:pt x="72" y="148"/>
                      <a:pt x="91" y="152"/>
                      <a:pt x="109" y="149"/>
                    </a:cubicBezTo>
                    <a:lnTo>
                      <a:pt x="109" y="149"/>
                    </a:lnTo>
                    <a:cubicBezTo>
                      <a:pt x="117" y="138"/>
                      <a:pt x="127" y="136"/>
                      <a:pt x="142" y="131"/>
                    </a:cubicBezTo>
                    <a:lnTo>
                      <a:pt x="142" y="131"/>
                    </a:lnTo>
                    <a:cubicBezTo>
                      <a:pt x="163" y="121"/>
                      <a:pt x="180" y="106"/>
                      <a:pt x="176" y="82"/>
                    </a:cubicBezTo>
                    <a:lnTo>
                      <a:pt x="176" y="82"/>
                    </a:lnTo>
                    <a:cubicBezTo>
                      <a:pt x="175" y="69"/>
                      <a:pt x="158" y="48"/>
                      <a:pt x="144" y="46"/>
                    </a:cubicBezTo>
                    <a:lnTo>
                      <a:pt x="144" y="46"/>
                    </a:lnTo>
                    <a:cubicBezTo>
                      <a:pt x="138" y="45"/>
                      <a:pt x="130" y="49"/>
                      <a:pt x="125" y="50"/>
                    </a:cubicBezTo>
                    <a:lnTo>
                      <a:pt x="125" y="50"/>
                    </a:lnTo>
                    <a:cubicBezTo>
                      <a:pt x="96" y="60"/>
                      <a:pt x="26" y="91"/>
                      <a:pt x="60" y="133"/>
                    </a:cubicBezTo>
                    <a:close/>
                    <a:moveTo>
                      <a:pt x="84" y="33"/>
                    </a:moveTo>
                    <a:lnTo>
                      <a:pt x="84" y="33"/>
                    </a:lnTo>
                    <a:cubicBezTo>
                      <a:pt x="123" y="19"/>
                      <a:pt x="192" y="0"/>
                      <a:pt x="200" y="60"/>
                    </a:cubicBezTo>
                    <a:lnTo>
                      <a:pt x="200" y="60"/>
                    </a:lnTo>
                    <a:cubicBezTo>
                      <a:pt x="202" y="82"/>
                      <a:pt x="202" y="109"/>
                      <a:pt x="189" y="129"/>
                    </a:cubicBezTo>
                    <a:lnTo>
                      <a:pt x="189" y="129"/>
                    </a:lnTo>
                    <a:cubicBezTo>
                      <a:pt x="185" y="134"/>
                      <a:pt x="180" y="138"/>
                      <a:pt x="173" y="140"/>
                    </a:cubicBezTo>
                    <a:lnTo>
                      <a:pt x="173" y="140"/>
                    </a:lnTo>
                    <a:cubicBezTo>
                      <a:pt x="179" y="148"/>
                      <a:pt x="177" y="162"/>
                      <a:pt x="166" y="166"/>
                    </a:cubicBezTo>
                    <a:lnTo>
                      <a:pt x="166" y="166"/>
                    </a:lnTo>
                    <a:cubicBezTo>
                      <a:pt x="120" y="182"/>
                      <a:pt x="53" y="195"/>
                      <a:pt x="25" y="142"/>
                    </a:cubicBezTo>
                    <a:lnTo>
                      <a:pt x="25" y="142"/>
                    </a:lnTo>
                    <a:cubicBezTo>
                      <a:pt x="0" y="95"/>
                      <a:pt x="43" y="50"/>
                      <a:pt x="84" y="33"/>
                    </a:cubicBezTo>
                    <a:close/>
                  </a:path>
                </a:pathLst>
              </a:custGeom>
              <a:solidFill>
                <a:schemeClr val="accent1">
                  <a:lumMod val="75000"/>
                </a:schemeClr>
              </a:solidFill>
              <a:ln>
                <a:noFill/>
              </a:ln>
              <a:effectLst/>
            </p:spPr>
            <p:txBody>
              <a:bodyPr wrap="none" anchor="ctr"/>
              <a:lstStyle/>
              <a:p>
                <a:pPr>
                  <a:defRPr/>
                </a:pPr>
                <a:endParaRPr lang="es-ES_tradnl" sz="3200"/>
              </a:p>
            </p:txBody>
          </p:sp>
          <p:sp>
            <p:nvSpPr>
              <p:cNvPr id="9421" name="Freeform 219">
                <a:extLst>
                  <a:ext uri="{FF2B5EF4-FFF2-40B4-BE49-F238E27FC236}">
                    <a16:creationId xmlns:a16="http://schemas.microsoft.com/office/drawing/2014/main" id="{955FE962-8BC4-6E4D-8B10-B7445AD57CAF}"/>
                  </a:ext>
                </a:extLst>
              </p:cNvPr>
              <p:cNvSpPr>
                <a:spLocks/>
              </p:cNvSpPr>
              <p:nvPr/>
            </p:nvSpPr>
            <p:spPr bwMode="auto">
              <a:xfrm>
                <a:off x="8391493" y="5187951"/>
                <a:ext cx="76810" cy="103694"/>
              </a:xfrm>
              <a:custGeom>
                <a:avLst/>
                <a:gdLst>
                  <a:gd name="T0" fmla="*/ 44515 w 176"/>
                  <a:gd name="T1" fmla="*/ 21530 h 236"/>
                  <a:gd name="T2" fmla="*/ 44515 w 176"/>
                  <a:gd name="T3" fmla="*/ 21530 h 236"/>
                  <a:gd name="T4" fmla="*/ 25312 w 176"/>
                  <a:gd name="T5" fmla="*/ 32075 h 236"/>
                  <a:gd name="T6" fmla="*/ 25312 w 176"/>
                  <a:gd name="T7" fmla="*/ 32075 h 236"/>
                  <a:gd name="T8" fmla="*/ 21385 w 176"/>
                  <a:gd name="T9" fmla="*/ 47893 h 236"/>
                  <a:gd name="T10" fmla="*/ 21385 w 176"/>
                  <a:gd name="T11" fmla="*/ 47893 h 236"/>
                  <a:gd name="T12" fmla="*/ 26185 w 176"/>
                  <a:gd name="T13" fmla="*/ 73816 h 236"/>
                  <a:gd name="T14" fmla="*/ 26185 w 176"/>
                  <a:gd name="T15" fmla="*/ 73816 h 236"/>
                  <a:gd name="T16" fmla="*/ 47133 w 176"/>
                  <a:gd name="T17" fmla="*/ 74695 h 236"/>
                  <a:gd name="T18" fmla="*/ 47133 w 176"/>
                  <a:gd name="T19" fmla="*/ 74695 h 236"/>
                  <a:gd name="T20" fmla="*/ 51061 w 176"/>
                  <a:gd name="T21" fmla="*/ 67225 h 236"/>
                  <a:gd name="T22" fmla="*/ 51061 w 176"/>
                  <a:gd name="T23" fmla="*/ 67225 h 236"/>
                  <a:gd name="T24" fmla="*/ 44515 w 176"/>
                  <a:gd name="T25" fmla="*/ 21530 h 236"/>
                  <a:gd name="T26" fmla="*/ 68954 w 176"/>
                  <a:gd name="T27" fmla="*/ 58877 h 236"/>
                  <a:gd name="T28" fmla="*/ 68954 w 176"/>
                  <a:gd name="T29" fmla="*/ 58877 h 236"/>
                  <a:gd name="T30" fmla="*/ 25312 w 176"/>
                  <a:gd name="T31" fmla="*/ 87876 h 236"/>
                  <a:gd name="T32" fmla="*/ 25312 w 176"/>
                  <a:gd name="T33" fmla="*/ 87876 h 236"/>
                  <a:gd name="T34" fmla="*/ 7419 w 176"/>
                  <a:gd name="T35" fmla="*/ 63710 h 236"/>
                  <a:gd name="T36" fmla="*/ 7419 w 176"/>
                  <a:gd name="T37" fmla="*/ 63710 h 236"/>
                  <a:gd name="T38" fmla="*/ 7856 w 176"/>
                  <a:gd name="T39" fmla="*/ 54923 h 236"/>
                  <a:gd name="T40" fmla="*/ 7856 w 176"/>
                  <a:gd name="T41" fmla="*/ 54923 h 236"/>
                  <a:gd name="T42" fmla="*/ 2182 w 176"/>
                  <a:gd name="T43" fmla="*/ 44378 h 236"/>
                  <a:gd name="T44" fmla="*/ 2182 w 176"/>
                  <a:gd name="T45" fmla="*/ 44378 h 236"/>
                  <a:gd name="T46" fmla="*/ 52807 w 176"/>
                  <a:gd name="T47" fmla="*/ 7030 h 236"/>
                  <a:gd name="T48" fmla="*/ 52807 w 176"/>
                  <a:gd name="T49" fmla="*/ 7030 h 236"/>
                  <a:gd name="T50" fmla="*/ 68954 w 176"/>
                  <a:gd name="T51" fmla="*/ 58877 h 2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76" h="236">
                    <a:moveTo>
                      <a:pt x="102" y="49"/>
                    </a:moveTo>
                    <a:lnTo>
                      <a:pt x="102" y="49"/>
                    </a:lnTo>
                    <a:cubicBezTo>
                      <a:pt x="83" y="46"/>
                      <a:pt x="70" y="58"/>
                      <a:pt x="58" y="73"/>
                    </a:cubicBezTo>
                    <a:cubicBezTo>
                      <a:pt x="60" y="86"/>
                      <a:pt x="54" y="95"/>
                      <a:pt x="49" y="109"/>
                    </a:cubicBezTo>
                    <a:cubicBezTo>
                      <a:pt x="39" y="130"/>
                      <a:pt x="39" y="153"/>
                      <a:pt x="60" y="168"/>
                    </a:cubicBezTo>
                    <a:cubicBezTo>
                      <a:pt x="70" y="175"/>
                      <a:pt x="97" y="178"/>
                      <a:pt x="108" y="170"/>
                    </a:cubicBezTo>
                    <a:cubicBezTo>
                      <a:pt x="112" y="166"/>
                      <a:pt x="114" y="157"/>
                      <a:pt x="117" y="153"/>
                    </a:cubicBezTo>
                    <a:cubicBezTo>
                      <a:pt x="131" y="125"/>
                      <a:pt x="158" y="53"/>
                      <a:pt x="102" y="49"/>
                    </a:cubicBezTo>
                    <a:close/>
                    <a:moveTo>
                      <a:pt x="158" y="134"/>
                    </a:moveTo>
                    <a:lnTo>
                      <a:pt x="158" y="134"/>
                    </a:lnTo>
                    <a:cubicBezTo>
                      <a:pt x="141" y="174"/>
                      <a:pt x="108" y="235"/>
                      <a:pt x="58" y="200"/>
                    </a:cubicBezTo>
                    <a:cubicBezTo>
                      <a:pt x="41" y="187"/>
                      <a:pt x="21" y="166"/>
                      <a:pt x="17" y="145"/>
                    </a:cubicBezTo>
                    <a:cubicBezTo>
                      <a:pt x="16" y="138"/>
                      <a:pt x="17" y="132"/>
                      <a:pt x="18" y="125"/>
                    </a:cubicBezTo>
                    <a:cubicBezTo>
                      <a:pt x="10" y="122"/>
                      <a:pt x="0" y="113"/>
                      <a:pt x="5" y="101"/>
                    </a:cubicBezTo>
                    <a:cubicBezTo>
                      <a:pt x="26" y="58"/>
                      <a:pt x="63" y="0"/>
                      <a:pt x="121" y="16"/>
                    </a:cubicBezTo>
                    <a:cubicBezTo>
                      <a:pt x="171" y="32"/>
                      <a:pt x="175" y="94"/>
                      <a:pt x="158" y="13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3200"/>
              </a:p>
            </p:txBody>
          </p:sp>
          <p:sp>
            <p:nvSpPr>
              <p:cNvPr id="54" name="Freeform 220">
                <a:extLst>
                  <a:ext uri="{FF2B5EF4-FFF2-40B4-BE49-F238E27FC236}">
                    <a16:creationId xmlns:a16="http://schemas.microsoft.com/office/drawing/2014/main" id="{9B97C703-4FCB-B546-BC27-781FA4AE70B4}"/>
                  </a:ext>
                </a:extLst>
              </p:cNvPr>
              <p:cNvSpPr>
                <a:spLocks noChangeArrowheads="1"/>
              </p:cNvSpPr>
              <p:nvPr/>
            </p:nvSpPr>
            <p:spPr bwMode="auto">
              <a:xfrm>
                <a:off x="8078104" y="5204922"/>
                <a:ext cx="77123" cy="65392"/>
              </a:xfrm>
              <a:custGeom>
                <a:avLst/>
                <a:gdLst>
                  <a:gd name="T0" fmla="*/ 130 w 178"/>
                  <a:gd name="T1" fmla="*/ 62 h 149"/>
                  <a:gd name="T2" fmla="*/ 130 w 178"/>
                  <a:gd name="T3" fmla="*/ 62 h 149"/>
                  <a:gd name="T4" fmla="*/ 88 w 178"/>
                  <a:gd name="T5" fmla="*/ 33 h 149"/>
                  <a:gd name="T6" fmla="*/ 88 w 178"/>
                  <a:gd name="T7" fmla="*/ 33 h 149"/>
                  <a:gd name="T8" fmla="*/ 58 w 178"/>
                  <a:gd name="T9" fmla="*/ 42 h 149"/>
                  <a:gd name="T10" fmla="*/ 58 w 178"/>
                  <a:gd name="T11" fmla="*/ 42 h 149"/>
                  <a:gd name="T12" fmla="*/ 24 w 178"/>
                  <a:gd name="T13" fmla="*/ 76 h 149"/>
                  <a:gd name="T14" fmla="*/ 24 w 178"/>
                  <a:gd name="T15" fmla="*/ 76 h 149"/>
                  <a:gd name="T16" fmla="*/ 47 w 178"/>
                  <a:gd name="T17" fmla="*/ 118 h 149"/>
                  <a:gd name="T18" fmla="*/ 47 w 178"/>
                  <a:gd name="T19" fmla="*/ 118 h 149"/>
                  <a:gd name="T20" fmla="*/ 63 w 178"/>
                  <a:gd name="T21" fmla="*/ 119 h 149"/>
                  <a:gd name="T22" fmla="*/ 63 w 178"/>
                  <a:gd name="T23" fmla="*/ 119 h 149"/>
                  <a:gd name="T24" fmla="*/ 130 w 178"/>
                  <a:gd name="T25" fmla="*/ 62 h 149"/>
                  <a:gd name="T26" fmla="*/ 97 w 178"/>
                  <a:gd name="T27" fmla="*/ 146 h 149"/>
                  <a:gd name="T28" fmla="*/ 97 w 178"/>
                  <a:gd name="T29" fmla="*/ 146 h 149"/>
                  <a:gd name="T30" fmla="*/ 0 w 178"/>
                  <a:gd name="T31" fmla="*/ 89 h 149"/>
                  <a:gd name="T32" fmla="*/ 0 w 178"/>
                  <a:gd name="T33" fmla="*/ 89 h 149"/>
                  <a:gd name="T34" fmla="*/ 17 w 178"/>
                  <a:gd name="T35" fmla="*/ 30 h 149"/>
                  <a:gd name="T36" fmla="*/ 17 w 178"/>
                  <a:gd name="T37" fmla="*/ 30 h 149"/>
                  <a:gd name="T38" fmla="*/ 31 w 178"/>
                  <a:gd name="T39" fmla="*/ 23 h 149"/>
                  <a:gd name="T40" fmla="*/ 31 w 178"/>
                  <a:gd name="T41" fmla="*/ 23 h 149"/>
                  <a:gd name="T42" fmla="*/ 42 w 178"/>
                  <a:gd name="T43" fmla="*/ 2 h 149"/>
                  <a:gd name="T44" fmla="*/ 42 w 178"/>
                  <a:gd name="T45" fmla="*/ 2 h 149"/>
                  <a:gd name="T46" fmla="*/ 162 w 178"/>
                  <a:gd name="T47" fmla="*/ 63 h 149"/>
                  <a:gd name="T48" fmla="*/ 162 w 178"/>
                  <a:gd name="T49" fmla="*/ 63 h 149"/>
                  <a:gd name="T50" fmla="*/ 97 w 178"/>
                  <a:gd name="T51" fmla="*/ 146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8" h="149">
                    <a:moveTo>
                      <a:pt x="130" y="62"/>
                    </a:moveTo>
                    <a:lnTo>
                      <a:pt x="130" y="62"/>
                    </a:lnTo>
                    <a:cubicBezTo>
                      <a:pt x="121" y="44"/>
                      <a:pt x="105" y="37"/>
                      <a:pt x="88" y="33"/>
                    </a:cubicBezTo>
                    <a:lnTo>
                      <a:pt x="88" y="33"/>
                    </a:lnTo>
                    <a:cubicBezTo>
                      <a:pt x="81" y="40"/>
                      <a:pt x="71" y="40"/>
                      <a:pt x="58" y="42"/>
                    </a:cubicBezTo>
                    <a:lnTo>
                      <a:pt x="58" y="42"/>
                    </a:lnTo>
                    <a:cubicBezTo>
                      <a:pt x="39" y="44"/>
                      <a:pt x="24" y="54"/>
                      <a:pt x="24" y="76"/>
                    </a:cubicBezTo>
                    <a:lnTo>
                      <a:pt x="24" y="76"/>
                    </a:lnTo>
                    <a:cubicBezTo>
                      <a:pt x="24" y="88"/>
                      <a:pt x="37" y="113"/>
                      <a:pt x="47" y="118"/>
                    </a:cubicBezTo>
                    <a:lnTo>
                      <a:pt x="47" y="118"/>
                    </a:lnTo>
                    <a:cubicBezTo>
                      <a:pt x="51" y="119"/>
                      <a:pt x="59" y="119"/>
                      <a:pt x="63" y="119"/>
                    </a:cubicBezTo>
                    <a:lnTo>
                      <a:pt x="63" y="119"/>
                    </a:lnTo>
                    <a:cubicBezTo>
                      <a:pt x="91" y="118"/>
                      <a:pt x="155" y="110"/>
                      <a:pt x="130" y="62"/>
                    </a:cubicBezTo>
                    <a:close/>
                    <a:moveTo>
                      <a:pt x="97" y="146"/>
                    </a:moveTo>
                    <a:lnTo>
                      <a:pt x="97" y="146"/>
                    </a:lnTo>
                    <a:cubicBezTo>
                      <a:pt x="62" y="148"/>
                      <a:pt x="1" y="147"/>
                      <a:pt x="0" y="89"/>
                    </a:cubicBezTo>
                    <a:lnTo>
                      <a:pt x="0" y="89"/>
                    </a:lnTo>
                    <a:cubicBezTo>
                      <a:pt x="0" y="69"/>
                      <a:pt x="4" y="43"/>
                      <a:pt x="17" y="30"/>
                    </a:cubicBezTo>
                    <a:lnTo>
                      <a:pt x="17" y="30"/>
                    </a:lnTo>
                    <a:cubicBezTo>
                      <a:pt x="21" y="26"/>
                      <a:pt x="26" y="23"/>
                      <a:pt x="31" y="23"/>
                    </a:cubicBezTo>
                    <a:lnTo>
                      <a:pt x="31" y="23"/>
                    </a:lnTo>
                    <a:cubicBezTo>
                      <a:pt x="27" y="14"/>
                      <a:pt x="30" y="4"/>
                      <a:pt x="42" y="2"/>
                    </a:cubicBezTo>
                    <a:lnTo>
                      <a:pt x="42" y="2"/>
                    </a:lnTo>
                    <a:cubicBezTo>
                      <a:pt x="83" y="0"/>
                      <a:pt x="142" y="6"/>
                      <a:pt x="162" y="63"/>
                    </a:cubicBezTo>
                    <a:lnTo>
                      <a:pt x="162" y="63"/>
                    </a:lnTo>
                    <a:cubicBezTo>
                      <a:pt x="177" y="113"/>
                      <a:pt x="135" y="142"/>
                      <a:pt x="97" y="146"/>
                    </a:cubicBezTo>
                    <a:close/>
                  </a:path>
                </a:pathLst>
              </a:custGeom>
              <a:solidFill>
                <a:schemeClr val="accent1">
                  <a:lumMod val="60000"/>
                  <a:lumOff val="40000"/>
                </a:schemeClr>
              </a:solidFill>
              <a:ln>
                <a:noFill/>
              </a:ln>
              <a:effectLst/>
            </p:spPr>
            <p:txBody>
              <a:bodyPr wrap="none" anchor="ctr"/>
              <a:lstStyle/>
              <a:p>
                <a:pPr>
                  <a:defRPr/>
                </a:pPr>
                <a:endParaRPr lang="es-ES_tradnl" sz="3200"/>
              </a:p>
            </p:txBody>
          </p:sp>
          <p:sp>
            <p:nvSpPr>
              <p:cNvPr id="55" name="Freeform 221">
                <a:extLst>
                  <a:ext uri="{FF2B5EF4-FFF2-40B4-BE49-F238E27FC236}">
                    <a16:creationId xmlns:a16="http://schemas.microsoft.com/office/drawing/2014/main" id="{62B288E8-84D0-1E49-B28F-931D466CB97E}"/>
                  </a:ext>
                </a:extLst>
              </p:cNvPr>
              <p:cNvSpPr>
                <a:spLocks noChangeArrowheads="1"/>
              </p:cNvSpPr>
              <p:nvPr/>
            </p:nvSpPr>
            <p:spPr bwMode="auto">
              <a:xfrm>
                <a:off x="8539391" y="5196203"/>
                <a:ext cx="82945" cy="79923"/>
              </a:xfrm>
              <a:custGeom>
                <a:avLst/>
                <a:gdLst>
                  <a:gd name="T0" fmla="*/ 65 w 188"/>
                  <a:gd name="T1" fmla="*/ 131 h 186"/>
                  <a:gd name="T2" fmla="*/ 65 w 188"/>
                  <a:gd name="T3" fmla="*/ 131 h 186"/>
                  <a:gd name="T4" fmla="*/ 113 w 188"/>
                  <a:gd name="T5" fmla="*/ 139 h 186"/>
                  <a:gd name="T6" fmla="*/ 113 w 188"/>
                  <a:gd name="T7" fmla="*/ 139 h 186"/>
                  <a:gd name="T8" fmla="*/ 138 w 188"/>
                  <a:gd name="T9" fmla="*/ 119 h 186"/>
                  <a:gd name="T10" fmla="*/ 138 w 188"/>
                  <a:gd name="T11" fmla="*/ 119 h 186"/>
                  <a:gd name="T12" fmla="*/ 155 w 188"/>
                  <a:gd name="T13" fmla="*/ 73 h 186"/>
                  <a:gd name="T14" fmla="*/ 155 w 188"/>
                  <a:gd name="T15" fmla="*/ 73 h 186"/>
                  <a:gd name="T16" fmla="*/ 117 w 188"/>
                  <a:gd name="T17" fmla="*/ 44 h 186"/>
                  <a:gd name="T18" fmla="*/ 117 w 188"/>
                  <a:gd name="T19" fmla="*/ 44 h 186"/>
                  <a:gd name="T20" fmla="*/ 102 w 188"/>
                  <a:gd name="T21" fmla="*/ 51 h 186"/>
                  <a:gd name="T22" fmla="*/ 102 w 188"/>
                  <a:gd name="T23" fmla="*/ 51 h 186"/>
                  <a:gd name="T24" fmla="*/ 65 w 188"/>
                  <a:gd name="T25" fmla="*/ 131 h 186"/>
                  <a:gd name="T26" fmla="*/ 59 w 188"/>
                  <a:gd name="T27" fmla="*/ 40 h 186"/>
                  <a:gd name="T28" fmla="*/ 59 w 188"/>
                  <a:gd name="T29" fmla="*/ 40 h 186"/>
                  <a:gd name="T30" fmla="*/ 171 w 188"/>
                  <a:gd name="T31" fmla="*/ 52 h 186"/>
                  <a:gd name="T32" fmla="*/ 171 w 188"/>
                  <a:gd name="T33" fmla="*/ 52 h 186"/>
                  <a:gd name="T34" fmla="*/ 180 w 188"/>
                  <a:gd name="T35" fmla="*/ 113 h 186"/>
                  <a:gd name="T36" fmla="*/ 180 w 188"/>
                  <a:gd name="T37" fmla="*/ 113 h 186"/>
                  <a:gd name="T38" fmla="*/ 170 w 188"/>
                  <a:gd name="T39" fmla="*/ 125 h 186"/>
                  <a:gd name="T40" fmla="*/ 170 w 188"/>
                  <a:gd name="T41" fmla="*/ 125 h 186"/>
                  <a:gd name="T42" fmla="*/ 170 w 188"/>
                  <a:gd name="T43" fmla="*/ 147 h 186"/>
                  <a:gd name="T44" fmla="*/ 170 w 188"/>
                  <a:gd name="T45" fmla="*/ 147 h 186"/>
                  <a:gd name="T46" fmla="*/ 37 w 188"/>
                  <a:gd name="T47" fmla="*/ 142 h 186"/>
                  <a:gd name="T48" fmla="*/ 37 w 188"/>
                  <a:gd name="T49" fmla="*/ 142 h 186"/>
                  <a:gd name="T50" fmla="*/ 59 w 188"/>
                  <a:gd name="T51" fmla="*/ 4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8" h="186">
                    <a:moveTo>
                      <a:pt x="65" y="131"/>
                    </a:moveTo>
                    <a:lnTo>
                      <a:pt x="65" y="131"/>
                    </a:lnTo>
                    <a:cubicBezTo>
                      <a:pt x="81" y="142"/>
                      <a:pt x="98" y="143"/>
                      <a:pt x="113" y="139"/>
                    </a:cubicBezTo>
                    <a:lnTo>
                      <a:pt x="113" y="139"/>
                    </a:lnTo>
                    <a:cubicBezTo>
                      <a:pt x="117" y="130"/>
                      <a:pt x="126" y="126"/>
                      <a:pt x="138" y="119"/>
                    </a:cubicBezTo>
                    <a:lnTo>
                      <a:pt x="138" y="119"/>
                    </a:lnTo>
                    <a:cubicBezTo>
                      <a:pt x="155" y="109"/>
                      <a:pt x="166" y="93"/>
                      <a:pt x="155" y="73"/>
                    </a:cubicBezTo>
                    <a:lnTo>
                      <a:pt x="155" y="73"/>
                    </a:lnTo>
                    <a:cubicBezTo>
                      <a:pt x="150" y="61"/>
                      <a:pt x="129" y="44"/>
                      <a:pt x="117" y="44"/>
                    </a:cubicBezTo>
                    <a:lnTo>
                      <a:pt x="117" y="44"/>
                    </a:lnTo>
                    <a:cubicBezTo>
                      <a:pt x="112" y="44"/>
                      <a:pt x="105" y="50"/>
                      <a:pt x="102" y="51"/>
                    </a:cubicBezTo>
                    <a:lnTo>
                      <a:pt x="102" y="51"/>
                    </a:lnTo>
                    <a:cubicBezTo>
                      <a:pt x="77" y="63"/>
                      <a:pt x="21" y="97"/>
                      <a:pt x="65" y="131"/>
                    </a:cubicBezTo>
                    <a:close/>
                    <a:moveTo>
                      <a:pt x="59" y="40"/>
                    </a:moveTo>
                    <a:lnTo>
                      <a:pt x="59" y="40"/>
                    </a:lnTo>
                    <a:cubicBezTo>
                      <a:pt x="90" y="23"/>
                      <a:pt x="146" y="0"/>
                      <a:pt x="171" y="52"/>
                    </a:cubicBezTo>
                    <a:lnTo>
                      <a:pt x="171" y="52"/>
                    </a:lnTo>
                    <a:cubicBezTo>
                      <a:pt x="180" y="71"/>
                      <a:pt x="187" y="96"/>
                      <a:pt x="180" y="113"/>
                    </a:cubicBezTo>
                    <a:lnTo>
                      <a:pt x="180" y="113"/>
                    </a:lnTo>
                    <a:cubicBezTo>
                      <a:pt x="179" y="118"/>
                      <a:pt x="175" y="121"/>
                      <a:pt x="170" y="125"/>
                    </a:cubicBezTo>
                    <a:lnTo>
                      <a:pt x="170" y="125"/>
                    </a:lnTo>
                    <a:cubicBezTo>
                      <a:pt x="176" y="131"/>
                      <a:pt x="179" y="143"/>
                      <a:pt x="170" y="147"/>
                    </a:cubicBezTo>
                    <a:lnTo>
                      <a:pt x="170" y="147"/>
                    </a:lnTo>
                    <a:cubicBezTo>
                      <a:pt x="133" y="167"/>
                      <a:pt x="77" y="185"/>
                      <a:pt x="37" y="142"/>
                    </a:cubicBezTo>
                    <a:lnTo>
                      <a:pt x="37" y="142"/>
                    </a:lnTo>
                    <a:cubicBezTo>
                      <a:pt x="0" y="105"/>
                      <a:pt x="27" y="60"/>
                      <a:pt x="59" y="40"/>
                    </a:cubicBezTo>
                    <a:close/>
                  </a:path>
                </a:pathLst>
              </a:custGeom>
              <a:solidFill>
                <a:schemeClr val="accent1">
                  <a:lumMod val="60000"/>
                  <a:lumOff val="40000"/>
                </a:schemeClr>
              </a:solidFill>
              <a:ln>
                <a:noFill/>
              </a:ln>
              <a:effectLst/>
            </p:spPr>
            <p:txBody>
              <a:bodyPr wrap="none" anchor="ctr"/>
              <a:lstStyle/>
              <a:p>
                <a:pPr>
                  <a:defRPr/>
                </a:pPr>
                <a:endParaRPr lang="es-ES_tradnl" sz="3200"/>
              </a:p>
            </p:txBody>
          </p:sp>
          <p:sp>
            <p:nvSpPr>
              <p:cNvPr id="56" name="Freeform 222">
                <a:extLst>
                  <a:ext uri="{FF2B5EF4-FFF2-40B4-BE49-F238E27FC236}">
                    <a16:creationId xmlns:a16="http://schemas.microsoft.com/office/drawing/2014/main" id="{55C4E24C-65D6-E649-917B-6A715EE858BD}"/>
                  </a:ext>
                </a:extLst>
              </p:cNvPr>
              <p:cNvSpPr>
                <a:spLocks noChangeArrowheads="1"/>
              </p:cNvSpPr>
              <p:nvPr/>
            </p:nvSpPr>
            <p:spPr bwMode="auto">
              <a:xfrm>
                <a:off x="8700915" y="5203468"/>
                <a:ext cx="77123" cy="65393"/>
              </a:xfrm>
              <a:custGeom>
                <a:avLst/>
                <a:gdLst>
                  <a:gd name="T0" fmla="*/ 130 w 178"/>
                  <a:gd name="T1" fmla="*/ 61 h 150"/>
                  <a:gd name="T2" fmla="*/ 130 w 178"/>
                  <a:gd name="T3" fmla="*/ 61 h 150"/>
                  <a:gd name="T4" fmla="*/ 89 w 178"/>
                  <a:gd name="T5" fmla="*/ 33 h 150"/>
                  <a:gd name="T6" fmla="*/ 89 w 178"/>
                  <a:gd name="T7" fmla="*/ 33 h 150"/>
                  <a:gd name="T8" fmla="*/ 58 w 178"/>
                  <a:gd name="T9" fmla="*/ 41 h 150"/>
                  <a:gd name="T10" fmla="*/ 58 w 178"/>
                  <a:gd name="T11" fmla="*/ 41 h 150"/>
                  <a:gd name="T12" fmla="*/ 24 w 178"/>
                  <a:gd name="T13" fmla="*/ 77 h 150"/>
                  <a:gd name="T14" fmla="*/ 24 w 178"/>
                  <a:gd name="T15" fmla="*/ 77 h 150"/>
                  <a:gd name="T16" fmla="*/ 47 w 178"/>
                  <a:gd name="T17" fmla="*/ 117 h 150"/>
                  <a:gd name="T18" fmla="*/ 47 w 178"/>
                  <a:gd name="T19" fmla="*/ 117 h 150"/>
                  <a:gd name="T20" fmla="*/ 64 w 178"/>
                  <a:gd name="T21" fmla="*/ 119 h 150"/>
                  <a:gd name="T22" fmla="*/ 64 w 178"/>
                  <a:gd name="T23" fmla="*/ 119 h 150"/>
                  <a:gd name="T24" fmla="*/ 130 w 178"/>
                  <a:gd name="T25" fmla="*/ 61 h 150"/>
                  <a:gd name="T26" fmla="*/ 98 w 178"/>
                  <a:gd name="T27" fmla="*/ 145 h 150"/>
                  <a:gd name="T28" fmla="*/ 98 w 178"/>
                  <a:gd name="T29" fmla="*/ 145 h 150"/>
                  <a:gd name="T30" fmla="*/ 0 w 178"/>
                  <a:gd name="T31" fmla="*/ 88 h 150"/>
                  <a:gd name="T32" fmla="*/ 0 w 178"/>
                  <a:gd name="T33" fmla="*/ 88 h 150"/>
                  <a:gd name="T34" fmla="*/ 17 w 178"/>
                  <a:gd name="T35" fmla="*/ 29 h 150"/>
                  <a:gd name="T36" fmla="*/ 17 w 178"/>
                  <a:gd name="T37" fmla="*/ 29 h 150"/>
                  <a:gd name="T38" fmla="*/ 33 w 178"/>
                  <a:gd name="T39" fmla="*/ 23 h 150"/>
                  <a:gd name="T40" fmla="*/ 33 w 178"/>
                  <a:gd name="T41" fmla="*/ 23 h 150"/>
                  <a:gd name="T42" fmla="*/ 41 w 178"/>
                  <a:gd name="T43" fmla="*/ 2 h 150"/>
                  <a:gd name="T44" fmla="*/ 41 w 178"/>
                  <a:gd name="T45" fmla="*/ 2 h 150"/>
                  <a:gd name="T46" fmla="*/ 162 w 178"/>
                  <a:gd name="T47" fmla="*/ 64 h 150"/>
                  <a:gd name="T48" fmla="*/ 162 w 178"/>
                  <a:gd name="T49" fmla="*/ 64 h 150"/>
                  <a:gd name="T50" fmla="*/ 98 w 178"/>
                  <a:gd name="T51" fmla="*/ 14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8" h="150">
                    <a:moveTo>
                      <a:pt x="130" y="61"/>
                    </a:moveTo>
                    <a:lnTo>
                      <a:pt x="130" y="61"/>
                    </a:lnTo>
                    <a:cubicBezTo>
                      <a:pt x="121" y="45"/>
                      <a:pt x="105" y="37"/>
                      <a:pt x="89" y="33"/>
                    </a:cubicBezTo>
                    <a:lnTo>
                      <a:pt x="89" y="33"/>
                    </a:lnTo>
                    <a:cubicBezTo>
                      <a:pt x="81" y="41"/>
                      <a:pt x="71" y="40"/>
                      <a:pt x="58" y="41"/>
                    </a:cubicBezTo>
                    <a:lnTo>
                      <a:pt x="58" y="41"/>
                    </a:lnTo>
                    <a:cubicBezTo>
                      <a:pt x="39" y="44"/>
                      <a:pt x="24" y="53"/>
                      <a:pt x="24" y="77"/>
                    </a:cubicBezTo>
                    <a:lnTo>
                      <a:pt x="24" y="77"/>
                    </a:lnTo>
                    <a:cubicBezTo>
                      <a:pt x="25" y="88"/>
                      <a:pt x="37" y="112"/>
                      <a:pt x="47" y="117"/>
                    </a:cubicBezTo>
                    <a:lnTo>
                      <a:pt x="47" y="117"/>
                    </a:lnTo>
                    <a:cubicBezTo>
                      <a:pt x="51" y="120"/>
                      <a:pt x="60" y="119"/>
                      <a:pt x="64" y="119"/>
                    </a:cubicBezTo>
                    <a:lnTo>
                      <a:pt x="64" y="119"/>
                    </a:lnTo>
                    <a:cubicBezTo>
                      <a:pt x="92" y="119"/>
                      <a:pt x="156" y="110"/>
                      <a:pt x="130" y="61"/>
                    </a:cubicBezTo>
                    <a:close/>
                    <a:moveTo>
                      <a:pt x="98" y="145"/>
                    </a:moveTo>
                    <a:lnTo>
                      <a:pt x="98" y="145"/>
                    </a:lnTo>
                    <a:cubicBezTo>
                      <a:pt x="63" y="149"/>
                      <a:pt x="0" y="146"/>
                      <a:pt x="0" y="88"/>
                    </a:cubicBezTo>
                    <a:lnTo>
                      <a:pt x="0" y="88"/>
                    </a:lnTo>
                    <a:cubicBezTo>
                      <a:pt x="0" y="69"/>
                      <a:pt x="4" y="42"/>
                      <a:pt x="17" y="29"/>
                    </a:cubicBezTo>
                    <a:lnTo>
                      <a:pt x="17" y="29"/>
                    </a:lnTo>
                    <a:cubicBezTo>
                      <a:pt x="21" y="25"/>
                      <a:pt x="26" y="24"/>
                      <a:pt x="33" y="23"/>
                    </a:cubicBezTo>
                    <a:lnTo>
                      <a:pt x="33" y="23"/>
                    </a:lnTo>
                    <a:cubicBezTo>
                      <a:pt x="27" y="15"/>
                      <a:pt x="31" y="3"/>
                      <a:pt x="41" y="2"/>
                    </a:cubicBezTo>
                    <a:lnTo>
                      <a:pt x="41" y="2"/>
                    </a:lnTo>
                    <a:cubicBezTo>
                      <a:pt x="83" y="0"/>
                      <a:pt x="143" y="7"/>
                      <a:pt x="162" y="64"/>
                    </a:cubicBezTo>
                    <a:lnTo>
                      <a:pt x="162" y="64"/>
                    </a:lnTo>
                    <a:cubicBezTo>
                      <a:pt x="177" y="112"/>
                      <a:pt x="135" y="141"/>
                      <a:pt x="98" y="145"/>
                    </a:cubicBezTo>
                    <a:close/>
                  </a:path>
                </a:pathLst>
              </a:custGeom>
              <a:solidFill>
                <a:schemeClr val="accent1">
                  <a:lumMod val="75000"/>
                </a:schemeClr>
              </a:solidFill>
              <a:ln>
                <a:noFill/>
              </a:ln>
              <a:effectLst/>
            </p:spPr>
            <p:txBody>
              <a:bodyPr wrap="none" anchor="ctr"/>
              <a:lstStyle/>
              <a:p>
                <a:pPr>
                  <a:defRPr/>
                </a:pPr>
                <a:endParaRPr lang="es-ES_tradnl" sz="3200"/>
              </a:p>
            </p:txBody>
          </p:sp>
          <p:sp>
            <p:nvSpPr>
              <p:cNvPr id="9425" name="Freeform 223">
                <a:extLst>
                  <a:ext uri="{FF2B5EF4-FFF2-40B4-BE49-F238E27FC236}">
                    <a16:creationId xmlns:a16="http://schemas.microsoft.com/office/drawing/2014/main" id="{F859EE06-AF8B-6246-BBBD-A4C0B127CD1C}"/>
                  </a:ext>
                </a:extLst>
              </p:cNvPr>
              <p:cNvSpPr>
                <a:spLocks/>
              </p:cNvSpPr>
              <p:nvPr/>
            </p:nvSpPr>
            <p:spPr bwMode="auto">
              <a:xfrm>
                <a:off x="8852353" y="5187951"/>
                <a:ext cx="76810" cy="103694"/>
              </a:xfrm>
              <a:custGeom>
                <a:avLst/>
                <a:gdLst>
                  <a:gd name="T0" fmla="*/ 44769 w 175"/>
                  <a:gd name="T1" fmla="*/ 21439 h 237"/>
                  <a:gd name="T2" fmla="*/ 44769 w 175"/>
                  <a:gd name="T3" fmla="*/ 21439 h 237"/>
                  <a:gd name="T4" fmla="*/ 25018 w 175"/>
                  <a:gd name="T5" fmla="*/ 31502 h 237"/>
                  <a:gd name="T6" fmla="*/ 25018 w 175"/>
                  <a:gd name="T7" fmla="*/ 31502 h 237"/>
                  <a:gd name="T8" fmla="*/ 21068 w 175"/>
                  <a:gd name="T9" fmla="*/ 47690 h 237"/>
                  <a:gd name="T10" fmla="*/ 21068 w 175"/>
                  <a:gd name="T11" fmla="*/ 47690 h 237"/>
                  <a:gd name="T12" fmla="*/ 26335 w 175"/>
                  <a:gd name="T13" fmla="*/ 73067 h 237"/>
                  <a:gd name="T14" fmla="*/ 26335 w 175"/>
                  <a:gd name="T15" fmla="*/ 73067 h 237"/>
                  <a:gd name="T16" fmla="*/ 46964 w 175"/>
                  <a:gd name="T17" fmla="*/ 73942 h 237"/>
                  <a:gd name="T18" fmla="*/ 46964 w 175"/>
                  <a:gd name="T19" fmla="*/ 73942 h 237"/>
                  <a:gd name="T20" fmla="*/ 50914 w 175"/>
                  <a:gd name="T21" fmla="*/ 66504 h 237"/>
                  <a:gd name="T22" fmla="*/ 50914 w 175"/>
                  <a:gd name="T23" fmla="*/ 66504 h 237"/>
                  <a:gd name="T24" fmla="*/ 44769 w 175"/>
                  <a:gd name="T25" fmla="*/ 21439 h 237"/>
                  <a:gd name="T26" fmla="*/ 68910 w 175"/>
                  <a:gd name="T27" fmla="*/ 58629 h 237"/>
                  <a:gd name="T28" fmla="*/ 68910 w 175"/>
                  <a:gd name="T29" fmla="*/ 58629 h 237"/>
                  <a:gd name="T30" fmla="*/ 25457 w 175"/>
                  <a:gd name="T31" fmla="*/ 87505 h 237"/>
                  <a:gd name="T32" fmla="*/ 25457 w 175"/>
                  <a:gd name="T33" fmla="*/ 87505 h 237"/>
                  <a:gd name="T34" fmla="*/ 7023 w 175"/>
                  <a:gd name="T35" fmla="*/ 62566 h 237"/>
                  <a:gd name="T36" fmla="*/ 7023 w 175"/>
                  <a:gd name="T37" fmla="*/ 62566 h 237"/>
                  <a:gd name="T38" fmla="*/ 8339 w 175"/>
                  <a:gd name="T39" fmla="*/ 54691 h 237"/>
                  <a:gd name="T40" fmla="*/ 8339 w 175"/>
                  <a:gd name="T41" fmla="*/ 54691 h 237"/>
                  <a:gd name="T42" fmla="*/ 2633 w 175"/>
                  <a:gd name="T43" fmla="*/ 44190 h 237"/>
                  <a:gd name="T44" fmla="*/ 2633 w 175"/>
                  <a:gd name="T45" fmla="*/ 44190 h 237"/>
                  <a:gd name="T46" fmla="*/ 52670 w 175"/>
                  <a:gd name="T47" fmla="*/ 7438 h 237"/>
                  <a:gd name="T48" fmla="*/ 52670 w 175"/>
                  <a:gd name="T49" fmla="*/ 7438 h 237"/>
                  <a:gd name="T50" fmla="*/ 68910 w 175"/>
                  <a:gd name="T51" fmla="*/ 58629 h 23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75" h="237">
                    <a:moveTo>
                      <a:pt x="102" y="49"/>
                    </a:moveTo>
                    <a:lnTo>
                      <a:pt x="102" y="49"/>
                    </a:lnTo>
                    <a:cubicBezTo>
                      <a:pt x="83" y="47"/>
                      <a:pt x="69" y="58"/>
                      <a:pt x="57" y="72"/>
                    </a:cubicBezTo>
                    <a:cubicBezTo>
                      <a:pt x="60" y="85"/>
                      <a:pt x="53" y="95"/>
                      <a:pt x="48" y="109"/>
                    </a:cubicBezTo>
                    <a:cubicBezTo>
                      <a:pt x="40" y="130"/>
                      <a:pt x="40" y="152"/>
                      <a:pt x="60" y="167"/>
                    </a:cubicBezTo>
                    <a:cubicBezTo>
                      <a:pt x="70" y="175"/>
                      <a:pt x="96" y="177"/>
                      <a:pt x="107" y="169"/>
                    </a:cubicBezTo>
                    <a:cubicBezTo>
                      <a:pt x="112" y="166"/>
                      <a:pt x="113" y="158"/>
                      <a:pt x="116" y="152"/>
                    </a:cubicBezTo>
                    <a:cubicBezTo>
                      <a:pt x="131" y="123"/>
                      <a:pt x="157" y="54"/>
                      <a:pt x="102" y="49"/>
                    </a:cubicBezTo>
                    <a:close/>
                    <a:moveTo>
                      <a:pt x="157" y="134"/>
                    </a:moveTo>
                    <a:lnTo>
                      <a:pt x="157" y="134"/>
                    </a:lnTo>
                    <a:cubicBezTo>
                      <a:pt x="141" y="173"/>
                      <a:pt x="107" y="236"/>
                      <a:pt x="58" y="200"/>
                    </a:cubicBezTo>
                    <a:cubicBezTo>
                      <a:pt x="40" y="187"/>
                      <a:pt x="21" y="167"/>
                      <a:pt x="16" y="143"/>
                    </a:cubicBezTo>
                    <a:cubicBezTo>
                      <a:pt x="15" y="137"/>
                      <a:pt x="16" y="131"/>
                      <a:pt x="19" y="125"/>
                    </a:cubicBezTo>
                    <a:cubicBezTo>
                      <a:pt x="10" y="123"/>
                      <a:pt x="0" y="113"/>
                      <a:pt x="6" y="101"/>
                    </a:cubicBezTo>
                    <a:cubicBezTo>
                      <a:pt x="25" y="58"/>
                      <a:pt x="62" y="0"/>
                      <a:pt x="120" y="17"/>
                    </a:cubicBezTo>
                    <a:cubicBezTo>
                      <a:pt x="171" y="31"/>
                      <a:pt x="174" y="93"/>
                      <a:pt x="157" y="13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3200"/>
              </a:p>
            </p:txBody>
          </p:sp>
          <p:sp>
            <p:nvSpPr>
              <p:cNvPr id="58" name="Freeform 224">
                <a:extLst>
                  <a:ext uri="{FF2B5EF4-FFF2-40B4-BE49-F238E27FC236}">
                    <a16:creationId xmlns:a16="http://schemas.microsoft.com/office/drawing/2014/main" id="{8FC79897-4E84-D144-8187-CB17006186D3}"/>
                  </a:ext>
                </a:extLst>
              </p:cNvPr>
              <p:cNvSpPr>
                <a:spLocks noChangeArrowheads="1"/>
              </p:cNvSpPr>
              <p:nvPr/>
            </p:nvSpPr>
            <p:spPr bwMode="auto">
              <a:xfrm>
                <a:off x="9152015" y="5193296"/>
                <a:ext cx="88765" cy="87190"/>
              </a:xfrm>
              <a:custGeom>
                <a:avLst/>
                <a:gdLst>
                  <a:gd name="T0" fmla="*/ 59 w 204"/>
                  <a:gd name="T1" fmla="*/ 134 h 197"/>
                  <a:gd name="T2" fmla="*/ 59 w 204"/>
                  <a:gd name="T3" fmla="*/ 134 h 197"/>
                  <a:gd name="T4" fmla="*/ 108 w 204"/>
                  <a:gd name="T5" fmla="*/ 150 h 197"/>
                  <a:gd name="T6" fmla="*/ 108 w 204"/>
                  <a:gd name="T7" fmla="*/ 150 h 197"/>
                  <a:gd name="T8" fmla="*/ 142 w 204"/>
                  <a:gd name="T9" fmla="*/ 132 h 197"/>
                  <a:gd name="T10" fmla="*/ 142 w 204"/>
                  <a:gd name="T11" fmla="*/ 132 h 197"/>
                  <a:gd name="T12" fmla="*/ 175 w 204"/>
                  <a:gd name="T13" fmla="*/ 82 h 197"/>
                  <a:gd name="T14" fmla="*/ 175 w 204"/>
                  <a:gd name="T15" fmla="*/ 82 h 197"/>
                  <a:gd name="T16" fmla="*/ 144 w 204"/>
                  <a:gd name="T17" fmla="*/ 46 h 197"/>
                  <a:gd name="T18" fmla="*/ 144 w 204"/>
                  <a:gd name="T19" fmla="*/ 46 h 197"/>
                  <a:gd name="T20" fmla="*/ 125 w 204"/>
                  <a:gd name="T21" fmla="*/ 52 h 197"/>
                  <a:gd name="T22" fmla="*/ 125 w 204"/>
                  <a:gd name="T23" fmla="*/ 52 h 197"/>
                  <a:gd name="T24" fmla="*/ 59 w 204"/>
                  <a:gd name="T25" fmla="*/ 134 h 197"/>
                  <a:gd name="T26" fmla="*/ 83 w 204"/>
                  <a:gd name="T27" fmla="*/ 36 h 197"/>
                  <a:gd name="T28" fmla="*/ 83 w 204"/>
                  <a:gd name="T29" fmla="*/ 36 h 197"/>
                  <a:gd name="T30" fmla="*/ 199 w 204"/>
                  <a:gd name="T31" fmla="*/ 62 h 197"/>
                  <a:gd name="T32" fmla="*/ 199 w 204"/>
                  <a:gd name="T33" fmla="*/ 62 h 197"/>
                  <a:gd name="T34" fmla="*/ 188 w 204"/>
                  <a:gd name="T35" fmla="*/ 131 h 197"/>
                  <a:gd name="T36" fmla="*/ 188 w 204"/>
                  <a:gd name="T37" fmla="*/ 131 h 197"/>
                  <a:gd name="T38" fmla="*/ 172 w 204"/>
                  <a:gd name="T39" fmla="*/ 142 h 197"/>
                  <a:gd name="T40" fmla="*/ 172 w 204"/>
                  <a:gd name="T41" fmla="*/ 142 h 197"/>
                  <a:gd name="T42" fmla="*/ 166 w 204"/>
                  <a:gd name="T43" fmla="*/ 166 h 197"/>
                  <a:gd name="T44" fmla="*/ 166 w 204"/>
                  <a:gd name="T45" fmla="*/ 166 h 197"/>
                  <a:gd name="T46" fmla="*/ 25 w 204"/>
                  <a:gd name="T47" fmla="*/ 144 h 197"/>
                  <a:gd name="T48" fmla="*/ 25 w 204"/>
                  <a:gd name="T49" fmla="*/ 144 h 197"/>
                  <a:gd name="T50" fmla="*/ 83 w 204"/>
                  <a:gd name="T51" fmla="*/ 36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4" h="197">
                    <a:moveTo>
                      <a:pt x="59" y="134"/>
                    </a:moveTo>
                    <a:lnTo>
                      <a:pt x="59" y="134"/>
                    </a:lnTo>
                    <a:cubicBezTo>
                      <a:pt x="73" y="149"/>
                      <a:pt x="90" y="152"/>
                      <a:pt x="108" y="150"/>
                    </a:cubicBezTo>
                    <a:lnTo>
                      <a:pt x="108" y="150"/>
                    </a:lnTo>
                    <a:cubicBezTo>
                      <a:pt x="116" y="140"/>
                      <a:pt x="126" y="137"/>
                      <a:pt x="142" y="132"/>
                    </a:cubicBezTo>
                    <a:lnTo>
                      <a:pt x="142" y="132"/>
                    </a:lnTo>
                    <a:cubicBezTo>
                      <a:pt x="162" y="123"/>
                      <a:pt x="179" y="107"/>
                      <a:pt x="175" y="82"/>
                    </a:cubicBezTo>
                    <a:lnTo>
                      <a:pt x="175" y="82"/>
                    </a:lnTo>
                    <a:cubicBezTo>
                      <a:pt x="174" y="70"/>
                      <a:pt x="157" y="49"/>
                      <a:pt x="144" y="46"/>
                    </a:cubicBezTo>
                    <a:lnTo>
                      <a:pt x="144" y="46"/>
                    </a:lnTo>
                    <a:cubicBezTo>
                      <a:pt x="138" y="46"/>
                      <a:pt x="130" y="50"/>
                      <a:pt x="125" y="52"/>
                    </a:cubicBezTo>
                    <a:lnTo>
                      <a:pt x="125" y="52"/>
                    </a:lnTo>
                    <a:cubicBezTo>
                      <a:pt x="95" y="61"/>
                      <a:pt x="25" y="92"/>
                      <a:pt x="59" y="134"/>
                    </a:cubicBezTo>
                    <a:close/>
                    <a:moveTo>
                      <a:pt x="83" y="36"/>
                    </a:moveTo>
                    <a:lnTo>
                      <a:pt x="83" y="36"/>
                    </a:lnTo>
                    <a:cubicBezTo>
                      <a:pt x="122" y="20"/>
                      <a:pt x="192" y="0"/>
                      <a:pt x="199" y="62"/>
                    </a:cubicBezTo>
                    <a:lnTo>
                      <a:pt x="199" y="62"/>
                    </a:lnTo>
                    <a:cubicBezTo>
                      <a:pt x="203" y="83"/>
                      <a:pt x="201" y="111"/>
                      <a:pt x="188" y="131"/>
                    </a:cubicBezTo>
                    <a:lnTo>
                      <a:pt x="188" y="131"/>
                    </a:lnTo>
                    <a:cubicBezTo>
                      <a:pt x="184" y="134"/>
                      <a:pt x="179" y="138"/>
                      <a:pt x="172" y="142"/>
                    </a:cubicBezTo>
                    <a:lnTo>
                      <a:pt x="172" y="142"/>
                    </a:lnTo>
                    <a:cubicBezTo>
                      <a:pt x="179" y="149"/>
                      <a:pt x="176" y="162"/>
                      <a:pt x="166" y="166"/>
                    </a:cubicBezTo>
                    <a:lnTo>
                      <a:pt x="166" y="166"/>
                    </a:lnTo>
                    <a:cubicBezTo>
                      <a:pt x="120" y="183"/>
                      <a:pt x="53" y="196"/>
                      <a:pt x="25" y="144"/>
                    </a:cubicBezTo>
                    <a:lnTo>
                      <a:pt x="25" y="144"/>
                    </a:lnTo>
                    <a:cubicBezTo>
                      <a:pt x="0" y="96"/>
                      <a:pt x="42" y="52"/>
                      <a:pt x="83" y="36"/>
                    </a:cubicBezTo>
                    <a:close/>
                  </a:path>
                </a:pathLst>
              </a:custGeom>
              <a:solidFill>
                <a:schemeClr val="accent1">
                  <a:lumMod val="75000"/>
                </a:schemeClr>
              </a:solidFill>
              <a:ln>
                <a:noFill/>
              </a:ln>
              <a:effectLst/>
            </p:spPr>
            <p:txBody>
              <a:bodyPr wrap="none" anchor="ctr"/>
              <a:lstStyle/>
              <a:p>
                <a:pPr>
                  <a:defRPr/>
                </a:pPr>
                <a:endParaRPr lang="es-ES_tradnl" sz="3200"/>
              </a:p>
            </p:txBody>
          </p:sp>
          <p:sp>
            <p:nvSpPr>
              <p:cNvPr id="9427" name="Freeform 225">
                <a:extLst>
                  <a:ext uri="{FF2B5EF4-FFF2-40B4-BE49-F238E27FC236}">
                    <a16:creationId xmlns:a16="http://schemas.microsoft.com/office/drawing/2014/main" id="{AEF0DA89-584C-0645-AA7E-058C6B302A77}"/>
                  </a:ext>
                </a:extLst>
              </p:cNvPr>
              <p:cNvSpPr>
                <a:spLocks/>
              </p:cNvSpPr>
              <p:nvPr/>
            </p:nvSpPr>
            <p:spPr bwMode="auto">
              <a:xfrm>
                <a:off x="9320894" y="5189870"/>
                <a:ext cx="76810" cy="103694"/>
              </a:xfrm>
              <a:custGeom>
                <a:avLst/>
                <a:gdLst>
                  <a:gd name="T0" fmla="*/ 45208 w 175"/>
                  <a:gd name="T1" fmla="*/ 21001 h 237"/>
                  <a:gd name="T2" fmla="*/ 45208 w 175"/>
                  <a:gd name="T3" fmla="*/ 21001 h 237"/>
                  <a:gd name="T4" fmla="*/ 25018 w 175"/>
                  <a:gd name="T5" fmla="*/ 31502 h 237"/>
                  <a:gd name="T6" fmla="*/ 25018 w 175"/>
                  <a:gd name="T7" fmla="*/ 31502 h 237"/>
                  <a:gd name="T8" fmla="*/ 21507 w 175"/>
                  <a:gd name="T9" fmla="*/ 47690 h 237"/>
                  <a:gd name="T10" fmla="*/ 21507 w 175"/>
                  <a:gd name="T11" fmla="*/ 47690 h 237"/>
                  <a:gd name="T12" fmla="*/ 25896 w 175"/>
                  <a:gd name="T13" fmla="*/ 72630 h 237"/>
                  <a:gd name="T14" fmla="*/ 25896 w 175"/>
                  <a:gd name="T15" fmla="*/ 72630 h 237"/>
                  <a:gd name="T16" fmla="*/ 46964 w 175"/>
                  <a:gd name="T17" fmla="*/ 73505 h 237"/>
                  <a:gd name="T18" fmla="*/ 46964 w 175"/>
                  <a:gd name="T19" fmla="*/ 73505 h 237"/>
                  <a:gd name="T20" fmla="*/ 50914 w 175"/>
                  <a:gd name="T21" fmla="*/ 66504 h 237"/>
                  <a:gd name="T22" fmla="*/ 50914 w 175"/>
                  <a:gd name="T23" fmla="*/ 66504 h 237"/>
                  <a:gd name="T24" fmla="*/ 45208 w 175"/>
                  <a:gd name="T25" fmla="*/ 21001 h 237"/>
                  <a:gd name="T26" fmla="*/ 68910 w 175"/>
                  <a:gd name="T27" fmla="*/ 58629 h 237"/>
                  <a:gd name="T28" fmla="*/ 68910 w 175"/>
                  <a:gd name="T29" fmla="*/ 58629 h 237"/>
                  <a:gd name="T30" fmla="*/ 25457 w 175"/>
                  <a:gd name="T31" fmla="*/ 86630 h 237"/>
                  <a:gd name="T32" fmla="*/ 25457 w 175"/>
                  <a:gd name="T33" fmla="*/ 86630 h 237"/>
                  <a:gd name="T34" fmla="*/ 7023 w 175"/>
                  <a:gd name="T35" fmla="*/ 62566 h 237"/>
                  <a:gd name="T36" fmla="*/ 7023 w 175"/>
                  <a:gd name="T37" fmla="*/ 62566 h 237"/>
                  <a:gd name="T38" fmla="*/ 8339 w 175"/>
                  <a:gd name="T39" fmla="*/ 54253 h 237"/>
                  <a:gd name="T40" fmla="*/ 8339 w 175"/>
                  <a:gd name="T41" fmla="*/ 54253 h 237"/>
                  <a:gd name="T42" fmla="*/ 2633 w 175"/>
                  <a:gd name="T43" fmla="*/ 44190 h 237"/>
                  <a:gd name="T44" fmla="*/ 2633 w 175"/>
                  <a:gd name="T45" fmla="*/ 44190 h 237"/>
                  <a:gd name="T46" fmla="*/ 52670 w 175"/>
                  <a:gd name="T47" fmla="*/ 7438 h 237"/>
                  <a:gd name="T48" fmla="*/ 52670 w 175"/>
                  <a:gd name="T49" fmla="*/ 7438 h 237"/>
                  <a:gd name="T50" fmla="*/ 68910 w 175"/>
                  <a:gd name="T51" fmla="*/ 58629 h 23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75" h="237">
                    <a:moveTo>
                      <a:pt x="103" y="48"/>
                    </a:moveTo>
                    <a:lnTo>
                      <a:pt x="103" y="48"/>
                    </a:lnTo>
                    <a:cubicBezTo>
                      <a:pt x="83" y="47"/>
                      <a:pt x="69" y="57"/>
                      <a:pt x="57" y="72"/>
                    </a:cubicBezTo>
                    <a:cubicBezTo>
                      <a:pt x="59" y="84"/>
                      <a:pt x="53" y="93"/>
                      <a:pt x="49" y="109"/>
                    </a:cubicBezTo>
                    <a:cubicBezTo>
                      <a:pt x="40" y="130"/>
                      <a:pt x="40" y="152"/>
                      <a:pt x="59" y="166"/>
                    </a:cubicBezTo>
                    <a:cubicBezTo>
                      <a:pt x="70" y="173"/>
                      <a:pt x="96" y="177"/>
                      <a:pt x="107" y="168"/>
                    </a:cubicBezTo>
                    <a:cubicBezTo>
                      <a:pt x="112" y="165"/>
                      <a:pt x="113" y="157"/>
                      <a:pt x="116" y="152"/>
                    </a:cubicBezTo>
                    <a:cubicBezTo>
                      <a:pt x="130" y="123"/>
                      <a:pt x="157" y="52"/>
                      <a:pt x="103" y="48"/>
                    </a:cubicBezTo>
                    <a:close/>
                    <a:moveTo>
                      <a:pt x="157" y="134"/>
                    </a:moveTo>
                    <a:lnTo>
                      <a:pt x="157" y="134"/>
                    </a:lnTo>
                    <a:cubicBezTo>
                      <a:pt x="141" y="173"/>
                      <a:pt x="107" y="236"/>
                      <a:pt x="58" y="198"/>
                    </a:cubicBezTo>
                    <a:cubicBezTo>
                      <a:pt x="40" y="185"/>
                      <a:pt x="20" y="165"/>
                      <a:pt x="16" y="143"/>
                    </a:cubicBezTo>
                    <a:cubicBezTo>
                      <a:pt x="15" y="136"/>
                      <a:pt x="16" y="131"/>
                      <a:pt x="19" y="124"/>
                    </a:cubicBezTo>
                    <a:cubicBezTo>
                      <a:pt x="9" y="123"/>
                      <a:pt x="0" y="111"/>
                      <a:pt x="6" y="101"/>
                    </a:cubicBezTo>
                    <a:cubicBezTo>
                      <a:pt x="25" y="57"/>
                      <a:pt x="63" y="0"/>
                      <a:pt x="120" y="17"/>
                    </a:cubicBezTo>
                    <a:cubicBezTo>
                      <a:pt x="171" y="31"/>
                      <a:pt x="174" y="93"/>
                      <a:pt x="157" y="13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3200"/>
              </a:p>
            </p:txBody>
          </p:sp>
          <p:sp>
            <p:nvSpPr>
              <p:cNvPr id="60" name="Freeform 226">
                <a:extLst>
                  <a:ext uri="{FF2B5EF4-FFF2-40B4-BE49-F238E27FC236}">
                    <a16:creationId xmlns:a16="http://schemas.microsoft.com/office/drawing/2014/main" id="{5EE49613-F5DF-CE42-847A-C79AF1C4CC49}"/>
                  </a:ext>
                </a:extLst>
              </p:cNvPr>
              <p:cNvSpPr>
                <a:spLocks noChangeArrowheads="1"/>
              </p:cNvSpPr>
              <p:nvPr/>
            </p:nvSpPr>
            <p:spPr bwMode="auto">
              <a:xfrm>
                <a:off x="9006499" y="5204922"/>
                <a:ext cx="75669" cy="65392"/>
              </a:xfrm>
              <a:custGeom>
                <a:avLst/>
                <a:gdLst>
                  <a:gd name="T0" fmla="*/ 129 w 177"/>
                  <a:gd name="T1" fmla="*/ 62 h 150"/>
                  <a:gd name="T2" fmla="*/ 129 w 177"/>
                  <a:gd name="T3" fmla="*/ 62 h 150"/>
                  <a:gd name="T4" fmla="*/ 88 w 177"/>
                  <a:gd name="T5" fmla="*/ 34 h 150"/>
                  <a:gd name="T6" fmla="*/ 88 w 177"/>
                  <a:gd name="T7" fmla="*/ 34 h 150"/>
                  <a:gd name="T8" fmla="*/ 58 w 177"/>
                  <a:gd name="T9" fmla="*/ 42 h 150"/>
                  <a:gd name="T10" fmla="*/ 58 w 177"/>
                  <a:gd name="T11" fmla="*/ 42 h 150"/>
                  <a:gd name="T12" fmla="*/ 24 w 177"/>
                  <a:gd name="T13" fmla="*/ 76 h 150"/>
                  <a:gd name="T14" fmla="*/ 24 w 177"/>
                  <a:gd name="T15" fmla="*/ 76 h 150"/>
                  <a:gd name="T16" fmla="*/ 46 w 177"/>
                  <a:gd name="T17" fmla="*/ 118 h 150"/>
                  <a:gd name="T18" fmla="*/ 46 w 177"/>
                  <a:gd name="T19" fmla="*/ 118 h 150"/>
                  <a:gd name="T20" fmla="*/ 63 w 177"/>
                  <a:gd name="T21" fmla="*/ 118 h 150"/>
                  <a:gd name="T22" fmla="*/ 63 w 177"/>
                  <a:gd name="T23" fmla="*/ 118 h 150"/>
                  <a:gd name="T24" fmla="*/ 129 w 177"/>
                  <a:gd name="T25" fmla="*/ 62 h 150"/>
                  <a:gd name="T26" fmla="*/ 97 w 177"/>
                  <a:gd name="T27" fmla="*/ 146 h 150"/>
                  <a:gd name="T28" fmla="*/ 97 w 177"/>
                  <a:gd name="T29" fmla="*/ 146 h 150"/>
                  <a:gd name="T30" fmla="*/ 0 w 177"/>
                  <a:gd name="T31" fmla="*/ 89 h 150"/>
                  <a:gd name="T32" fmla="*/ 0 w 177"/>
                  <a:gd name="T33" fmla="*/ 89 h 150"/>
                  <a:gd name="T34" fmla="*/ 17 w 177"/>
                  <a:gd name="T35" fmla="*/ 30 h 150"/>
                  <a:gd name="T36" fmla="*/ 17 w 177"/>
                  <a:gd name="T37" fmla="*/ 30 h 150"/>
                  <a:gd name="T38" fmla="*/ 30 w 177"/>
                  <a:gd name="T39" fmla="*/ 24 h 150"/>
                  <a:gd name="T40" fmla="*/ 30 w 177"/>
                  <a:gd name="T41" fmla="*/ 24 h 150"/>
                  <a:gd name="T42" fmla="*/ 41 w 177"/>
                  <a:gd name="T43" fmla="*/ 3 h 150"/>
                  <a:gd name="T44" fmla="*/ 41 w 177"/>
                  <a:gd name="T45" fmla="*/ 3 h 150"/>
                  <a:gd name="T46" fmla="*/ 161 w 177"/>
                  <a:gd name="T47" fmla="*/ 63 h 150"/>
                  <a:gd name="T48" fmla="*/ 161 w 177"/>
                  <a:gd name="T49" fmla="*/ 63 h 150"/>
                  <a:gd name="T50" fmla="*/ 97 w 177"/>
                  <a:gd name="T51" fmla="*/ 146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7" h="150">
                    <a:moveTo>
                      <a:pt x="129" y="62"/>
                    </a:moveTo>
                    <a:lnTo>
                      <a:pt x="129" y="62"/>
                    </a:lnTo>
                    <a:cubicBezTo>
                      <a:pt x="120" y="45"/>
                      <a:pt x="105" y="37"/>
                      <a:pt x="88" y="34"/>
                    </a:cubicBezTo>
                    <a:lnTo>
                      <a:pt x="88" y="34"/>
                    </a:lnTo>
                    <a:cubicBezTo>
                      <a:pt x="80" y="42"/>
                      <a:pt x="71" y="39"/>
                      <a:pt x="58" y="42"/>
                    </a:cubicBezTo>
                    <a:lnTo>
                      <a:pt x="58" y="42"/>
                    </a:lnTo>
                    <a:cubicBezTo>
                      <a:pt x="38" y="43"/>
                      <a:pt x="23" y="53"/>
                      <a:pt x="24" y="76"/>
                    </a:cubicBezTo>
                    <a:lnTo>
                      <a:pt x="24" y="76"/>
                    </a:lnTo>
                    <a:cubicBezTo>
                      <a:pt x="24" y="88"/>
                      <a:pt x="36" y="112"/>
                      <a:pt x="46" y="118"/>
                    </a:cubicBezTo>
                    <a:lnTo>
                      <a:pt x="46" y="118"/>
                    </a:lnTo>
                    <a:cubicBezTo>
                      <a:pt x="51" y="120"/>
                      <a:pt x="59" y="118"/>
                      <a:pt x="63" y="118"/>
                    </a:cubicBezTo>
                    <a:lnTo>
                      <a:pt x="63" y="118"/>
                    </a:lnTo>
                    <a:cubicBezTo>
                      <a:pt x="91" y="118"/>
                      <a:pt x="155" y="110"/>
                      <a:pt x="129" y="62"/>
                    </a:cubicBezTo>
                    <a:close/>
                    <a:moveTo>
                      <a:pt x="97" y="146"/>
                    </a:moveTo>
                    <a:lnTo>
                      <a:pt x="97" y="146"/>
                    </a:lnTo>
                    <a:cubicBezTo>
                      <a:pt x="62" y="149"/>
                      <a:pt x="0" y="146"/>
                      <a:pt x="0" y="89"/>
                    </a:cubicBezTo>
                    <a:lnTo>
                      <a:pt x="0" y="89"/>
                    </a:lnTo>
                    <a:cubicBezTo>
                      <a:pt x="0" y="68"/>
                      <a:pt x="3" y="43"/>
                      <a:pt x="17" y="30"/>
                    </a:cubicBezTo>
                    <a:lnTo>
                      <a:pt x="17" y="30"/>
                    </a:lnTo>
                    <a:cubicBezTo>
                      <a:pt x="21" y="26"/>
                      <a:pt x="25" y="25"/>
                      <a:pt x="30" y="24"/>
                    </a:cubicBezTo>
                    <a:lnTo>
                      <a:pt x="30" y="24"/>
                    </a:lnTo>
                    <a:cubicBezTo>
                      <a:pt x="28" y="16"/>
                      <a:pt x="30" y="3"/>
                      <a:pt x="41" y="3"/>
                    </a:cubicBezTo>
                    <a:lnTo>
                      <a:pt x="41" y="3"/>
                    </a:lnTo>
                    <a:cubicBezTo>
                      <a:pt x="82" y="0"/>
                      <a:pt x="142" y="7"/>
                      <a:pt x="161" y="63"/>
                    </a:cubicBezTo>
                    <a:lnTo>
                      <a:pt x="161" y="63"/>
                    </a:lnTo>
                    <a:cubicBezTo>
                      <a:pt x="176" y="112"/>
                      <a:pt x="136" y="142"/>
                      <a:pt x="97" y="146"/>
                    </a:cubicBezTo>
                    <a:close/>
                  </a:path>
                </a:pathLst>
              </a:custGeom>
              <a:solidFill>
                <a:schemeClr val="accent1">
                  <a:lumMod val="60000"/>
                  <a:lumOff val="40000"/>
                </a:schemeClr>
              </a:solidFill>
              <a:ln>
                <a:noFill/>
              </a:ln>
              <a:effectLst/>
            </p:spPr>
            <p:txBody>
              <a:bodyPr wrap="none" anchor="ctr"/>
              <a:lstStyle/>
              <a:p>
                <a:pPr>
                  <a:defRPr/>
                </a:pPr>
                <a:endParaRPr lang="es-ES_tradnl" sz="3200"/>
              </a:p>
            </p:txBody>
          </p:sp>
          <p:sp>
            <p:nvSpPr>
              <p:cNvPr id="61" name="Freeform 227">
                <a:extLst>
                  <a:ext uri="{FF2B5EF4-FFF2-40B4-BE49-F238E27FC236}">
                    <a16:creationId xmlns:a16="http://schemas.microsoft.com/office/drawing/2014/main" id="{86DEA245-5302-964F-8D94-0E13A32F7BB3}"/>
                  </a:ext>
                </a:extLst>
              </p:cNvPr>
              <p:cNvSpPr>
                <a:spLocks noChangeArrowheads="1"/>
              </p:cNvSpPr>
              <p:nvPr/>
            </p:nvSpPr>
            <p:spPr bwMode="auto">
              <a:xfrm>
                <a:off x="9466331" y="5196203"/>
                <a:ext cx="82944" cy="79923"/>
              </a:xfrm>
              <a:custGeom>
                <a:avLst/>
                <a:gdLst>
                  <a:gd name="T0" fmla="*/ 66 w 189"/>
                  <a:gd name="T1" fmla="*/ 131 h 187"/>
                  <a:gd name="T2" fmla="*/ 66 w 189"/>
                  <a:gd name="T3" fmla="*/ 131 h 187"/>
                  <a:gd name="T4" fmla="*/ 115 w 189"/>
                  <a:gd name="T5" fmla="*/ 140 h 187"/>
                  <a:gd name="T6" fmla="*/ 115 w 189"/>
                  <a:gd name="T7" fmla="*/ 140 h 187"/>
                  <a:gd name="T8" fmla="*/ 140 w 189"/>
                  <a:gd name="T9" fmla="*/ 119 h 187"/>
                  <a:gd name="T10" fmla="*/ 140 w 189"/>
                  <a:gd name="T11" fmla="*/ 119 h 187"/>
                  <a:gd name="T12" fmla="*/ 157 w 189"/>
                  <a:gd name="T13" fmla="*/ 73 h 187"/>
                  <a:gd name="T14" fmla="*/ 157 w 189"/>
                  <a:gd name="T15" fmla="*/ 73 h 187"/>
                  <a:gd name="T16" fmla="*/ 117 w 189"/>
                  <a:gd name="T17" fmla="*/ 46 h 187"/>
                  <a:gd name="T18" fmla="*/ 117 w 189"/>
                  <a:gd name="T19" fmla="*/ 46 h 187"/>
                  <a:gd name="T20" fmla="*/ 102 w 189"/>
                  <a:gd name="T21" fmla="*/ 52 h 187"/>
                  <a:gd name="T22" fmla="*/ 102 w 189"/>
                  <a:gd name="T23" fmla="*/ 52 h 187"/>
                  <a:gd name="T24" fmla="*/ 66 w 189"/>
                  <a:gd name="T25" fmla="*/ 131 h 187"/>
                  <a:gd name="T26" fmla="*/ 59 w 189"/>
                  <a:gd name="T27" fmla="*/ 43 h 187"/>
                  <a:gd name="T28" fmla="*/ 59 w 189"/>
                  <a:gd name="T29" fmla="*/ 43 h 187"/>
                  <a:gd name="T30" fmla="*/ 173 w 189"/>
                  <a:gd name="T31" fmla="*/ 52 h 187"/>
                  <a:gd name="T32" fmla="*/ 173 w 189"/>
                  <a:gd name="T33" fmla="*/ 52 h 187"/>
                  <a:gd name="T34" fmla="*/ 180 w 189"/>
                  <a:gd name="T35" fmla="*/ 114 h 187"/>
                  <a:gd name="T36" fmla="*/ 180 w 189"/>
                  <a:gd name="T37" fmla="*/ 114 h 187"/>
                  <a:gd name="T38" fmla="*/ 171 w 189"/>
                  <a:gd name="T39" fmla="*/ 126 h 187"/>
                  <a:gd name="T40" fmla="*/ 171 w 189"/>
                  <a:gd name="T41" fmla="*/ 126 h 187"/>
                  <a:gd name="T42" fmla="*/ 171 w 189"/>
                  <a:gd name="T43" fmla="*/ 148 h 187"/>
                  <a:gd name="T44" fmla="*/ 171 w 189"/>
                  <a:gd name="T45" fmla="*/ 148 h 187"/>
                  <a:gd name="T46" fmla="*/ 37 w 189"/>
                  <a:gd name="T47" fmla="*/ 144 h 187"/>
                  <a:gd name="T48" fmla="*/ 37 w 189"/>
                  <a:gd name="T49" fmla="*/ 144 h 187"/>
                  <a:gd name="T50" fmla="*/ 59 w 189"/>
                  <a:gd name="T51" fmla="*/ 43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9" h="187">
                    <a:moveTo>
                      <a:pt x="66" y="131"/>
                    </a:moveTo>
                    <a:lnTo>
                      <a:pt x="66" y="131"/>
                    </a:lnTo>
                    <a:cubicBezTo>
                      <a:pt x="82" y="144"/>
                      <a:pt x="99" y="144"/>
                      <a:pt x="115" y="140"/>
                    </a:cubicBezTo>
                    <a:lnTo>
                      <a:pt x="115" y="140"/>
                    </a:lnTo>
                    <a:cubicBezTo>
                      <a:pt x="119" y="130"/>
                      <a:pt x="128" y="127"/>
                      <a:pt x="140" y="119"/>
                    </a:cubicBezTo>
                    <a:lnTo>
                      <a:pt x="140" y="119"/>
                    </a:lnTo>
                    <a:cubicBezTo>
                      <a:pt x="155" y="110"/>
                      <a:pt x="166" y="96"/>
                      <a:pt x="157" y="73"/>
                    </a:cubicBezTo>
                    <a:lnTo>
                      <a:pt x="157" y="73"/>
                    </a:lnTo>
                    <a:cubicBezTo>
                      <a:pt x="151" y="64"/>
                      <a:pt x="130" y="47"/>
                      <a:pt x="117" y="46"/>
                    </a:cubicBezTo>
                    <a:lnTo>
                      <a:pt x="117" y="46"/>
                    </a:lnTo>
                    <a:cubicBezTo>
                      <a:pt x="112" y="46"/>
                      <a:pt x="105" y="51"/>
                      <a:pt x="102" y="52"/>
                    </a:cubicBezTo>
                    <a:lnTo>
                      <a:pt x="102" y="52"/>
                    </a:lnTo>
                    <a:cubicBezTo>
                      <a:pt x="78" y="64"/>
                      <a:pt x="23" y="98"/>
                      <a:pt x="66" y="131"/>
                    </a:cubicBezTo>
                    <a:close/>
                    <a:moveTo>
                      <a:pt x="59" y="43"/>
                    </a:moveTo>
                    <a:lnTo>
                      <a:pt x="59" y="43"/>
                    </a:lnTo>
                    <a:cubicBezTo>
                      <a:pt x="91" y="25"/>
                      <a:pt x="148" y="0"/>
                      <a:pt x="173" y="52"/>
                    </a:cubicBezTo>
                    <a:lnTo>
                      <a:pt x="173" y="52"/>
                    </a:lnTo>
                    <a:cubicBezTo>
                      <a:pt x="180" y="71"/>
                      <a:pt x="188" y="96"/>
                      <a:pt x="180" y="114"/>
                    </a:cubicBezTo>
                    <a:lnTo>
                      <a:pt x="180" y="114"/>
                    </a:lnTo>
                    <a:cubicBezTo>
                      <a:pt x="179" y="119"/>
                      <a:pt x="175" y="123"/>
                      <a:pt x="171" y="126"/>
                    </a:cubicBezTo>
                    <a:lnTo>
                      <a:pt x="171" y="126"/>
                    </a:lnTo>
                    <a:cubicBezTo>
                      <a:pt x="178" y="131"/>
                      <a:pt x="180" y="144"/>
                      <a:pt x="171" y="148"/>
                    </a:cubicBezTo>
                    <a:lnTo>
                      <a:pt x="171" y="148"/>
                    </a:lnTo>
                    <a:cubicBezTo>
                      <a:pt x="134" y="168"/>
                      <a:pt x="78" y="186"/>
                      <a:pt x="37" y="144"/>
                    </a:cubicBezTo>
                    <a:lnTo>
                      <a:pt x="37" y="144"/>
                    </a:lnTo>
                    <a:cubicBezTo>
                      <a:pt x="0" y="105"/>
                      <a:pt x="27" y="61"/>
                      <a:pt x="59" y="43"/>
                    </a:cubicBezTo>
                    <a:close/>
                  </a:path>
                </a:pathLst>
              </a:custGeom>
              <a:solidFill>
                <a:schemeClr val="accent1">
                  <a:lumMod val="60000"/>
                  <a:lumOff val="40000"/>
                </a:schemeClr>
              </a:solidFill>
              <a:ln>
                <a:noFill/>
              </a:ln>
              <a:effectLst/>
            </p:spPr>
            <p:txBody>
              <a:bodyPr wrap="none" anchor="ctr"/>
              <a:lstStyle/>
              <a:p>
                <a:pPr>
                  <a:defRPr/>
                </a:pPr>
                <a:endParaRPr lang="es-ES_tradnl" sz="3200"/>
              </a:p>
            </p:txBody>
          </p:sp>
          <p:sp>
            <p:nvSpPr>
              <p:cNvPr id="62" name="Freeform 228">
                <a:extLst>
                  <a:ext uri="{FF2B5EF4-FFF2-40B4-BE49-F238E27FC236}">
                    <a16:creationId xmlns:a16="http://schemas.microsoft.com/office/drawing/2014/main" id="{038F8593-2CC0-8E4B-9B49-BF35F305E83E}"/>
                  </a:ext>
                </a:extLst>
              </p:cNvPr>
              <p:cNvSpPr>
                <a:spLocks noChangeArrowheads="1"/>
              </p:cNvSpPr>
              <p:nvPr/>
            </p:nvSpPr>
            <p:spPr bwMode="auto">
              <a:xfrm>
                <a:off x="9627853" y="5204922"/>
                <a:ext cx="78579" cy="65392"/>
              </a:xfrm>
              <a:custGeom>
                <a:avLst/>
                <a:gdLst>
                  <a:gd name="T0" fmla="*/ 129 w 179"/>
                  <a:gd name="T1" fmla="*/ 60 h 148"/>
                  <a:gd name="T2" fmla="*/ 129 w 179"/>
                  <a:gd name="T3" fmla="*/ 60 h 148"/>
                  <a:gd name="T4" fmla="*/ 90 w 179"/>
                  <a:gd name="T5" fmla="*/ 33 h 148"/>
                  <a:gd name="T6" fmla="*/ 90 w 179"/>
                  <a:gd name="T7" fmla="*/ 33 h 148"/>
                  <a:gd name="T8" fmla="*/ 58 w 179"/>
                  <a:gd name="T9" fmla="*/ 40 h 148"/>
                  <a:gd name="T10" fmla="*/ 58 w 179"/>
                  <a:gd name="T11" fmla="*/ 40 h 148"/>
                  <a:gd name="T12" fmla="*/ 24 w 179"/>
                  <a:gd name="T13" fmla="*/ 76 h 148"/>
                  <a:gd name="T14" fmla="*/ 24 w 179"/>
                  <a:gd name="T15" fmla="*/ 76 h 148"/>
                  <a:gd name="T16" fmla="*/ 48 w 179"/>
                  <a:gd name="T17" fmla="*/ 117 h 148"/>
                  <a:gd name="T18" fmla="*/ 48 w 179"/>
                  <a:gd name="T19" fmla="*/ 117 h 148"/>
                  <a:gd name="T20" fmla="*/ 63 w 179"/>
                  <a:gd name="T21" fmla="*/ 117 h 148"/>
                  <a:gd name="T22" fmla="*/ 63 w 179"/>
                  <a:gd name="T23" fmla="*/ 117 h 148"/>
                  <a:gd name="T24" fmla="*/ 129 w 179"/>
                  <a:gd name="T25" fmla="*/ 60 h 148"/>
                  <a:gd name="T26" fmla="*/ 99 w 179"/>
                  <a:gd name="T27" fmla="*/ 144 h 148"/>
                  <a:gd name="T28" fmla="*/ 99 w 179"/>
                  <a:gd name="T29" fmla="*/ 144 h 148"/>
                  <a:gd name="T30" fmla="*/ 0 w 179"/>
                  <a:gd name="T31" fmla="*/ 88 h 148"/>
                  <a:gd name="T32" fmla="*/ 0 w 179"/>
                  <a:gd name="T33" fmla="*/ 88 h 148"/>
                  <a:gd name="T34" fmla="*/ 17 w 179"/>
                  <a:gd name="T35" fmla="*/ 29 h 148"/>
                  <a:gd name="T36" fmla="*/ 17 w 179"/>
                  <a:gd name="T37" fmla="*/ 29 h 148"/>
                  <a:gd name="T38" fmla="*/ 32 w 179"/>
                  <a:gd name="T39" fmla="*/ 22 h 148"/>
                  <a:gd name="T40" fmla="*/ 32 w 179"/>
                  <a:gd name="T41" fmla="*/ 22 h 148"/>
                  <a:gd name="T42" fmla="*/ 41 w 179"/>
                  <a:gd name="T43" fmla="*/ 1 h 148"/>
                  <a:gd name="T44" fmla="*/ 41 w 179"/>
                  <a:gd name="T45" fmla="*/ 1 h 148"/>
                  <a:gd name="T46" fmla="*/ 161 w 179"/>
                  <a:gd name="T47" fmla="*/ 62 h 148"/>
                  <a:gd name="T48" fmla="*/ 161 w 179"/>
                  <a:gd name="T49" fmla="*/ 62 h 148"/>
                  <a:gd name="T50" fmla="*/ 99 w 179"/>
                  <a:gd name="T51" fmla="*/ 144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9" h="148">
                    <a:moveTo>
                      <a:pt x="129" y="60"/>
                    </a:moveTo>
                    <a:lnTo>
                      <a:pt x="129" y="60"/>
                    </a:lnTo>
                    <a:cubicBezTo>
                      <a:pt x="121" y="43"/>
                      <a:pt x="105" y="35"/>
                      <a:pt x="90" y="33"/>
                    </a:cubicBezTo>
                    <a:lnTo>
                      <a:pt x="90" y="33"/>
                    </a:lnTo>
                    <a:cubicBezTo>
                      <a:pt x="82" y="40"/>
                      <a:pt x="71" y="39"/>
                      <a:pt x="58" y="40"/>
                    </a:cubicBezTo>
                    <a:lnTo>
                      <a:pt x="58" y="40"/>
                    </a:lnTo>
                    <a:cubicBezTo>
                      <a:pt x="40" y="43"/>
                      <a:pt x="23" y="52"/>
                      <a:pt x="24" y="76"/>
                    </a:cubicBezTo>
                    <a:lnTo>
                      <a:pt x="24" y="76"/>
                    </a:lnTo>
                    <a:cubicBezTo>
                      <a:pt x="24" y="86"/>
                      <a:pt x="36" y="111"/>
                      <a:pt x="48" y="117"/>
                    </a:cubicBezTo>
                    <a:lnTo>
                      <a:pt x="48" y="117"/>
                    </a:lnTo>
                    <a:cubicBezTo>
                      <a:pt x="51" y="119"/>
                      <a:pt x="59" y="117"/>
                      <a:pt x="63" y="117"/>
                    </a:cubicBezTo>
                    <a:lnTo>
                      <a:pt x="63" y="117"/>
                    </a:lnTo>
                    <a:cubicBezTo>
                      <a:pt x="91" y="117"/>
                      <a:pt x="155" y="109"/>
                      <a:pt x="129" y="60"/>
                    </a:cubicBezTo>
                    <a:close/>
                    <a:moveTo>
                      <a:pt x="99" y="144"/>
                    </a:moveTo>
                    <a:lnTo>
                      <a:pt x="99" y="144"/>
                    </a:lnTo>
                    <a:cubicBezTo>
                      <a:pt x="62" y="147"/>
                      <a:pt x="0" y="146"/>
                      <a:pt x="0" y="88"/>
                    </a:cubicBezTo>
                    <a:lnTo>
                      <a:pt x="0" y="88"/>
                    </a:lnTo>
                    <a:cubicBezTo>
                      <a:pt x="0" y="67"/>
                      <a:pt x="4" y="43"/>
                      <a:pt x="17" y="29"/>
                    </a:cubicBezTo>
                    <a:lnTo>
                      <a:pt x="17" y="29"/>
                    </a:lnTo>
                    <a:cubicBezTo>
                      <a:pt x="21" y="25"/>
                      <a:pt x="27" y="23"/>
                      <a:pt x="32" y="22"/>
                    </a:cubicBezTo>
                    <a:lnTo>
                      <a:pt x="32" y="22"/>
                    </a:lnTo>
                    <a:cubicBezTo>
                      <a:pt x="28" y="14"/>
                      <a:pt x="32" y="1"/>
                      <a:pt x="41" y="1"/>
                    </a:cubicBezTo>
                    <a:lnTo>
                      <a:pt x="41" y="1"/>
                    </a:lnTo>
                    <a:cubicBezTo>
                      <a:pt x="82" y="0"/>
                      <a:pt x="142" y="5"/>
                      <a:pt x="161" y="62"/>
                    </a:cubicBezTo>
                    <a:lnTo>
                      <a:pt x="161" y="62"/>
                    </a:lnTo>
                    <a:cubicBezTo>
                      <a:pt x="178" y="111"/>
                      <a:pt x="136" y="142"/>
                      <a:pt x="99" y="144"/>
                    </a:cubicBezTo>
                    <a:close/>
                  </a:path>
                </a:pathLst>
              </a:custGeom>
              <a:solidFill>
                <a:schemeClr val="accent1">
                  <a:lumMod val="75000"/>
                </a:schemeClr>
              </a:solidFill>
              <a:ln>
                <a:noFill/>
              </a:ln>
              <a:effectLst/>
            </p:spPr>
            <p:txBody>
              <a:bodyPr wrap="none" anchor="ctr"/>
              <a:lstStyle/>
              <a:p>
                <a:pPr>
                  <a:defRPr/>
                </a:pPr>
                <a:endParaRPr lang="es-ES_tradnl" sz="3200"/>
              </a:p>
            </p:txBody>
          </p:sp>
          <p:sp>
            <p:nvSpPr>
              <p:cNvPr id="9431" name="Freeform 229">
                <a:extLst>
                  <a:ext uri="{FF2B5EF4-FFF2-40B4-BE49-F238E27FC236}">
                    <a16:creationId xmlns:a16="http://schemas.microsoft.com/office/drawing/2014/main" id="{D8622EF3-F5F2-904B-B690-F50FB5A6CF4D}"/>
                  </a:ext>
                </a:extLst>
              </p:cNvPr>
              <p:cNvSpPr>
                <a:spLocks/>
              </p:cNvSpPr>
              <p:nvPr/>
            </p:nvSpPr>
            <p:spPr bwMode="auto">
              <a:xfrm>
                <a:off x="9785595" y="5187951"/>
                <a:ext cx="76810" cy="103694"/>
              </a:xfrm>
              <a:custGeom>
                <a:avLst/>
                <a:gdLst>
                  <a:gd name="T0" fmla="*/ 45208 w 175"/>
                  <a:gd name="T1" fmla="*/ 21530 h 236"/>
                  <a:gd name="T2" fmla="*/ 45208 w 175"/>
                  <a:gd name="T3" fmla="*/ 21530 h 236"/>
                  <a:gd name="T4" fmla="*/ 25018 w 175"/>
                  <a:gd name="T5" fmla="*/ 32075 h 236"/>
                  <a:gd name="T6" fmla="*/ 25018 w 175"/>
                  <a:gd name="T7" fmla="*/ 32075 h 236"/>
                  <a:gd name="T8" fmla="*/ 21068 w 175"/>
                  <a:gd name="T9" fmla="*/ 47893 h 236"/>
                  <a:gd name="T10" fmla="*/ 21068 w 175"/>
                  <a:gd name="T11" fmla="*/ 47893 h 236"/>
                  <a:gd name="T12" fmla="*/ 25896 w 175"/>
                  <a:gd name="T13" fmla="*/ 73816 h 236"/>
                  <a:gd name="T14" fmla="*/ 25896 w 175"/>
                  <a:gd name="T15" fmla="*/ 73816 h 236"/>
                  <a:gd name="T16" fmla="*/ 46964 w 175"/>
                  <a:gd name="T17" fmla="*/ 74695 h 236"/>
                  <a:gd name="T18" fmla="*/ 46964 w 175"/>
                  <a:gd name="T19" fmla="*/ 74695 h 236"/>
                  <a:gd name="T20" fmla="*/ 50914 w 175"/>
                  <a:gd name="T21" fmla="*/ 67225 h 236"/>
                  <a:gd name="T22" fmla="*/ 50914 w 175"/>
                  <a:gd name="T23" fmla="*/ 67225 h 236"/>
                  <a:gd name="T24" fmla="*/ 45208 w 175"/>
                  <a:gd name="T25" fmla="*/ 21530 h 236"/>
                  <a:gd name="T26" fmla="*/ 68910 w 175"/>
                  <a:gd name="T27" fmla="*/ 58877 h 236"/>
                  <a:gd name="T28" fmla="*/ 68910 w 175"/>
                  <a:gd name="T29" fmla="*/ 58877 h 236"/>
                  <a:gd name="T30" fmla="*/ 25457 w 175"/>
                  <a:gd name="T31" fmla="*/ 87876 h 236"/>
                  <a:gd name="T32" fmla="*/ 25457 w 175"/>
                  <a:gd name="T33" fmla="*/ 87876 h 236"/>
                  <a:gd name="T34" fmla="*/ 7023 w 175"/>
                  <a:gd name="T35" fmla="*/ 63710 h 236"/>
                  <a:gd name="T36" fmla="*/ 7023 w 175"/>
                  <a:gd name="T37" fmla="*/ 63710 h 236"/>
                  <a:gd name="T38" fmla="*/ 8339 w 175"/>
                  <a:gd name="T39" fmla="*/ 54923 h 236"/>
                  <a:gd name="T40" fmla="*/ 8339 w 175"/>
                  <a:gd name="T41" fmla="*/ 54923 h 236"/>
                  <a:gd name="T42" fmla="*/ 2195 w 175"/>
                  <a:gd name="T43" fmla="*/ 44378 h 236"/>
                  <a:gd name="T44" fmla="*/ 2195 w 175"/>
                  <a:gd name="T45" fmla="*/ 44378 h 236"/>
                  <a:gd name="T46" fmla="*/ 52670 w 175"/>
                  <a:gd name="T47" fmla="*/ 7030 h 236"/>
                  <a:gd name="T48" fmla="*/ 52670 w 175"/>
                  <a:gd name="T49" fmla="*/ 7030 h 236"/>
                  <a:gd name="T50" fmla="*/ 68910 w 175"/>
                  <a:gd name="T51" fmla="*/ 58877 h 2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75" h="236">
                    <a:moveTo>
                      <a:pt x="103" y="49"/>
                    </a:moveTo>
                    <a:lnTo>
                      <a:pt x="103" y="49"/>
                    </a:lnTo>
                    <a:cubicBezTo>
                      <a:pt x="83" y="46"/>
                      <a:pt x="69" y="58"/>
                      <a:pt x="57" y="73"/>
                    </a:cubicBezTo>
                    <a:cubicBezTo>
                      <a:pt x="59" y="86"/>
                      <a:pt x="53" y="95"/>
                      <a:pt x="48" y="109"/>
                    </a:cubicBezTo>
                    <a:cubicBezTo>
                      <a:pt x="40" y="130"/>
                      <a:pt x="40" y="153"/>
                      <a:pt x="59" y="168"/>
                    </a:cubicBezTo>
                    <a:cubicBezTo>
                      <a:pt x="70" y="175"/>
                      <a:pt x="96" y="178"/>
                      <a:pt x="107" y="170"/>
                    </a:cubicBezTo>
                    <a:cubicBezTo>
                      <a:pt x="111" y="166"/>
                      <a:pt x="113" y="157"/>
                      <a:pt x="116" y="153"/>
                    </a:cubicBezTo>
                    <a:cubicBezTo>
                      <a:pt x="130" y="125"/>
                      <a:pt x="157" y="53"/>
                      <a:pt x="103" y="49"/>
                    </a:cubicBezTo>
                    <a:close/>
                    <a:moveTo>
                      <a:pt x="157" y="134"/>
                    </a:moveTo>
                    <a:lnTo>
                      <a:pt x="157" y="134"/>
                    </a:lnTo>
                    <a:cubicBezTo>
                      <a:pt x="141" y="174"/>
                      <a:pt x="107" y="235"/>
                      <a:pt x="58" y="200"/>
                    </a:cubicBezTo>
                    <a:cubicBezTo>
                      <a:pt x="40" y="187"/>
                      <a:pt x="20" y="166"/>
                      <a:pt x="16" y="145"/>
                    </a:cubicBezTo>
                    <a:cubicBezTo>
                      <a:pt x="15" y="138"/>
                      <a:pt x="16" y="132"/>
                      <a:pt x="19" y="125"/>
                    </a:cubicBezTo>
                    <a:cubicBezTo>
                      <a:pt x="9" y="122"/>
                      <a:pt x="0" y="113"/>
                      <a:pt x="5" y="101"/>
                    </a:cubicBezTo>
                    <a:cubicBezTo>
                      <a:pt x="25" y="58"/>
                      <a:pt x="62" y="0"/>
                      <a:pt x="120" y="16"/>
                    </a:cubicBezTo>
                    <a:cubicBezTo>
                      <a:pt x="170" y="32"/>
                      <a:pt x="174" y="94"/>
                      <a:pt x="157" y="13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3200"/>
              </a:p>
            </p:txBody>
          </p:sp>
          <p:sp>
            <p:nvSpPr>
              <p:cNvPr id="64" name="Freeform 230">
                <a:extLst>
                  <a:ext uri="{FF2B5EF4-FFF2-40B4-BE49-F238E27FC236}">
                    <a16:creationId xmlns:a16="http://schemas.microsoft.com/office/drawing/2014/main" id="{35592A74-16AE-0346-AC3E-2365F3467993}"/>
                  </a:ext>
                </a:extLst>
              </p:cNvPr>
              <p:cNvSpPr>
                <a:spLocks noChangeArrowheads="1"/>
              </p:cNvSpPr>
              <p:nvPr/>
            </p:nvSpPr>
            <p:spPr bwMode="auto">
              <a:xfrm>
                <a:off x="10087685" y="5196203"/>
                <a:ext cx="87310" cy="85736"/>
              </a:xfrm>
              <a:custGeom>
                <a:avLst/>
                <a:gdLst>
                  <a:gd name="T0" fmla="*/ 61 w 203"/>
                  <a:gd name="T1" fmla="*/ 134 h 197"/>
                  <a:gd name="T2" fmla="*/ 61 w 203"/>
                  <a:gd name="T3" fmla="*/ 134 h 197"/>
                  <a:gd name="T4" fmla="*/ 108 w 203"/>
                  <a:gd name="T5" fmla="*/ 150 h 197"/>
                  <a:gd name="T6" fmla="*/ 108 w 203"/>
                  <a:gd name="T7" fmla="*/ 150 h 197"/>
                  <a:gd name="T8" fmla="*/ 141 w 203"/>
                  <a:gd name="T9" fmla="*/ 131 h 197"/>
                  <a:gd name="T10" fmla="*/ 141 w 203"/>
                  <a:gd name="T11" fmla="*/ 131 h 197"/>
                  <a:gd name="T12" fmla="*/ 175 w 203"/>
                  <a:gd name="T13" fmla="*/ 81 h 197"/>
                  <a:gd name="T14" fmla="*/ 175 w 203"/>
                  <a:gd name="T15" fmla="*/ 81 h 197"/>
                  <a:gd name="T16" fmla="*/ 143 w 203"/>
                  <a:gd name="T17" fmla="*/ 46 h 197"/>
                  <a:gd name="T18" fmla="*/ 143 w 203"/>
                  <a:gd name="T19" fmla="*/ 46 h 197"/>
                  <a:gd name="T20" fmla="*/ 125 w 203"/>
                  <a:gd name="T21" fmla="*/ 51 h 197"/>
                  <a:gd name="T22" fmla="*/ 125 w 203"/>
                  <a:gd name="T23" fmla="*/ 51 h 197"/>
                  <a:gd name="T24" fmla="*/ 61 w 203"/>
                  <a:gd name="T25" fmla="*/ 134 h 197"/>
                  <a:gd name="T26" fmla="*/ 84 w 203"/>
                  <a:gd name="T27" fmla="*/ 34 h 197"/>
                  <a:gd name="T28" fmla="*/ 84 w 203"/>
                  <a:gd name="T29" fmla="*/ 34 h 197"/>
                  <a:gd name="T30" fmla="*/ 198 w 203"/>
                  <a:gd name="T31" fmla="*/ 60 h 197"/>
                  <a:gd name="T32" fmla="*/ 198 w 203"/>
                  <a:gd name="T33" fmla="*/ 60 h 197"/>
                  <a:gd name="T34" fmla="*/ 188 w 203"/>
                  <a:gd name="T35" fmla="*/ 130 h 197"/>
                  <a:gd name="T36" fmla="*/ 188 w 203"/>
                  <a:gd name="T37" fmla="*/ 130 h 197"/>
                  <a:gd name="T38" fmla="*/ 172 w 203"/>
                  <a:gd name="T39" fmla="*/ 140 h 197"/>
                  <a:gd name="T40" fmla="*/ 172 w 203"/>
                  <a:gd name="T41" fmla="*/ 140 h 197"/>
                  <a:gd name="T42" fmla="*/ 164 w 203"/>
                  <a:gd name="T43" fmla="*/ 167 h 197"/>
                  <a:gd name="T44" fmla="*/ 164 w 203"/>
                  <a:gd name="T45" fmla="*/ 167 h 197"/>
                  <a:gd name="T46" fmla="*/ 24 w 203"/>
                  <a:gd name="T47" fmla="*/ 143 h 197"/>
                  <a:gd name="T48" fmla="*/ 24 w 203"/>
                  <a:gd name="T49" fmla="*/ 143 h 197"/>
                  <a:gd name="T50" fmla="*/ 84 w 203"/>
                  <a:gd name="T51" fmla="*/ 34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3" h="197">
                    <a:moveTo>
                      <a:pt x="61" y="134"/>
                    </a:moveTo>
                    <a:lnTo>
                      <a:pt x="61" y="134"/>
                    </a:lnTo>
                    <a:cubicBezTo>
                      <a:pt x="71" y="148"/>
                      <a:pt x="89" y="151"/>
                      <a:pt x="108" y="150"/>
                    </a:cubicBezTo>
                    <a:lnTo>
                      <a:pt x="108" y="150"/>
                    </a:lnTo>
                    <a:cubicBezTo>
                      <a:pt x="116" y="138"/>
                      <a:pt x="126" y="136"/>
                      <a:pt x="141" y="131"/>
                    </a:cubicBezTo>
                    <a:lnTo>
                      <a:pt x="141" y="131"/>
                    </a:lnTo>
                    <a:cubicBezTo>
                      <a:pt x="162" y="121"/>
                      <a:pt x="179" y="106"/>
                      <a:pt x="175" y="81"/>
                    </a:cubicBezTo>
                    <a:lnTo>
                      <a:pt x="175" y="81"/>
                    </a:lnTo>
                    <a:cubicBezTo>
                      <a:pt x="174" y="69"/>
                      <a:pt x="156" y="48"/>
                      <a:pt x="143" y="46"/>
                    </a:cubicBezTo>
                    <a:lnTo>
                      <a:pt x="143" y="46"/>
                    </a:lnTo>
                    <a:cubicBezTo>
                      <a:pt x="138" y="46"/>
                      <a:pt x="130" y="50"/>
                      <a:pt x="125" y="51"/>
                    </a:cubicBezTo>
                    <a:lnTo>
                      <a:pt x="125" y="51"/>
                    </a:lnTo>
                    <a:cubicBezTo>
                      <a:pt x="95" y="60"/>
                      <a:pt x="25" y="92"/>
                      <a:pt x="61" y="134"/>
                    </a:cubicBezTo>
                    <a:close/>
                    <a:moveTo>
                      <a:pt x="84" y="34"/>
                    </a:moveTo>
                    <a:lnTo>
                      <a:pt x="84" y="34"/>
                    </a:lnTo>
                    <a:cubicBezTo>
                      <a:pt x="122" y="18"/>
                      <a:pt x="191" y="0"/>
                      <a:pt x="198" y="60"/>
                    </a:cubicBezTo>
                    <a:lnTo>
                      <a:pt x="198" y="60"/>
                    </a:lnTo>
                    <a:cubicBezTo>
                      <a:pt x="202" y="83"/>
                      <a:pt x="201" y="110"/>
                      <a:pt x="188" y="130"/>
                    </a:cubicBezTo>
                    <a:lnTo>
                      <a:pt x="188" y="130"/>
                    </a:lnTo>
                    <a:cubicBezTo>
                      <a:pt x="184" y="134"/>
                      <a:pt x="179" y="138"/>
                      <a:pt x="172" y="140"/>
                    </a:cubicBezTo>
                    <a:lnTo>
                      <a:pt x="172" y="140"/>
                    </a:lnTo>
                    <a:cubicBezTo>
                      <a:pt x="177" y="148"/>
                      <a:pt x="176" y="163"/>
                      <a:pt x="164" y="167"/>
                    </a:cubicBezTo>
                    <a:lnTo>
                      <a:pt x="164" y="167"/>
                    </a:lnTo>
                    <a:cubicBezTo>
                      <a:pt x="120" y="182"/>
                      <a:pt x="53" y="196"/>
                      <a:pt x="24" y="143"/>
                    </a:cubicBezTo>
                    <a:lnTo>
                      <a:pt x="24" y="143"/>
                    </a:lnTo>
                    <a:cubicBezTo>
                      <a:pt x="0" y="96"/>
                      <a:pt x="42" y="51"/>
                      <a:pt x="84" y="34"/>
                    </a:cubicBezTo>
                    <a:close/>
                  </a:path>
                </a:pathLst>
              </a:custGeom>
              <a:solidFill>
                <a:schemeClr val="accent1">
                  <a:lumMod val="75000"/>
                </a:schemeClr>
              </a:solidFill>
              <a:ln>
                <a:noFill/>
              </a:ln>
              <a:effectLst/>
            </p:spPr>
            <p:txBody>
              <a:bodyPr wrap="none" anchor="ctr"/>
              <a:lstStyle/>
              <a:p>
                <a:pPr>
                  <a:defRPr/>
                </a:pPr>
                <a:endParaRPr lang="es-ES_tradnl" sz="3200"/>
              </a:p>
            </p:txBody>
          </p:sp>
          <p:sp>
            <p:nvSpPr>
              <p:cNvPr id="9433" name="Freeform 231">
                <a:extLst>
                  <a:ext uri="{FF2B5EF4-FFF2-40B4-BE49-F238E27FC236}">
                    <a16:creationId xmlns:a16="http://schemas.microsoft.com/office/drawing/2014/main" id="{045BFE14-F4E4-2947-B8D4-51414F074763}"/>
                  </a:ext>
                </a:extLst>
              </p:cNvPr>
              <p:cNvSpPr>
                <a:spLocks/>
              </p:cNvSpPr>
              <p:nvPr/>
            </p:nvSpPr>
            <p:spPr bwMode="auto">
              <a:xfrm>
                <a:off x="10254136" y="5189870"/>
                <a:ext cx="76810" cy="103694"/>
              </a:xfrm>
              <a:custGeom>
                <a:avLst/>
                <a:gdLst>
                  <a:gd name="T0" fmla="*/ 45208 w 175"/>
                  <a:gd name="T1" fmla="*/ 20651 h 236"/>
                  <a:gd name="T2" fmla="*/ 45208 w 175"/>
                  <a:gd name="T3" fmla="*/ 20651 h 236"/>
                  <a:gd name="T4" fmla="*/ 25018 w 175"/>
                  <a:gd name="T5" fmla="*/ 31635 h 236"/>
                  <a:gd name="T6" fmla="*/ 25018 w 175"/>
                  <a:gd name="T7" fmla="*/ 31635 h 236"/>
                  <a:gd name="T8" fmla="*/ 20629 w 175"/>
                  <a:gd name="T9" fmla="*/ 47893 h 236"/>
                  <a:gd name="T10" fmla="*/ 20629 w 175"/>
                  <a:gd name="T11" fmla="*/ 47893 h 236"/>
                  <a:gd name="T12" fmla="*/ 25896 w 175"/>
                  <a:gd name="T13" fmla="*/ 73377 h 236"/>
                  <a:gd name="T14" fmla="*/ 25896 w 175"/>
                  <a:gd name="T15" fmla="*/ 73377 h 236"/>
                  <a:gd name="T16" fmla="*/ 46964 w 175"/>
                  <a:gd name="T17" fmla="*/ 74255 h 236"/>
                  <a:gd name="T18" fmla="*/ 46964 w 175"/>
                  <a:gd name="T19" fmla="*/ 74255 h 236"/>
                  <a:gd name="T20" fmla="*/ 50914 w 175"/>
                  <a:gd name="T21" fmla="*/ 66786 h 236"/>
                  <a:gd name="T22" fmla="*/ 50914 w 175"/>
                  <a:gd name="T23" fmla="*/ 66786 h 236"/>
                  <a:gd name="T24" fmla="*/ 45208 w 175"/>
                  <a:gd name="T25" fmla="*/ 20651 h 236"/>
                  <a:gd name="T26" fmla="*/ 68471 w 175"/>
                  <a:gd name="T27" fmla="*/ 58877 h 236"/>
                  <a:gd name="T28" fmla="*/ 68471 w 175"/>
                  <a:gd name="T29" fmla="*/ 58877 h 236"/>
                  <a:gd name="T30" fmla="*/ 25457 w 175"/>
                  <a:gd name="T31" fmla="*/ 86998 h 236"/>
                  <a:gd name="T32" fmla="*/ 25457 w 175"/>
                  <a:gd name="T33" fmla="*/ 86998 h 236"/>
                  <a:gd name="T34" fmla="*/ 7023 w 175"/>
                  <a:gd name="T35" fmla="*/ 62832 h 236"/>
                  <a:gd name="T36" fmla="*/ 7023 w 175"/>
                  <a:gd name="T37" fmla="*/ 62832 h 236"/>
                  <a:gd name="T38" fmla="*/ 7900 w 175"/>
                  <a:gd name="T39" fmla="*/ 54044 h 236"/>
                  <a:gd name="T40" fmla="*/ 7900 w 175"/>
                  <a:gd name="T41" fmla="*/ 54044 h 236"/>
                  <a:gd name="T42" fmla="*/ 2195 w 175"/>
                  <a:gd name="T43" fmla="*/ 44378 h 236"/>
                  <a:gd name="T44" fmla="*/ 2195 w 175"/>
                  <a:gd name="T45" fmla="*/ 44378 h 236"/>
                  <a:gd name="T46" fmla="*/ 52670 w 175"/>
                  <a:gd name="T47" fmla="*/ 7030 h 236"/>
                  <a:gd name="T48" fmla="*/ 52670 w 175"/>
                  <a:gd name="T49" fmla="*/ 7030 h 236"/>
                  <a:gd name="T50" fmla="*/ 68471 w 175"/>
                  <a:gd name="T51" fmla="*/ 58877 h 2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75" h="236">
                    <a:moveTo>
                      <a:pt x="103" y="47"/>
                    </a:moveTo>
                    <a:lnTo>
                      <a:pt x="103" y="47"/>
                    </a:lnTo>
                    <a:cubicBezTo>
                      <a:pt x="83" y="46"/>
                      <a:pt x="68" y="56"/>
                      <a:pt x="57" y="72"/>
                    </a:cubicBezTo>
                    <a:cubicBezTo>
                      <a:pt x="59" y="85"/>
                      <a:pt x="53" y="95"/>
                      <a:pt x="47" y="109"/>
                    </a:cubicBezTo>
                    <a:cubicBezTo>
                      <a:pt x="40" y="130"/>
                      <a:pt x="40" y="152"/>
                      <a:pt x="59" y="167"/>
                    </a:cubicBezTo>
                    <a:cubicBezTo>
                      <a:pt x="70" y="175"/>
                      <a:pt x="96" y="177"/>
                      <a:pt x="107" y="169"/>
                    </a:cubicBezTo>
                    <a:cubicBezTo>
                      <a:pt x="110" y="165"/>
                      <a:pt x="114" y="156"/>
                      <a:pt x="116" y="152"/>
                    </a:cubicBezTo>
                    <a:cubicBezTo>
                      <a:pt x="130" y="123"/>
                      <a:pt x="156" y="52"/>
                      <a:pt x="103" y="47"/>
                    </a:cubicBezTo>
                    <a:close/>
                    <a:moveTo>
                      <a:pt x="156" y="134"/>
                    </a:moveTo>
                    <a:lnTo>
                      <a:pt x="156" y="134"/>
                    </a:lnTo>
                    <a:cubicBezTo>
                      <a:pt x="141" y="172"/>
                      <a:pt x="107" y="235"/>
                      <a:pt x="58" y="198"/>
                    </a:cubicBezTo>
                    <a:cubicBezTo>
                      <a:pt x="40" y="185"/>
                      <a:pt x="21" y="165"/>
                      <a:pt x="16" y="143"/>
                    </a:cubicBezTo>
                    <a:cubicBezTo>
                      <a:pt x="16" y="137"/>
                      <a:pt x="16" y="130"/>
                      <a:pt x="18" y="123"/>
                    </a:cubicBezTo>
                    <a:cubicBezTo>
                      <a:pt x="9" y="122"/>
                      <a:pt x="0" y="113"/>
                      <a:pt x="5" y="101"/>
                    </a:cubicBezTo>
                    <a:cubicBezTo>
                      <a:pt x="25" y="58"/>
                      <a:pt x="62" y="0"/>
                      <a:pt x="120" y="16"/>
                    </a:cubicBezTo>
                    <a:cubicBezTo>
                      <a:pt x="170" y="30"/>
                      <a:pt x="174" y="93"/>
                      <a:pt x="156" y="13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3200"/>
              </a:p>
            </p:txBody>
          </p:sp>
          <p:sp>
            <p:nvSpPr>
              <p:cNvPr id="66" name="Freeform 232">
                <a:extLst>
                  <a:ext uri="{FF2B5EF4-FFF2-40B4-BE49-F238E27FC236}">
                    <a16:creationId xmlns:a16="http://schemas.microsoft.com/office/drawing/2014/main" id="{B8808939-D1F4-C74D-AD93-5C3531FEFA27}"/>
                  </a:ext>
                </a:extLst>
              </p:cNvPr>
              <p:cNvSpPr>
                <a:spLocks noChangeArrowheads="1"/>
              </p:cNvSpPr>
              <p:nvPr/>
            </p:nvSpPr>
            <p:spPr bwMode="auto">
              <a:xfrm>
                <a:off x="9940714" y="5204922"/>
                <a:ext cx="77123" cy="65392"/>
              </a:xfrm>
              <a:custGeom>
                <a:avLst/>
                <a:gdLst>
                  <a:gd name="T0" fmla="*/ 130 w 178"/>
                  <a:gd name="T1" fmla="*/ 62 h 150"/>
                  <a:gd name="T2" fmla="*/ 130 w 178"/>
                  <a:gd name="T3" fmla="*/ 62 h 150"/>
                  <a:gd name="T4" fmla="*/ 89 w 178"/>
                  <a:gd name="T5" fmla="*/ 33 h 150"/>
                  <a:gd name="T6" fmla="*/ 89 w 178"/>
                  <a:gd name="T7" fmla="*/ 33 h 150"/>
                  <a:gd name="T8" fmla="*/ 59 w 178"/>
                  <a:gd name="T9" fmla="*/ 42 h 150"/>
                  <a:gd name="T10" fmla="*/ 59 w 178"/>
                  <a:gd name="T11" fmla="*/ 42 h 150"/>
                  <a:gd name="T12" fmla="*/ 23 w 178"/>
                  <a:gd name="T13" fmla="*/ 77 h 150"/>
                  <a:gd name="T14" fmla="*/ 23 w 178"/>
                  <a:gd name="T15" fmla="*/ 77 h 150"/>
                  <a:gd name="T16" fmla="*/ 48 w 178"/>
                  <a:gd name="T17" fmla="*/ 119 h 150"/>
                  <a:gd name="T18" fmla="*/ 48 w 178"/>
                  <a:gd name="T19" fmla="*/ 119 h 150"/>
                  <a:gd name="T20" fmla="*/ 64 w 178"/>
                  <a:gd name="T21" fmla="*/ 119 h 150"/>
                  <a:gd name="T22" fmla="*/ 64 w 178"/>
                  <a:gd name="T23" fmla="*/ 119 h 150"/>
                  <a:gd name="T24" fmla="*/ 130 w 178"/>
                  <a:gd name="T25" fmla="*/ 62 h 150"/>
                  <a:gd name="T26" fmla="*/ 98 w 178"/>
                  <a:gd name="T27" fmla="*/ 145 h 150"/>
                  <a:gd name="T28" fmla="*/ 98 w 178"/>
                  <a:gd name="T29" fmla="*/ 145 h 150"/>
                  <a:gd name="T30" fmla="*/ 1 w 178"/>
                  <a:gd name="T31" fmla="*/ 88 h 150"/>
                  <a:gd name="T32" fmla="*/ 1 w 178"/>
                  <a:gd name="T33" fmla="*/ 88 h 150"/>
                  <a:gd name="T34" fmla="*/ 18 w 178"/>
                  <a:gd name="T35" fmla="*/ 29 h 150"/>
                  <a:gd name="T36" fmla="*/ 18 w 178"/>
                  <a:gd name="T37" fmla="*/ 29 h 150"/>
                  <a:gd name="T38" fmla="*/ 33 w 178"/>
                  <a:gd name="T39" fmla="*/ 24 h 150"/>
                  <a:gd name="T40" fmla="*/ 33 w 178"/>
                  <a:gd name="T41" fmla="*/ 24 h 150"/>
                  <a:gd name="T42" fmla="*/ 42 w 178"/>
                  <a:gd name="T43" fmla="*/ 3 h 150"/>
                  <a:gd name="T44" fmla="*/ 42 w 178"/>
                  <a:gd name="T45" fmla="*/ 3 h 150"/>
                  <a:gd name="T46" fmla="*/ 161 w 178"/>
                  <a:gd name="T47" fmla="*/ 62 h 150"/>
                  <a:gd name="T48" fmla="*/ 161 w 178"/>
                  <a:gd name="T49" fmla="*/ 62 h 150"/>
                  <a:gd name="T50" fmla="*/ 98 w 178"/>
                  <a:gd name="T51" fmla="*/ 14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8" h="150">
                    <a:moveTo>
                      <a:pt x="130" y="62"/>
                    </a:moveTo>
                    <a:lnTo>
                      <a:pt x="130" y="62"/>
                    </a:lnTo>
                    <a:cubicBezTo>
                      <a:pt x="121" y="45"/>
                      <a:pt x="106" y="37"/>
                      <a:pt x="89" y="33"/>
                    </a:cubicBezTo>
                    <a:lnTo>
                      <a:pt x="89" y="33"/>
                    </a:lnTo>
                    <a:cubicBezTo>
                      <a:pt x="81" y="41"/>
                      <a:pt x="72" y="41"/>
                      <a:pt x="59" y="42"/>
                    </a:cubicBezTo>
                    <a:lnTo>
                      <a:pt x="59" y="42"/>
                    </a:lnTo>
                    <a:cubicBezTo>
                      <a:pt x="39" y="44"/>
                      <a:pt x="23" y="54"/>
                      <a:pt x="23" y="77"/>
                    </a:cubicBezTo>
                    <a:lnTo>
                      <a:pt x="23" y="77"/>
                    </a:lnTo>
                    <a:cubicBezTo>
                      <a:pt x="23" y="88"/>
                      <a:pt x="36" y="113"/>
                      <a:pt x="48" y="119"/>
                    </a:cubicBezTo>
                    <a:lnTo>
                      <a:pt x="48" y="119"/>
                    </a:lnTo>
                    <a:cubicBezTo>
                      <a:pt x="51" y="120"/>
                      <a:pt x="60" y="119"/>
                      <a:pt x="64" y="119"/>
                    </a:cubicBezTo>
                    <a:lnTo>
                      <a:pt x="64" y="119"/>
                    </a:lnTo>
                    <a:cubicBezTo>
                      <a:pt x="90" y="119"/>
                      <a:pt x="155" y="109"/>
                      <a:pt x="130" y="62"/>
                    </a:cubicBezTo>
                    <a:close/>
                    <a:moveTo>
                      <a:pt x="98" y="145"/>
                    </a:moveTo>
                    <a:lnTo>
                      <a:pt x="98" y="145"/>
                    </a:lnTo>
                    <a:cubicBezTo>
                      <a:pt x="63" y="149"/>
                      <a:pt x="1" y="148"/>
                      <a:pt x="1" y="88"/>
                    </a:cubicBezTo>
                    <a:lnTo>
                      <a:pt x="1" y="88"/>
                    </a:lnTo>
                    <a:cubicBezTo>
                      <a:pt x="0" y="69"/>
                      <a:pt x="4" y="44"/>
                      <a:pt x="18" y="29"/>
                    </a:cubicBezTo>
                    <a:lnTo>
                      <a:pt x="18" y="29"/>
                    </a:lnTo>
                    <a:cubicBezTo>
                      <a:pt x="22" y="27"/>
                      <a:pt x="26" y="24"/>
                      <a:pt x="33" y="24"/>
                    </a:cubicBezTo>
                    <a:lnTo>
                      <a:pt x="33" y="24"/>
                    </a:lnTo>
                    <a:cubicBezTo>
                      <a:pt x="29" y="15"/>
                      <a:pt x="31" y="3"/>
                      <a:pt x="42" y="3"/>
                    </a:cubicBezTo>
                    <a:lnTo>
                      <a:pt x="42" y="3"/>
                    </a:lnTo>
                    <a:cubicBezTo>
                      <a:pt x="82" y="0"/>
                      <a:pt x="143" y="7"/>
                      <a:pt x="161" y="62"/>
                    </a:cubicBezTo>
                    <a:lnTo>
                      <a:pt x="161" y="62"/>
                    </a:lnTo>
                    <a:cubicBezTo>
                      <a:pt x="177" y="113"/>
                      <a:pt x="136" y="142"/>
                      <a:pt x="98" y="145"/>
                    </a:cubicBezTo>
                    <a:close/>
                  </a:path>
                </a:pathLst>
              </a:custGeom>
              <a:solidFill>
                <a:schemeClr val="accent1">
                  <a:lumMod val="60000"/>
                  <a:lumOff val="40000"/>
                </a:schemeClr>
              </a:solidFill>
              <a:ln>
                <a:noFill/>
              </a:ln>
              <a:effectLst/>
            </p:spPr>
            <p:txBody>
              <a:bodyPr wrap="none" anchor="ctr"/>
              <a:lstStyle/>
              <a:p>
                <a:pPr>
                  <a:defRPr/>
                </a:pPr>
                <a:endParaRPr lang="es-ES_tradnl" sz="3200"/>
              </a:p>
            </p:txBody>
          </p:sp>
          <p:sp>
            <p:nvSpPr>
              <p:cNvPr id="67" name="Freeform 233">
                <a:extLst>
                  <a:ext uri="{FF2B5EF4-FFF2-40B4-BE49-F238E27FC236}">
                    <a16:creationId xmlns:a16="http://schemas.microsoft.com/office/drawing/2014/main" id="{6363E974-D40A-DF46-A92B-397D9C188A45}"/>
                  </a:ext>
                </a:extLst>
              </p:cNvPr>
              <p:cNvSpPr>
                <a:spLocks noChangeArrowheads="1"/>
              </p:cNvSpPr>
              <p:nvPr/>
            </p:nvSpPr>
            <p:spPr bwMode="auto">
              <a:xfrm>
                <a:off x="10400546" y="5196203"/>
                <a:ext cx="81489" cy="81377"/>
              </a:xfrm>
              <a:custGeom>
                <a:avLst/>
                <a:gdLst>
                  <a:gd name="T0" fmla="*/ 65 w 188"/>
                  <a:gd name="T1" fmla="*/ 131 h 188"/>
                  <a:gd name="T2" fmla="*/ 65 w 188"/>
                  <a:gd name="T3" fmla="*/ 131 h 188"/>
                  <a:gd name="T4" fmla="*/ 112 w 188"/>
                  <a:gd name="T5" fmla="*/ 141 h 188"/>
                  <a:gd name="T6" fmla="*/ 112 w 188"/>
                  <a:gd name="T7" fmla="*/ 141 h 188"/>
                  <a:gd name="T8" fmla="*/ 137 w 188"/>
                  <a:gd name="T9" fmla="*/ 120 h 188"/>
                  <a:gd name="T10" fmla="*/ 137 w 188"/>
                  <a:gd name="T11" fmla="*/ 120 h 188"/>
                  <a:gd name="T12" fmla="*/ 154 w 188"/>
                  <a:gd name="T13" fmla="*/ 74 h 188"/>
                  <a:gd name="T14" fmla="*/ 154 w 188"/>
                  <a:gd name="T15" fmla="*/ 74 h 188"/>
                  <a:gd name="T16" fmla="*/ 116 w 188"/>
                  <a:gd name="T17" fmla="*/ 46 h 188"/>
                  <a:gd name="T18" fmla="*/ 116 w 188"/>
                  <a:gd name="T19" fmla="*/ 46 h 188"/>
                  <a:gd name="T20" fmla="*/ 100 w 188"/>
                  <a:gd name="T21" fmla="*/ 53 h 188"/>
                  <a:gd name="T22" fmla="*/ 100 w 188"/>
                  <a:gd name="T23" fmla="*/ 53 h 188"/>
                  <a:gd name="T24" fmla="*/ 65 w 188"/>
                  <a:gd name="T25" fmla="*/ 131 h 188"/>
                  <a:gd name="T26" fmla="*/ 58 w 188"/>
                  <a:gd name="T27" fmla="*/ 42 h 188"/>
                  <a:gd name="T28" fmla="*/ 58 w 188"/>
                  <a:gd name="T29" fmla="*/ 42 h 188"/>
                  <a:gd name="T30" fmla="*/ 171 w 188"/>
                  <a:gd name="T31" fmla="*/ 53 h 188"/>
                  <a:gd name="T32" fmla="*/ 171 w 188"/>
                  <a:gd name="T33" fmla="*/ 53 h 188"/>
                  <a:gd name="T34" fmla="*/ 180 w 188"/>
                  <a:gd name="T35" fmla="*/ 114 h 188"/>
                  <a:gd name="T36" fmla="*/ 180 w 188"/>
                  <a:gd name="T37" fmla="*/ 114 h 188"/>
                  <a:gd name="T38" fmla="*/ 169 w 188"/>
                  <a:gd name="T39" fmla="*/ 126 h 188"/>
                  <a:gd name="T40" fmla="*/ 169 w 188"/>
                  <a:gd name="T41" fmla="*/ 126 h 188"/>
                  <a:gd name="T42" fmla="*/ 169 w 188"/>
                  <a:gd name="T43" fmla="*/ 149 h 188"/>
                  <a:gd name="T44" fmla="*/ 169 w 188"/>
                  <a:gd name="T45" fmla="*/ 149 h 188"/>
                  <a:gd name="T46" fmla="*/ 36 w 188"/>
                  <a:gd name="T47" fmla="*/ 143 h 188"/>
                  <a:gd name="T48" fmla="*/ 36 w 188"/>
                  <a:gd name="T49" fmla="*/ 143 h 188"/>
                  <a:gd name="T50" fmla="*/ 58 w 188"/>
                  <a:gd name="T51" fmla="*/ 42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8" h="188">
                    <a:moveTo>
                      <a:pt x="65" y="131"/>
                    </a:moveTo>
                    <a:lnTo>
                      <a:pt x="65" y="131"/>
                    </a:lnTo>
                    <a:cubicBezTo>
                      <a:pt x="79" y="143"/>
                      <a:pt x="96" y="145"/>
                      <a:pt x="112" y="141"/>
                    </a:cubicBezTo>
                    <a:lnTo>
                      <a:pt x="112" y="141"/>
                    </a:lnTo>
                    <a:cubicBezTo>
                      <a:pt x="117" y="130"/>
                      <a:pt x="125" y="128"/>
                      <a:pt x="137" y="120"/>
                    </a:cubicBezTo>
                    <a:lnTo>
                      <a:pt x="137" y="120"/>
                    </a:lnTo>
                    <a:cubicBezTo>
                      <a:pt x="154" y="110"/>
                      <a:pt x="165" y="95"/>
                      <a:pt x="154" y="74"/>
                    </a:cubicBezTo>
                    <a:lnTo>
                      <a:pt x="154" y="74"/>
                    </a:lnTo>
                    <a:cubicBezTo>
                      <a:pt x="149" y="63"/>
                      <a:pt x="128" y="46"/>
                      <a:pt x="116" y="46"/>
                    </a:cubicBezTo>
                    <a:lnTo>
                      <a:pt x="116" y="46"/>
                    </a:lnTo>
                    <a:cubicBezTo>
                      <a:pt x="111" y="46"/>
                      <a:pt x="104" y="51"/>
                      <a:pt x="100" y="53"/>
                    </a:cubicBezTo>
                    <a:lnTo>
                      <a:pt x="100" y="53"/>
                    </a:lnTo>
                    <a:cubicBezTo>
                      <a:pt x="75" y="64"/>
                      <a:pt x="21" y="99"/>
                      <a:pt x="65" y="131"/>
                    </a:cubicBezTo>
                    <a:close/>
                    <a:moveTo>
                      <a:pt x="58" y="42"/>
                    </a:moveTo>
                    <a:lnTo>
                      <a:pt x="58" y="42"/>
                    </a:lnTo>
                    <a:cubicBezTo>
                      <a:pt x="90" y="25"/>
                      <a:pt x="146" y="0"/>
                      <a:pt x="171" y="53"/>
                    </a:cubicBezTo>
                    <a:lnTo>
                      <a:pt x="171" y="53"/>
                    </a:lnTo>
                    <a:cubicBezTo>
                      <a:pt x="179" y="72"/>
                      <a:pt x="187" y="96"/>
                      <a:pt x="180" y="114"/>
                    </a:cubicBezTo>
                    <a:lnTo>
                      <a:pt x="180" y="114"/>
                    </a:lnTo>
                    <a:cubicBezTo>
                      <a:pt x="178" y="118"/>
                      <a:pt x="174" y="122"/>
                      <a:pt x="169" y="126"/>
                    </a:cubicBezTo>
                    <a:lnTo>
                      <a:pt x="169" y="126"/>
                    </a:lnTo>
                    <a:cubicBezTo>
                      <a:pt x="177" y="131"/>
                      <a:pt x="178" y="143"/>
                      <a:pt x="169" y="149"/>
                    </a:cubicBezTo>
                    <a:lnTo>
                      <a:pt x="169" y="149"/>
                    </a:lnTo>
                    <a:cubicBezTo>
                      <a:pt x="133" y="167"/>
                      <a:pt x="75" y="187"/>
                      <a:pt x="36" y="143"/>
                    </a:cubicBezTo>
                    <a:lnTo>
                      <a:pt x="36" y="143"/>
                    </a:lnTo>
                    <a:cubicBezTo>
                      <a:pt x="0" y="105"/>
                      <a:pt x="25" y="60"/>
                      <a:pt x="58" y="42"/>
                    </a:cubicBezTo>
                    <a:close/>
                  </a:path>
                </a:pathLst>
              </a:custGeom>
              <a:solidFill>
                <a:schemeClr val="accent1">
                  <a:lumMod val="60000"/>
                  <a:lumOff val="40000"/>
                </a:schemeClr>
              </a:solidFill>
              <a:ln>
                <a:noFill/>
              </a:ln>
              <a:effectLst/>
            </p:spPr>
            <p:txBody>
              <a:bodyPr wrap="none" anchor="ctr"/>
              <a:lstStyle/>
              <a:p>
                <a:pPr>
                  <a:defRPr/>
                </a:pPr>
                <a:endParaRPr lang="es-ES_tradnl" sz="3200"/>
              </a:p>
            </p:txBody>
          </p:sp>
          <p:sp>
            <p:nvSpPr>
              <p:cNvPr id="68" name="Freeform 234">
                <a:extLst>
                  <a:ext uri="{FF2B5EF4-FFF2-40B4-BE49-F238E27FC236}">
                    <a16:creationId xmlns:a16="http://schemas.microsoft.com/office/drawing/2014/main" id="{11A6854D-BD7C-0243-B68A-0BCD2A0302B2}"/>
                  </a:ext>
                </a:extLst>
              </p:cNvPr>
              <p:cNvSpPr>
                <a:spLocks noChangeArrowheads="1"/>
              </p:cNvSpPr>
              <p:nvPr/>
            </p:nvSpPr>
            <p:spPr bwMode="auto">
              <a:xfrm>
                <a:off x="10563524" y="5204922"/>
                <a:ext cx="77123" cy="65392"/>
              </a:xfrm>
              <a:custGeom>
                <a:avLst/>
                <a:gdLst>
                  <a:gd name="T0" fmla="*/ 129 w 178"/>
                  <a:gd name="T1" fmla="*/ 61 h 150"/>
                  <a:gd name="T2" fmla="*/ 129 w 178"/>
                  <a:gd name="T3" fmla="*/ 61 h 150"/>
                  <a:gd name="T4" fmla="*/ 88 w 178"/>
                  <a:gd name="T5" fmla="*/ 33 h 150"/>
                  <a:gd name="T6" fmla="*/ 88 w 178"/>
                  <a:gd name="T7" fmla="*/ 33 h 150"/>
                  <a:gd name="T8" fmla="*/ 58 w 178"/>
                  <a:gd name="T9" fmla="*/ 41 h 150"/>
                  <a:gd name="T10" fmla="*/ 58 w 178"/>
                  <a:gd name="T11" fmla="*/ 41 h 150"/>
                  <a:gd name="T12" fmla="*/ 22 w 178"/>
                  <a:gd name="T13" fmla="*/ 76 h 150"/>
                  <a:gd name="T14" fmla="*/ 22 w 178"/>
                  <a:gd name="T15" fmla="*/ 76 h 150"/>
                  <a:gd name="T16" fmla="*/ 47 w 178"/>
                  <a:gd name="T17" fmla="*/ 117 h 150"/>
                  <a:gd name="T18" fmla="*/ 47 w 178"/>
                  <a:gd name="T19" fmla="*/ 117 h 150"/>
                  <a:gd name="T20" fmla="*/ 63 w 178"/>
                  <a:gd name="T21" fmla="*/ 118 h 150"/>
                  <a:gd name="T22" fmla="*/ 63 w 178"/>
                  <a:gd name="T23" fmla="*/ 118 h 150"/>
                  <a:gd name="T24" fmla="*/ 129 w 178"/>
                  <a:gd name="T25" fmla="*/ 61 h 150"/>
                  <a:gd name="T26" fmla="*/ 97 w 178"/>
                  <a:gd name="T27" fmla="*/ 145 h 150"/>
                  <a:gd name="T28" fmla="*/ 97 w 178"/>
                  <a:gd name="T29" fmla="*/ 145 h 150"/>
                  <a:gd name="T30" fmla="*/ 0 w 178"/>
                  <a:gd name="T31" fmla="*/ 88 h 150"/>
                  <a:gd name="T32" fmla="*/ 0 w 178"/>
                  <a:gd name="T33" fmla="*/ 88 h 150"/>
                  <a:gd name="T34" fmla="*/ 17 w 178"/>
                  <a:gd name="T35" fmla="*/ 29 h 150"/>
                  <a:gd name="T36" fmla="*/ 17 w 178"/>
                  <a:gd name="T37" fmla="*/ 29 h 150"/>
                  <a:gd name="T38" fmla="*/ 32 w 178"/>
                  <a:gd name="T39" fmla="*/ 22 h 150"/>
                  <a:gd name="T40" fmla="*/ 32 w 178"/>
                  <a:gd name="T41" fmla="*/ 22 h 150"/>
                  <a:gd name="T42" fmla="*/ 42 w 178"/>
                  <a:gd name="T43" fmla="*/ 1 h 150"/>
                  <a:gd name="T44" fmla="*/ 42 w 178"/>
                  <a:gd name="T45" fmla="*/ 1 h 150"/>
                  <a:gd name="T46" fmla="*/ 160 w 178"/>
                  <a:gd name="T47" fmla="*/ 62 h 150"/>
                  <a:gd name="T48" fmla="*/ 160 w 178"/>
                  <a:gd name="T49" fmla="*/ 62 h 150"/>
                  <a:gd name="T50" fmla="*/ 97 w 178"/>
                  <a:gd name="T51" fmla="*/ 14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8" h="150">
                    <a:moveTo>
                      <a:pt x="129" y="61"/>
                    </a:moveTo>
                    <a:lnTo>
                      <a:pt x="129" y="61"/>
                    </a:lnTo>
                    <a:cubicBezTo>
                      <a:pt x="120" y="43"/>
                      <a:pt x="105" y="36"/>
                      <a:pt x="88" y="33"/>
                    </a:cubicBezTo>
                    <a:lnTo>
                      <a:pt x="88" y="33"/>
                    </a:lnTo>
                    <a:cubicBezTo>
                      <a:pt x="81" y="41"/>
                      <a:pt x="71" y="39"/>
                      <a:pt x="58" y="41"/>
                    </a:cubicBezTo>
                    <a:lnTo>
                      <a:pt x="58" y="41"/>
                    </a:lnTo>
                    <a:cubicBezTo>
                      <a:pt x="39" y="43"/>
                      <a:pt x="22" y="53"/>
                      <a:pt x="22" y="76"/>
                    </a:cubicBezTo>
                    <a:lnTo>
                      <a:pt x="22" y="76"/>
                    </a:lnTo>
                    <a:cubicBezTo>
                      <a:pt x="24" y="88"/>
                      <a:pt x="36" y="112"/>
                      <a:pt x="47" y="117"/>
                    </a:cubicBezTo>
                    <a:lnTo>
                      <a:pt x="47" y="117"/>
                    </a:lnTo>
                    <a:cubicBezTo>
                      <a:pt x="51" y="120"/>
                      <a:pt x="59" y="118"/>
                      <a:pt x="63" y="118"/>
                    </a:cubicBezTo>
                    <a:lnTo>
                      <a:pt x="63" y="118"/>
                    </a:lnTo>
                    <a:cubicBezTo>
                      <a:pt x="91" y="118"/>
                      <a:pt x="155" y="109"/>
                      <a:pt x="129" y="61"/>
                    </a:cubicBezTo>
                    <a:close/>
                    <a:moveTo>
                      <a:pt x="97" y="145"/>
                    </a:moveTo>
                    <a:lnTo>
                      <a:pt x="97" y="145"/>
                    </a:lnTo>
                    <a:cubicBezTo>
                      <a:pt x="62" y="149"/>
                      <a:pt x="0" y="146"/>
                      <a:pt x="0" y="88"/>
                    </a:cubicBezTo>
                    <a:lnTo>
                      <a:pt x="0" y="88"/>
                    </a:lnTo>
                    <a:cubicBezTo>
                      <a:pt x="0" y="68"/>
                      <a:pt x="4" y="42"/>
                      <a:pt x="17" y="29"/>
                    </a:cubicBezTo>
                    <a:lnTo>
                      <a:pt x="17" y="29"/>
                    </a:lnTo>
                    <a:cubicBezTo>
                      <a:pt x="21" y="25"/>
                      <a:pt x="26" y="24"/>
                      <a:pt x="32" y="22"/>
                    </a:cubicBezTo>
                    <a:lnTo>
                      <a:pt x="32" y="22"/>
                    </a:lnTo>
                    <a:cubicBezTo>
                      <a:pt x="28" y="13"/>
                      <a:pt x="30" y="3"/>
                      <a:pt x="42" y="1"/>
                    </a:cubicBezTo>
                    <a:lnTo>
                      <a:pt x="42" y="1"/>
                    </a:lnTo>
                    <a:cubicBezTo>
                      <a:pt x="83" y="0"/>
                      <a:pt x="142" y="5"/>
                      <a:pt x="160" y="62"/>
                    </a:cubicBezTo>
                    <a:lnTo>
                      <a:pt x="160" y="62"/>
                    </a:lnTo>
                    <a:cubicBezTo>
                      <a:pt x="177" y="112"/>
                      <a:pt x="135" y="141"/>
                      <a:pt x="97" y="145"/>
                    </a:cubicBezTo>
                    <a:close/>
                  </a:path>
                </a:pathLst>
              </a:custGeom>
              <a:solidFill>
                <a:schemeClr val="accent1">
                  <a:lumMod val="75000"/>
                </a:schemeClr>
              </a:solidFill>
              <a:ln>
                <a:noFill/>
              </a:ln>
              <a:effectLst/>
            </p:spPr>
            <p:txBody>
              <a:bodyPr wrap="none" anchor="ctr"/>
              <a:lstStyle/>
              <a:p>
                <a:pPr>
                  <a:defRPr/>
                </a:pPr>
                <a:endParaRPr lang="es-ES_tradnl" sz="3200"/>
              </a:p>
            </p:txBody>
          </p:sp>
          <p:sp>
            <p:nvSpPr>
              <p:cNvPr id="9437" name="Freeform 235">
                <a:extLst>
                  <a:ext uri="{FF2B5EF4-FFF2-40B4-BE49-F238E27FC236}">
                    <a16:creationId xmlns:a16="http://schemas.microsoft.com/office/drawing/2014/main" id="{D2834CCE-D4E7-AC49-92B2-F7ED618DB4FF}"/>
                  </a:ext>
                </a:extLst>
              </p:cNvPr>
              <p:cNvSpPr>
                <a:spLocks/>
              </p:cNvSpPr>
              <p:nvPr/>
            </p:nvSpPr>
            <p:spPr bwMode="auto">
              <a:xfrm>
                <a:off x="10714997" y="5189870"/>
                <a:ext cx="74890" cy="103694"/>
              </a:xfrm>
              <a:custGeom>
                <a:avLst/>
                <a:gdLst>
                  <a:gd name="T0" fmla="*/ 43722 w 173"/>
                  <a:gd name="T1" fmla="*/ 21001 h 237"/>
                  <a:gd name="T2" fmla="*/ 43722 w 173"/>
                  <a:gd name="T3" fmla="*/ 21001 h 237"/>
                  <a:gd name="T4" fmla="*/ 24242 w 173"/>
                  <a:gd name="T5" fmla="*/ 31502 h 237"/>
                  <a:gd name="T6" fmla="*/ 24242 w 173"/>
                  <a:gd name="T7" fmla="*/ 31502 h 237"/>
                  <a:gd name="T8" fmla="*/ 20346 w 173"/>
                  <a:gd name="T9" fmla="*/ 47690 h 237"/>
                  <a:gd name="T10" fmla="*/ 20346 w 173"/>
                  <a:gd name="T11" fmla="*/ 47690 h 237"/>
                  <a:gd name="T12" fmla="*/ 24675 w 173"/>
                  <a:gd name="T13" fmla="*/ 72630 h 237"/>
                  <a:gd name="T14" fmla="*/ 24675 w 173"/>
                  <a:gd name="T15" fmla="*/ 72630 h 237"/>
                  <a:gd name="T16" fmla="*/ 45886 w 173"/>
                  <a:gd name="T17" fmla="*/ 73505 h 237"/>
                  <a:gd name="T18" fmla="*/ 45886 w 173"/>
                  <a:gd name="T19" fmla="*/ 73505 h 237"/>
                  <a:gd name="T20" fmla="*/ 49782 w 173"/>
                  <a:gd name="T21" fmla="*/ 66504 h 237"/>
                  <a:gd name="T22" fmla="*/ 49782 w 173"/>
                  <a:gd name="T23" fmla="*/ 66504 h 237"/>
                  <a:gd name="T24" fmla="*/ 43722 w 173"/>
                  <a:gd name="T25" fmla="*/ 21001 h 237"/>
                  <a:gd name="T26" fmla="*/ 67098 w 173"/>
                  <a:gd name="T27" fmla="*/ 58629 h 237"/>
                  <a:gd name="T28" fmla="*/ 67098 w 173"/>
                  <a:gd name="T29" fmla="*/ 58629 h 237"/>
                  <a:gd name="T30" fmla="*/ 24242 w 173"/>
                  <a:gd name="T31" fmla="*/ 86630 h 237"/>
                  <a:gd name="T32" fmla="*/ 24242 w 173"/>
                  <a:gd name="T33" fmla="*/ 86630 h 237"/>
                  <a:gd name="T34" fmla="*/ 6493 w 173"/>
                  <a:gd name="T35" fmla="*/ 62566 h 237"/>
                  <a:gd name="T36" fmla="*/ 6493 w 173"/>
                  <a:gd name="T37" fmla="*/ 62566 h 237"/>
                  <a:gd name="T38" fmla="*/ 7359 w 173"/>
                  <a:gd name="T39" fmla="*/ 54253 h 237"/>
                  <a:gd name="T40" fmla="*/ 7359 w 173"/>
                  <a:gd name="T41" fmla="*/ 54253 h 237"/>
                  <a:gd name="T42" fmla="*/ 1299 w 173"/>
                  <a:gd name="T43" fmla="*/ 44190 h 237"/>
                  <a:gd name="T44" fmla="*/ 1299 w 173"/>
                  <a:gd name="T45" fmla="*/ 44190 h 237"/>
                  <a:gd name="T46" fmla="*/ 51081 w 173"/>
                  <a:gd name="T47" fmla="*/ 7438 h 237"/>
                  <a:gd name="T48" fmla="*/ 51081 w 173"/>
                  <a:gd name="T49" fmla="*/ 7438 h 237"/>
                  <a:gd name="T50" fmla="*/ 67098 w 173"/>
                  <a:gd name="T51" fmla="*/ 58629 h 23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73" h="237">
                    <a:moveTo>
                      <a:pt x="101" y="48"/>
                    </a:moveTo>
                    <a:lnTo>
                      <a:pt x="101" y="48"/>
                    </a:lnTo>
                    <a:cubicBezTo>
                      <a:pt x="82" y="47"/>
                      <a:pt x="67" y="57"/>
                      <a:pt x="56" y="72"/>
                    </a:cubicBezTo>
                    <a:cubicBezTo>
                      <a:pt x="57" y="85"/>
                      <a:pt x="52" y="93"/>
                      <a:pt x="47" y="109"/>
                    </a:cubicBezTo>
                    <a:cubicBezTo>
                      <a:pt x="39" y="130"/>
                      <a:pt x="38" y="152"/>
                      <a:pt x="57" y="166"/>
                    </a:cubicBezTo>
                    <a:cubicBezTo>
                      <a:pt x="68" y="173"/>
                      <a:pt x="95" y="177"/>
                      <a:pt x="106" y="168"/>
                    </a:cubicBezTo>
                    <a:cubicBezTo>
                      <a:pt x="110" y="165"/>
                      <a:pt x="113" y="157"/>
                      <a:pt x="115" y="152"/>
                    </a:cubicBezTo>
                    <a:cubicBezTo>
                      <a:pt x="130" y="123"/>
                      <a:pt x="155" y="52"/>
                      <a:pt x="101" y="48"/>
                    </a:cubicBezTo>
                    <a:close/>
                    <a:moveTo>
                      <a:pt x="155" y="134"/>
                    </a:moveTo>
                    <a:lnTo>
                      <a:pt x="155" y="134"/>
                    </a:lnTo>
                    <a:cubicBezTo>
                      <a:pt x="140" y="173"/>
                      <a:pt x="106" y="236"/>
                      <a:pt x="56" y="198"/>
                    </a:cubicBezTo>
                    <a:cubicBezTo>
                      <a:pt x="39" y="185"/>
                      <a:pt x="19" y="165"/>
                      <a:pt x="15" y="143"/>
                    </a:cubicBezTo>
                    <a:cubicBezTo>
                      <a:pt x="14" y="136"/>
                      <a:pt x="15" y="131"/>
                      <a:pt x="17" y="124"/>
                    </a:cubicBezTo>
                    <a:cubicBezTo>
                      <a:pt x="7" y="123"/>
                      <a:pt x="0" y="111"/>
                      <a:pt x="3" y="101"/>
                    </a:cubicBezTo>
                    <a:cubicBezTo>
                      <a:pt x="25" y="57"/>
                      <a:pt x="61" y="0"/>
                      <a:pt x="118" y="17"/>
                    </a:cubicBezTo>
                    <a:cubicBezTo>
                      <a:pt x="169" y="31"/>
                      <a:pt x="172" y="93"/>
                      <a:pt x="155" y="13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3200"/>
              </a:p>
            </p:txBody>
          </p:sp>
          <p:sp>
            <p:nvSpPr>
              <p:cNvPr id="70" name="Freeform 236">
                <a:extLst>
                  <a:ext uri="{FF2B5EF4-FFF2-40B4-BE49-F238E27FC236}">
                    <a16:creationId xmlns:a16="http://schemas.microsoft.com/office/drawing/2014/main" id="{266DC40F-12AB-3D48-A410-54ECB07F28BC}"/>
                  </a:ext>
                </a:extLst>
              </p:cNvPr>
              <p:cNvSpPr>
                <a:spLocks noChangeArrowheads="1"/>
              </p:cNvSpPr>
              <p:nvPr/>
            </p:nvSpPr>
            <p:spPr bwMode="auto">
              <a:xfrm>
                <a:off x="11014625" y="5196203"/>
                <a:ext cx="88765" cy="85736"/>
              </a:xfrm>
              <a:custGeom>
                <a:avLst/>
                <a:gdLst>
                  <a:gd name="T0" fmla="*/ 61 w 203"/>
                  <a:gd name="T1" fmla="*/ 133 h 197"/>
                  <a:gd name="T2" fmla="*/ 61 w 203"/>
                  <a:gd name="T3" fmla="*/ 133 h 197"/>
                  <a:gd name="T4" fmla="*/ 109 w 203"/>
                  <a:gd name="T5" fmla="*/ 149 h 197"/>
                  <a:gd name="T6" fmla="*/ 109 w 203"/>
                  <a:gd name="T7" fmla="*/ 149 h 197"/>
                  <a:gd name="T8" fmla="*/ 142 w 203"/>
                  <a:gd name="T9" fmla="*/ 130 h 197"/>
                  <a:gd name="T10" fmla="*/ 142 w 203"/>
                  <a:gd name="T11" fmla="*/ 130 h 197"/>
                  <a:gd name="T12" fmla="*/ 176 w 203"/>
                  <a:gd name="T13" fmla="*/ 82 h 197"/>
                  <a:gd name="T14" fmla="*/ 176 w 203"/>
                  <a:gd name="T15" fmla="*/ 82 h 197"/>
                  <a:gd name="T16" fmla="*/ 143 w 203"/>
                  <a:gd name="T17" fmla="*/ 46 h 197"/>
                  <a:gd name="T18" fmla="*/ 143 w 203"/>
                  <a:gd name="T19" fmla="*/ 46 h 197"/>
                  <a:gd name="T20" fmla="*/ 126 w 203"/>
                  <a:gd name="T21" fmla="*/ 51 h 197"/>
                  <a:gd name="T22" fmla="*/ 126 w 203"/>
                  <a:gd name="T23" fmla="*/ 51 h 197"/>
                  <a:gd name="T24" fmla="*/ 61 w 203"/>
                  <a:gd name="T25" fmla="*/ 133 h 197"/>
                  <a:gd name="T26" fmla="*/ 84 w 203"/>
                  <a:gd name="T27" fmla="*/ 34 h 197"/>
                  <a:gd name="T28" fmla="*/ 84 w 203"/>
                  <a:gd name="T29" fmla="*/ 34 h 197"/>
                  <a:gd name="T30" fmla="*/ 200 w 203"/>
                  <a:gd name="T31" fmla="*/ 60 h 197"/>
                  <a:gd name="T32" fmla="*/ 200 w 203"/>
                  <a:gd name="T33" fmla="*/ 60 h 197"/>
                  <a:gd name="T34" fmla="*/ 189 w 203"/>
                  <a:gd name="T35" fmla="*/ 129 h 197"/>
                  <a:gd name="T36" fmla="*/ 189 w 203"/>
                  <a:gd name="T37" fmla="*/ 129 h 197"/>
                  <a:gd name="T38" fmla="*/ 174 w 203"/>
                  <a:gd name="T39" fmla="*/ 141 h 197"/>
                  <a:gd name="T40" fmla="*/ 174 w 203"/>
                  <a:gd name="T41" fmla="*/ 141 h 197"/>
                  <a:gd name="T42" fmla="*/ 166 w 203"/>
                  <a:gd name="T43" fmla="*/ 166 h 197"/>
                  <a:gd name="T44" fmla="*/ 166 w 203"/>
                  <a:gd name="T45" fmla="*/ 166 h 197"/>
                  <a:gd name="T46" fmla="*/ 25 w 203"/>
                  <a:gd name="T47" fmla="*/ 143 h 197"/>
                  <a:gd name="T48" fmla="*/ 25 w 203"/>
                  <a:gd name="T49" fmla="*/ 143 h 197"/>
                  <a:gd name="T50" fmla="*/ 84 w 203"/>
                  <a:gd name="T51" fmla="*/ 34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3" h="197">
                    <a:moveTo>
                      <a:pt x="61" y="133"/>
                    </a:moveTo>
                    <a:lnTo>
                      <a:pt x="61" y="133"/>
                    </a:lnTo>
                    <a:cubicBezTo>
                      <a:pt x="72" y="149"/>
                      <a:pt x="89" y="151"/>
                      <a:pt x="109" y="149"/>
                    </a:cubicBezTo>
                    <a:lnTo>
                      <a:pt x="109" y="149"/>
                    </a:lnTo>
                    <a:cubicBezTo>
                      <a:pt x="116" y="139"/>
                      <a:pt x="126" y="137"/>
                      <a:pt x="142" y="130"/>
                    </a:cubicBezTo>
                    <a:lnTo>
                      <a:pt x="142" y="130"/>
                    </a:lnTo>
                    <a:cubicBezTo>
                      <a:pt x="163" y="122"/>
                      <a:pt x="179" y="106"/>
                      <a:pt x="176" y="82"/>
                    </a:cubicBezTo>
                    <a:lnTo>
                      <a:pt x="176" y="82"/>
                    </a:lnTo>
                    <a:cubicBezTo>
                      <a:pt x="175" y="70"/>
                      <a:pt x="156" y="47"/>
                      <a:pt x="143" y="46"/>
                    </a:cubicBezTo>
                    <a:lnTo>
                      <a:pt x="143" y="46"/>
                    </a:lnTo>
                    <a:cubicBezTo>
                      <a:pt x="139" y="46"/>
                      <a:pt x="132" y="50"/>
                      <a:pt x="126" y="51"/>
                    </a:cubicBezTo>
                    <a:lnTo>
                      <a:pt x="126" y="51"/>
                    </a:lnTo>
                    <a:cubicBezTo>
                      <a:pt x="96" y="60"/>
                      <a:pt x="26" y="91"/>
                      <a:pt x="61" y="133"/>
                    </a:cubicBezTo>
                    <a:close/>
                    <a:moveTo>
                      <a:pt x="84" y="34"/>
                    </a:moveTo>
                    <a:lnTo>
                      <a:pt x="84" y="34"/>
                    </a:lnTo>
                    <a:cubicBezTo>
                      <a:pt x="124" y="20"/>
                      <a:pt x="192" y="0"/>
                      <a:pt x="200" y="60"/>
                    </a:cubicBezTo>
                    <a:lnTo>
                      <a:pt x="200" y="60"/>
                    </a:lnTo>
                    <a:cubicBezTo>
                      <a:pt x="202" y="83"/>
                      <a:pt x="202" y="110"/>
                      <a:pt x="189" y="129"/>
                    </a:cubicBezTo>
                    <a:lnTo>
                      <a:pt x="189" y="129"/>
                    </a:lnTo>
                    <a:cubicBezTo>
                      <a:pt x="185" y="134"/>
                      <a:pt x="179" y="138"/>
                      <a:pt x="174" y="141"/>
                    </a:cubicBezTo>
                    <a:lnTo>
                      <a:pt x="174" y="141"/>
                    </a:lnTo>
                    <a:cubicBezTo>
                      <a:pt x="179" y="149"/>
                      <a:pt x="177" y="162"/>
                      <a:pt x="166" y="166"/>
                    </a:cubicBezTo>
                    <a:lnTo>
                      <a:pt x="166" y="166"/>
                    </a:lnTo>
                    <a:cubicBezTo>
                      <a:pt x="121" y="183"/>
                      <a:pt x="53" y="196"/>
                      <a:pt x="25" y="143"/>
                    </a:cubicBezTo>
                    <a:lnTo>
                      <a:pt x="25" y="143"/>
                    </a:lnTo>
                    <a:cubicBezTo>
                      <a:pt x="0" y="96"/>
                      <a:pt x="43" y="51"/>
                      <a:pt x="84" y="34"/>
                    </a:cubicBezTo>
                    <a:close/>
                  </a:path>
                </a:pathLst>
              </a:custGeom>
              <a:solidFill>
                <a:schemeClr val="accent1">
                  <a:lumMod val="75000"/>
                </a:schemeClr>
              </a:solidFill>
              <a:ln>
                <a:noFill/>
              </a:ln>
              <a:effectLst/>
            </p:spPr>
            <p:txBody>
              <a:bodyPr wrap="none" anchor="ctr"/>
              <a:lstStyle/>
              <a:p>
                <a:pPr>
                  <a:defRPr/>
                </a:pPr>
                <a:endParaRPr lang="es-ES_tradnl" sz="3200"/>
              </a:p>
            </p:txBody>
          </p:sp>
          <p:sp>
            <p:nvSpPr>
              <p:cNvPr id="9439" name="Freeform 237">
                <a:extLst>
                  <a:ext uri="{FF2B5EF4-FFF2-40B4-BE49-F238E27FC236}">
                    <a16:creationId xmlns:a16="http://schemas.microsoft.com/office/drawing/2014/main" id="{B20CD556-0A74-4E47-B7FB-EF09648BED24}"/>
                  </a:ext>
                </a:extLst>
              </p:cNvPr>
              <p:cNvSpPr>
                <a:spLocks/>
              </p:cNvSpPr>
              <p:nvPr/>
            </p:nvSpPr>
            <p:spPr bwMode="auto">
              <a:xfrm>
                <a:off x="11181617" y="5189870"/>
                <a:ext cx="76810" cy="103694"/>
              </a:xfrm>
              <a:custGeom>
                <a:avLst/>
                <a:gdLst>
                  <a:gd name="T0" fmla="*/ 44769 w 175"/>
                  <a:gd name="T1" fmla="*/ 21876 h 237"/>
                  <a:gd name="T2" fmla="*/ 44769 w 175"/>
                  <a:gd name="T3" fmla="*/ 21876 h 237"/>
                  <a:gd name="T4" fmla="*/ 25018 w 175"/>
                  <a:gd name="T5" fmla="*/ 31940 h 237"/>
                  <a:gd name="T6" fmla="*/ 25018 w 175"/>
                  <a:gd name="T7" fmla="*/ 31940 h 237"/>
                  <a:gd name="T8" fmla="*/ 21068 w 175"/>
                  <a:gd name="T9" fmla="*/ 47690 h 237"/>
                  <a:gd name="T10" fmla="*/ 21068 w 175"/>
                  <a:gd name="T11" fmla="*/ 47690 h 237"/>
                  <a:gd name="T12" fmla="*/ 26335 w 175"/>
                  <a:gd name="T13" fmla="*/ 73505 h 237"/>
                  <a:gd name="T14" fmla="*/ 26335 w 175"/>
                  <a:gd name="T15" fmla="*/ 73505 h 237"/>
                  <a:gd name="T16" fmla="*/ 46964 w 175"/>
                  <a:gd name="T17" fmla="*/ 73942 h 237"/>
                  <a:gd name="T18" fmla="*/ 46964 w 175"/>
                  <a:gd name="T19" fmla="*/ 73942 h 237"/>
                  <a:gd name="T20" fmla="*/ 50475 w 175"/>
                  <a:gd name="T21" fmla="*/ 67379 h 237"/>
                  <a:gd name="T22" fmla="*/ 50475 w 175"/>
                  <a:gd name="T23" fmla="*/ 67379 h 237"/>
                  <a:gd name="T24" fmla="*/ 44769 w 175"/>
                  <a:gd name="T25" fmla="*/ 21876 h 237"/>
                  <a:gd name="T26" fmla="*/ 68910 w 175"/>
                  <a:gd name="T27" fmla="*/ 59066 h 237"/>
                  <a:gd name="T28" fmla="*/ 68910 w 175"/>
                  <a:gd name="T29" fmla="*/ 59066 h 237"/>
                  <a:gd name="T30" fmla="*/ 25018 w 175"/>
                  <a:gd name="T31" fmla="*/ 87505 h 237"/>
                  <a:gd name="T32" fmla="*/ 25018 w 175"/>
                  <a:gd name="T33" fmla="*/ 87505 h 237"/>
                  <a:gd name="T34" fmla="*/ 7023 w 175"/>
                  <a:gd name="T35" fmla="*/ 63004 h 237"/>
                  <a:gd name="T36" fmla="*/ 7023 w 175"/>
                  <a:gd name="T37" fmla="*/ 63004 h 237"/>
                  <a:gd name="T38" fmla="*/ 7900 w 175"/>
                  <a:gd name="T39" fmla="*/ 54691 h 237"/>
                  <a:gd name="T40" fmla="*/ 7900 w 175"/>
                  <a:gd name="T41" fmla="*/ 54691 h 237"/>
                  <a:gd name="T42" fmla="*/ 1756 w 175"/>
                  <a:gd name="T43" fmla="*/ 44628 h 237"/>
                  <a:gd name="T44" fmla="*/ 1756 w 175"/>
                  <a:gd name="T45" fmla="*/ 44628 h 237"/>
                  <a:gd name="T46" fmla="*/ 52231 w 175"/>
                  <a:gd name="T47" fmla="*/ 7438 h 237"/>
                  <a:gd name="T48" fmla="*/ 52231 w 175"/>
                  <a:gd name="T49" fmla="*/ 7438 h 237"/>
                  <a:gd name="T50" fmla="*/ 68910 w 175"/>
                  <a:gd name="T51" fmla="*/ 59066 h 23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75" h="237">
                    <a:moveTo>
                      <a:pt x="102" y="50"/>
                    </a:moveTo>
                    <a:lnTo>
                      <a:pt x="102" y="50"/>
                    </a:lnTo>
                    <a:cubicBezTo>
                      <a:pt x="83" y="47"/>
                      <a:pt x="69" y="59"/>
                      <a:pt x="57" y="73"/>
                    </a:cubicBezTo>
                    <a:cubicBezTo>
                      <a:pt x="60" y="85"/>
                      <a:pt x="53" y="95"/>
                      <a:pt x="48" y="109"/>
                    </a:cubicBezTo>
                    <a:cubicBezTo>
                      <a:pt x="40" y="130"/>
                      <a:pt x="39" y="154"/>
                      <a:pt x="60" y="168"/>
                    </a:cubicBezTo>
                    <a:cubicBezTo>
                      <a:pt x="69" y="175"/>
                      <a:pt x="96" y="179"/>
                      <a:pt x="107" y="169"/>
                    </a:cubicBezTo>
                    <a:cubicBezTo>
                      <a:pt x="111" y="167"/>
                      <a:pt x="113" y="158"/>
                      <a:pt x="115" y="154"/>
                    </a:cubicBezTo>
                    <a:cubicBezTo>
                      <a:pt x="131" y="125"/>
                      <a:pt x="157" y="52"/>
                      <a:pt x="102" y="50"/>
                    </a:cubicBezTo>
                    <a:close/>
                    <a:moveTo>
                      <a:pt x="157" y="135"/>
                    </a:moveTo>
                    <a:lnTo>
                      <a:pt x="157" y="135"/>
                    </a:lnTo>
                    <a:cubicBezTo>
                      <a:pt x="141" y="173"/>
                      <a:pt x="106" y="236"/>
                      <a:pt x="57" y="200"/>
                    </a:cubicBezTo>
                    <a:cubicBezTo>
                      <a:pt x="40" y="186"/>
                      <a:pt x="20" y="167"/>
                      <a:pt x="16" y="144"/>
                    </a:cubicBezTo>
                    <a:cubicBezTo>
                      <a:pt x="15" y="138"/>
                      <a:pt x="16" y="131"/>
                      <a:pt x="18" y="125"/>
                    </a:cubicBezTo>
                    <a:cubicBezTo>
                      <a:pt x="8" y="123"/>
                      <a:pt x="0" y="113"/>
                      <a:pt x="4" y="102"/>
                    </a:cubicBezTo>
                    <a:cubicBezTo>
                      <a:pt x="25" y="59"/>
                      <a:pt x="62" y="0"/>
                      <a:pt x="119" y="17"/>
                    </a:cubicBezTo>
                    <a:cubicBezTo>
                      <a:pt x="170" y="33"/>
                      <a:pt x="174" y="95"/>
                      <a:pt x="157" y="135"/>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3200"/>
              </a:p>
            </p:txBody>
          </p:sp>
          <p:sp>
            <p:nvSpPr>
              <p:cNvPr id="72" name="Freeform 238">
                <a:extLst>
                  <a:ext uri="{FF2B5EF4-FFF2-40B4-BE49-F238E27FC236}">
                    <a16:creationId xmlns:a16="http://schemas.microsoft.com/office/drawing/2014/main" id="{0324D5FA-5502-AE42-9E4E-1972C1E75A65}"/>
                  </a:ext>
                </a:extLst>
              </p:cNvPr>
              <p:cNvSpPr>
                <a:spLocks noChangeArrowheads="1"/>
              </p:cNvSpPr>
              <p:nvPr/>
            </p:nvSpPr>
            <p:spPr bwMode="auto">
              <a:xfrm>
                <a:off x="10869108" y="5207828"/>
                <a:ext cx="75669" cy="63939"/>
              </a:xfrm>
              <a:custGeom>
                <a:avLst/>
                <a:gdLst>
                  <a:gd name="T0" fmla="*/ 129 w 178"/>
                  <a:gd name="T1" fmla="*/ 60 h 149"/>
                  <a:gd name="T2" fmla="*/ 129 w 178"/>
                  <a:gd name="T3" fmla="*/ 60 h 149"/>
                  <a:gd name="T4" fmla="*/ 89 w 178"/>
                  <a:gd name="T5" fmla="*/ 33 h 149"/>
                  <a:gd name="T6" fmla="*/ 89 w 178"/>
                  <a:gd name="T7" fmla="*/ 33 h 149"/>
                  <a:gd name="T8" fmla="*/ 59 w 178"/>
                  <a:gd name="T9" fmla="*/ 40 h 149"/>
                  <a:gd name="T10" fmla="*/ 59 w 178"/>
                  <a:gd name="T11" fmla="*/ 40 h 149"/>
                  <a:gd name="T12" fmla="*/ 24 w 178"/>
                  <a:gd name="T13" fmla="*/ 76 h 149"/>
                  <a:gd name="T14" fmla="*/ 24 w 178"/>
                  <a:gd name="T15" fmla="*/ 76 h 149"/>
                  <a:gd name="T16" fmla="*/ 47 w 178"/>
                  <a:gd name="T17" fmla="*/ 117 h 149"/>
                  <a:gd name="T18" fmla="*/ 47 w 178"/>
                  <a:gd name="T19" fmla="*/ 117 h 149"/>
                  <a:gd name="T20" fmla="*/ 63 w 178"/>
                  <a:gd name="T21" fmla="*/ 118 h 149"/>
                  <a:gd name="T22" fmla="*/ 63 w 178"/>
                  <a:gd name="T23" fmla="*/ 118 h 149"/>
                  <a:gd name="T24" fmla="*/ 129 w 178"/>
                  <a:gd name="T25" fmla="*/ 60 h 149"/>
                  <a:gd name="T26" fmla="*/ 97 w 178"/>
                  <a:gd name="T27" fmla="*/ 146 h 149"/>
                  <a:gd name="T28" fmla="*/ 97 w 178"/>
                  <a:gd name="T29" fmla="*/ 146 h 149"/>
                  <a:gd name="T30" fmla="*/ 0 w 178"/>
                  <a:gd name="T31" fmla="*/ 89 h 149"/>
                  <a:gd name="T32" fmla="*/ 0 w 178"/>
                  <a:gd name="T33" fmla="*/ 89 h 149"/>
                  <a:gd name="T34" fmla="*/ 17 w 178"/>
                  <a:gd name="T35" fmla="*/ 29 h 149"/>
                  <a:gd name="T36" fmla="*/ 17 w 178"/>
                  <a:gd name="T37" fmla="*/ 29 h 149"/>
                  <a:gd name="T38" fmla="*/ 33 w 178"/>
                  <a:gd name="T39" fmla="*/ 22 h 149"/>
                  <a:gd name="T40" fmla="*/ 33 w 178"/>
                  <a:gd name="T41" fmla="*/ 22 h 149"/>
                  <a:gd name="T42" fmla="*/ 42 w 178"/>
                  <a:gd name="T43" fmla="*/ 1 h 149"/>
                  <a:gd name="T44" fmla="*/ 42 w 178"/>
                  <a:gd name="T45" fmla="*/ 1 h 149"/>
                  <a:gd name="T46" fmla="*/ 162 w 178"/>
                  <a:gd name="T47" fmla="*/ 63 h 149"/>
                  <a:gd name="T48" fmla="*/ 162 w 178"/>
                  <a:gd name="T49" fmla="*/ 63 h 149"/>
                  <a:gd name="T50" fmla="*/ 97 w 178"/>
                  <a:gd name="T51" fmla="*/ 146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8" h="149">
                    <a:moveTo>
                      <a:pt x="129" y="60"/>
                    </a:moveTo>
                    <a:lnTo>
                      <a:pt x="129" y="60"/>
                    </a:lnTo>
                    <a:cubicBezTo>
                      <a:pt x="120" y="44"/>
                      <a:pt x="105" y="36"/>
                      <a:pt x="89" y="33"/>
                    </a:cubicBezTo>
                    <a:lnTo>
                      <a:pt x="89" y="33"/>
                    </a:lnTo>
                    <a:cubicBezTo>
                      <a:pt x="81" y="40"/>
                      <a:pt x="71" y="39"/>
                      <a:pt x="59" y="40"/>
                    </a:cubicBezTo>
                    <a:lnTo>
                      <a:pt x="59" y="40"/>
                    </a:lnTo>
                    <a:cubicBezTo>
                      <a:pt x="39" y="43"/>
                      <a:pt x="22" y="52"/>
                      <a:pt x="24" y="76"/>
                    </a:cubicBezTo>
                    <a:lnTo>
                      <a:pt x="24" y="76"/>
                    </a:lnTo>
                    <a:cubicBezTo>
                      <a:pt x="24" y="88"/>
                      <a:pt x="36" y="111"/>
                      <a:pt x="47" y="117"/>
                    </a:cubicBezTo>
                    <a:lnTo>
                      <a:pt x="47" y="117"/>
                    </a:lnTo>
                    <a:cubicBezTo>
                      <a:pt x="51" y="119"/>
                      <a:pt x="59" y="118"/>
                      <a:pt x="63" y="118"/>
                    </a:cubicBezTo>
                    <a:lnTo>
                      <a:pt x="63" y="118"/>
                    </a:lnTo>
                    <a:cubicBezTo>
                      <a:pt x="91" y="118"/>
                      <a:pt x="155" y="109"/>
                      <a:pt x="129" y="60"/>
                    </a:cubicBezTo>
                    <a:close/>
                    <a:moveTo>
                      <a:pt x="97" y="146"/>
                    </a:moveTo>
                    <a:lnTo>
                      <a:pt x="97" y="146"/>
                    </a:lnTo>
                    <a:cubicBezTo>
                      <a:pt x="62" y="148"/>
                      <a:pt x="0" y="146"/>
                      <a:pt x="0" y="89"/>
                    </a:cubicBezTo>
                    <a:lnTo>
                      <a:pt x="0" y="89"/>
                    </a:lnTo>
                    <a:cubicBezTo>
                      <a:pt x="0" y="68"/>
                      <a:pt x="4" y="42"/>
                      <a:pt x="17" y="29"/>
                    </a:cubicBezTo>
                    <a:lnTo>
                      <a:pt x="17" y="29"/>
                    </a:lnTo>
                    <a:cubicBezTo>
                      <a:pt x="21" y="26"/>
                      <a:pt x="26" y="23"/>
                      <a:pt x="33" y="22"/>
                    </a:cubicBezTo>
                    <a:lnTo>
                      <a:pt x="33" y="22"/>
                    </a:lnTo>
                    <a:cubicBezTo>
                      <a:pt x="29" y="14"/>
                      <a:pt x="30" y="2"/>
                      <a:pt x="42" y="1"/>
                    </a:cubicBezTo>
                    <a:lnTo>
                      <a:pt x="42" y="1"/>
                    </a:lnTo>
                    <a:cubicBezTo>
                      <a:pt x="83" y="0"/>
                      <a:pt x="142" y="6"/>
                      <a:pt x="162" y="63"/>
                    </a:cubicBezTo>
                    <a:lnTo>
                      <a:pt x="162" y="63"/>
                    </a:lnTo>
                    <a:cubicBezTo>
                      <a:pt x="177" y="111"/>
                      <a:pt x="135" y="142"/>
                      <a:pt x="97" y="146"/>
                    </a:cubicBezTo>
                    <a:close/>
                  </a:path>
                </a:pathLst>
              </a:custGeom>
              <a:solidFill>
                <a:schemeClr val="accent1">
                  <a:lumMod val="60000"/>
                  <a:lumOff val="40000"/>
                </a:schemeClr>
              </a:solidFill>
              <a:ln>
                <a:noFill/>
              </a:ln>
              <a:effectLst/>
            </p:spPr>
            <p:txBody>
              <a:bodyPr wrap="none" anchor="ctr"/>
              <a:lstStyle/>
              <a:p>
                <a:pPr>
                  <a:defRPr/>
                </a:pPr>
                <a:endParaRPr lang="es-ES_tradnl" sz="3200"/>
              </a:p>
            </p:txBody>
          </p:sp>
          <p:sp>
            <p:nvSpPr>
              <p:cNvPr id="73" name="Freeform 239">
                <a:extLst>
                  <a:ext uri="{FF2B5EF4-FFF2-40B4-BE49-F238E27FC236}">
                    <a16:creationId xmlns:a16="http://schemas.microsoft.com/office/drawing/2014/main" id="{CD642C32-01E7-1840-9ADA-7E2A2F689149}"/>
                  </a:ext>
                </a:extLst>
              </p:cNvPr>
              <p:cNvSpPr>
                <a:spLocks noChangeArrowheads="1"/>
              </p:cNvSpPr>
              <p:nvPr/>
            </p:nvSpPr>
            <p:spPr bwMode="auto">
              <a:xfrm>
                <a:off x="11327485" y="5196203"/>
                <a:ext cx="82945" cy="81377"/>
              </a:xfrm>
              <a:custGeom>
                <a:avLst/>
                <a:gdLst>
                  <a:gd name="T0" fmla="*/ 65 w 188"/>
                  <a:gd name="T1" fmla="*/ 132 h 188"/>
                  <a:gd name="T2" fmla="*/ 65 w 188"/>
                  <a:gd name="T3" fmla="*/ 132 h 188"/>
                  <a:gd name="T4" fmla="*/ 113 w 188"/>
                  <a:gd name="T5" fmla="*/ 140 h 188"/>
                  <a:gd name="T6" fmla="*/ 113 w 188"/>
                  <a:gd name="T7" fmla="*/ 140 h 188"/>
                  <a:gd name="T8" fmla="*/ 138 w 188"/>
                  <a:gd name="T9" fmla="*/ 120 h 188"/>
                  <a:gd name="T10" fmla="*/ 138 w 188"/>
                  <a:gd name="T11" fmla="*/ 120 h 188"/>
                  <a:gd name="T12" fmla="*/ 156 w 188"/>
                  <a:gd name="T13" fmla="*/ 74 h 188"/>
                  <a:gd name="T14" fmla="*/ 156 w 188"/>
                  <a:gd name="T15" fmla="*/ 74 h 188"/>
                  <a:gd name="T16" fmla="*/ 117 w 188"/>
                  <a:gd name="T17" fmla="*/ 46 h 188"/>
                  <a:gd name="T18" fmla="*/ 117 w 188"/>
                  <a:gd name="T19" fmla="*/ 46 h 188"/>
                  <a:gd name="T20" fmla="*/ 102 w 188"/>
                  <a:gd name="T21" fmla="*/ 52 h 188"/>
                  <a:gd name="T22" fmla="*/ 102 w 188"/>
                  <a:gd name="T23" fmla="*/ 52 h 188"/>
                  <a:gd name="T24" fmla="*/ 65 w 188"/>
                  <a:gd name="T25" fmla="*/ 132 h 188"/>
                  <a:gd name="T26" fmla="*/ 58 w 188"/>
                  <a:gd name="T27" fmla="*/ 42 h 188"/>
                  <a:gd name="T28" fmla="*/ 58 w 188"/>
                  <a:gd name="T29" fmla="*/ 42 h 188"/>
                  <a:gd name="T30" fmla="*/ 171 w 188"/>
                  <a:gd name="T31" fmla="*/ 53 h 188"/>
                  <a:gd name="T32" fmla="*/ 171 w 188"/>
                  <a:gd name="T33" fmla="*/ 53 h 188"/>
                  <a:gd name="T34" fmla="*/ 181 w 188"/>
                  <a:gd name="T35" fmla="*/ 115 h 188"/>
                  <a:gd name="T36" fmla="*/ 181 w 188"/>
                  <a:gd name="T37" fmla="*/ 115 h 188"/>
                  <a:gd name="T38" fmla="*/ 170 w 188"/>
                  <a:gd name="T39" fmla="*/ 127 h 188"/>
                  <a:gd name="T40" fmla="*/ 170 w 188"/>
                  <a:gd name="T41" fmla="*/ 127 h 188"/>
                  <a:gd name="T42" fmla="*/ 170 w 188"/>
                  <a:gd name="T43" fmla="*/ 149 h 188"/>
                  <a:gd name="T44" fmla="*/ 170 w 188"/>
                  <a:gd name="T45" fmla="*/ 149 h 188"/>
                  <a:gd name="T46" fmla="*/ 36 w 188"/>
                  <a:gd name="T47" fmla="*/ 144 h 188"/>
                  <a:gd name="T48" fmla="*/ 36 w 188"/>
                  <a:gd name="T49" fmla="*/ 144 h 188"/>
                  <a:gd name="T50" fmla="*/ 58 w 188"/>
                  <a:gd name="T51" fmla="*/ 42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8" h="188">
                    <a:moveTo>
                      <a:pt x="65" y="132"/>
                    </a:moveTo>
                    <a:lnTo>
                      <a:pt x="65" y="132"/>
                    </a:lnTo>
                    <a:cubicBezTo>
                      <a:pt x="81" y="144"/>
                      <a:pt x="98" y="144"/>
                      <a:pt x="113" y="140"/>
                    </a:cubicBezTo>
                    <a:lnTo>
                      <a:pt x="113" y="140"/>
                    </a:lnTo>
                    <a:cubicBezTo>
                      <a:pt x="117" y="130"/>
                      <a:pt x="127" y="128"/>
                      <a:pt x="138" y="120"/>
                    </a:cubicBezTo>
                    <a:lnTo>
                      <a:pt x="138" y="120"/>
                    </a:lnTo>
                    <a:cubicBezTo>
                      <a:pt x="154" y="109"/>
                      <a:pt x="165" y="95"/>
                      <a:pt x="156" y="74"/>
                    </a:cubicBezTo>
                    <a:lnTo>
                      <a:pt x="156" y="74"/>
                    </a:lnTo>
                    <a:cubicBezTo>
                      <a:pt x="150" y="63"/>
                      <a:pt x="129" y="46"/>
                      <a:pt x="117" y="46"/>
                    </a:cubicBezTo>
                    <a:lnTo>
                      <a:pt x="117" y="46"/>
                    </a:lnTo>
                    <a:cubicBezTo>
                      <a:pt x="112" y="46"/>
                      <a:pt x="106" y="50"/>
                      <a:pt x="102" y="52"/>
                    </a:cubicBezTo>
                    <a:lnTo>
                      <a:pt x="102" y="52"/>
                    </a:lnTo>
                    <a:cubicBezTo>
                      <a:pt x="77" y="63"/>
                      <a:pt x="22" y="99"/>
                      <a:pt x="65" y="132"/>
                    </a:cubicBezTo>
                    <a:close/>
                    <a:moveTo>
                      <a:pt x="58" y="42"/>
                    </a:moveTo>
                    <a:lnTo>
                      <a:pt x="58" y="42"/>
                    </a:lnTo>
                    <a:cubicBezTo>
                      <a:pt x="91" y="24"/>
                      <a:pt x="146" y="0"/>
                      <a:pt x="171" y="53"/>
                    </a:cubicBezTo>
                    <a:lnTo>
                      <a:pt x="171" y="53"/>
                    </a:lnTo>
                    <a:cubicBezTo>
                      <a:pt x="181" y="71"/>
                      <a:pt x="187" y="96"/>
                      <a:pt x="181" y="115"/>
                    </a:cubicBezTo>
                    <a:lnTo>
                      <a:pt x="181" y="115"/>
                    </a:lnTo>
                    <a:cubicBezTo>
                      <a:pt x="178" y="119"/>
                      <a:pt x="175" y="123"/>
                      <a:pt x="170" y="127"/>
                    </a:cubicBezTo>
                    <a:lnTo>
                      <a:pt x="170" y="127"/>
                    </a:lnTo>
                    <a:cubicBezTo>
                      <a:pt x="177" y="132"/>
                      <a:pt x="179" y="144"/>
                      <a:pt x="170" y="149"/>
                    </a:cubicBezTo>
                    <a:lnTo>
                      <a:pt x="170" y="149"/>
                    </a:lnTo>
                    <a:cubicBezTo>
                      <a:pt x="133" y="169"/>
                      <a:pt x="77" y="187"/>
                      <a:pt x="36" y="144"/>
                    </a:cubicBezTo>
                    <a:lnTo>
                      <a:pt x="36" y="144"/>
                    </a:lnTo>
                    <a:cubicBezTo>
                      <a:pt x="0" y="105"/>
                      <a:pt x="27" y="62"/>
                      <a:pt x="58" y="42"/>
                    </a:cubicBezTo>
                    <a:close/>
                  </a:path>
                </a:pathLst>
              </a:custGeom>
              <a:solidFill>
                <a:schemeClr val="accent1">
                  <a:lumMod val="60000"/>
                  <a:lumOff val="40000"/>
                </a:schemeClr>
              </a:solidFill>
              <a:ln>
                <a:noFill/>
              </a:ln>
              <a:effectLst/>
            </p:spPr>
            <p:txBody>
              <a:bodyPr wrap="none" anchor="ctr"/>
              <a:lstStyle/>
              <a:p>
                <a:pPr>
                  <a:defRPr/>
                </a:pPr>
                <a:endParaRPr lang="es-ES_tradnl" sz="3200"/>
              </a:p>
            </p:txBody>
          </p:sp>
          <p:sp>
            <p:nvSpPr>
              <p:cNvPr id="74" name="Freeform 240">
                <a:extLst>
                  <a:ext uri="{FF2B5EF4-FFF2-40B4-BE49-F238E27FC236}">
                    <a16:creationId xmlns:a16="http://schemas.microsoft.com/office/drawing/2014/main" id="{65B88A9B-015F-3248-B7EF-CCE6AA778920}"/>
                  </a:ext>
                </a:extLst>
              </p:cNvPr>
              <p:cNvSpPr>
                <a:spLocks noChangeArrowheads="1"/>
              </p:cNvSpPr>
              <p:nvPr/>
            </p:nvSpPr>
            <p:spPr bwMode="auto">
              <a:xfrm>
                <a:off x="11490463" y="5204922"/>
                <a:ext cx="77124" cy="65392"/>
              </a:xfrm>
              <a:custGeom>
                <a:avLst/>
                <a:gdLst>
                  <a:gd name="T0" fmla="*/ 130 w 178"/>
                  <a:gd name="T1" fmla="*/ 62 h 150"/>
                  <a:gd name="T2" fmla="*/ 130 w 178"/>
                  <a:gd name="T3" fmla="*/ 62 h 150"/>
                  <a:gd name="T4" fmla="*/ 89 w 178"/>
                  <a:gd name="T5" fmla="*/ 34 h 150"/>
                  <a:gd name="T6" fmla="*/ 89 w 178"/>
                  <a:gd name="T7" fmla="*/ 34 h 150"/>
                  <a:gd name="T8" fmla="*/ 59 w 178"/>
                  <a:gd name="T9" fmla="*/ 42 h 150"/>
                  <a:gd name="T10" fmla="*/ 59 w 178"/>
                  <a:gd name="T11" fmla="*/ 42 h 150"/>
                  <a:gd name="T12" fmla="*/ 24 w 178"/>
                  <a:gd name="T13" fmla="*/ 76 h 150"/>
                  <a:gd name="T14" fmla="*/ 24 w 178"/>
                  <a:gd name="T15" fmla="*/ 76 h 150"/>
                  <a:gd name="T16" fmla="*/ 47 w 178"/>
                  <a:gd name="T17" fmla="*/ 118 h 150"/>
                  <a:gd name="T18" fmla="*/ 47 w 178"/>
                  <a:gd name="T19" fmla="*/ 118 h 150"/>
                  <a:gd name="T20" fmla="*/ 63 w 178"/>
                  <a:gd name="T21" fmla="*/ 118 h 150"/>
                  <a:gd name="T22" fmla="*/ 63 w 178"/>
                  <a:gd name="T23" fmla="*/ 118 h 150"/>
                  <a:gd name="T24" fmla="*/ 130 w 178"/>
                  <a:gd name="T25" fmla="*/ 62 h 150"/>
                  <a:gd name="T26" fmla="*/ 99 w 178"/>
                  <a:gd name="T27" fmla="*/ 146 h 150"/>
                  <a:gd name="T28" fmla="*/ 99 w 178"/>
                  <a:gd name="T29" fmla="*/ 146 h 150"/>
                  <a:gd name="T30" fmla="*/ 0 w 178"/>
                  <a:gd name="T31" fmla="*/ 89 h 150"/>
                  <a:gd name="T32" fmla="*/ 0 w 178"/>
                  <a:gd name="T33" fmla="*/ 89 h 150"/>
                  <a:gd name="T34" fmla="*/ 17 w 178"/>
                  <a:gd name="T35" fmla="*/ 30 h 150"/>
                  <a:gd name="T36" fmla="*/ 17 w 178"/>
                  <a:gd name="T37" fmla="*/ 30 h 150"/>
                  <a:gd name="T38" fmla="*/ 32 w 178"/>
                  <a:gd name="T39" fmla="*/ 24 h 150"/>
                  <a:gd name="T40" fmla="*/ 32 w 178"/>
                  <a:gd name="T41" fmla="*/ 24 h 150"/>
                  <a:gd name="T42" fmla="*/ 42 w 178"/>
                  <a:gd name="T43" fmla="*/ 3 h 150"/>
                  <a:gd name="T44" fmla="*/ 42 w 178"/>
                  <a:gd name="T45" fmla="*/ 3 h 150"/>
                  <a:gd name="T46" fmla="*/ 162 w 178"/>
                  <a:gd name="T47" fmla="*/ 63 h 150"/>
                  <a:gd name="T48" fmla="*/ 162 w 178"/>
                  <a:gd name="T49" fmla="*/ 63 h 150"/>
                  <a:gd name="T50" fmla="*/ 99 w 178"/>
                  <a:gd name="T51" fmla="*/ 146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8" h="150">
                    <a:moveTo>
                      <a:pt x="130" y="62"/>
                    </a:moveTo>
                    <a:lnTo>
                      <a:pt x="130" y="62"/>
                    </a:lnTo>
                    <a:cubicBezTo>
                      <a:pt x="121" y="45"/>
                      <a:pt x="105" y="37"/>
                      <a:pt x="89" y="34"/>
                    </a:cubicBezTo>
                    <a:lnTo>
                      <a:pt x="89" y="34"/>
                    </a:lnTo>
                    <a:cubicBezTo>
                      <a:pt x="82" y="42"/>
                      <a:pt x="72" y="39"/>
                      <a:pt x="59" y="42"/>
                    </a:cubicBezTo>
                    <a:lnTo>
                      <a:pt x="59" y="42"/>
                    </a:lnTo>
                    <a:cubicBezTo>
                      <a:pt x="39" y="43"/>
                      <a:pt x="24" y="54"/>
                      <a:pt x="24" y="76"/>
                    </a:cubicBezTo>
                    <a:lnTo>
                      <a:pt x="24" y="76"/>
                    </a:lnTo>
                    <a:cubicBezTo>
                      <a:pt x="25" y="88"/>
                      <a:pt x="36" y="112"/>
                      <a:pt x="47" y="118"/>
                    </a:cubicBezTo>
                    <a:lnTo>
                      <a:pt x="47" y="118"/>
                    </a:lnTo>
                    <a:cubicBezTo>
                      <a:pt x="53" y="120"/>
                      <a:pt x="59" y="118"/>
                      <a:pt x="63" y="118"/>
                    </a:cubicBezTo>
                    <a:lnTo>
                      <a:pt x="63" y="118"/>
                    </a:lnTo>
                    <a:cubicBezTo>
                      <a:pt x="92" y="118"/>
                      <a:pt x="155" y="110"/>
                      <a:pt x="130" y="62"/>
                    </a:cubicBezTo>
                    <a:close/>
                    <a:moveTo>
                      <a:pt x="99" y="146"/>
                    </a:moveTo>
                    <a:lnTo>
                      <a:pt x="99" y="146"/>
                    </a:lnTo>
                    <a:cubicBezTo>
                      <a:pt x="63" y="149"/>
                      <a:pt x="1" y="147"/>
                      <a:pt x="0" y="89"/>
                    </a:cubicBezTo>
                    <a:lnTo>
                      <a:pt x="0" y="89"/>
                    </a:lnTo>
                    <a:cubicBezTo>
                      <a:pt x="0" y="68"/>
                      <a:pt x="4" y="43"/>
                      <a:pt x="17" y="30"/>
                    </a:cubicBezTo>
                    <a:lnTo>
                      <a:pt x="17" y="30"/>
                    </a:lnTo>
                    <a:cubicBezTo>
                      <a:pt x="21" y="26"/>
                      <a:pt x="26" y="25"/>
                      <a:pt x="32" y="24"/>
                    </a:cubicBezTo>
                    <a:lnTo>
                      <a:pt x="32" y="24"/>
                    </a:lnTo>
                    <a:cubicBezTo>
                      <a:pt x="29" y="16"/>
                      <a:pt x="32" y="3"/>
                      <a:pt x="42" y="3"/>
                    </a:cubicBezTo>
                    <a:lnTo>
                      <a:pt x="42" y="3"/>
                    </a:lnTo>
                    <a:cubicBezTo>
                      <a:pt x="83" y="0"/>
                      <a:pt x="142" y="7"/>
                      <a:pt x="162" y="63"/>
                    </a:cubicBezTo>
                    <a:lnTo>
                      <a:pt x="162" y="63"/>
                    </a:lnTo>
                    <a:cubicBezTo>
                      <a:pt x="177" y="112"/>
                      <a:pt x="135" y="142"/>
                      <a:pt x="99" y="146"/>
                    </a:cubicBezTo>
                    <a:close/>
                  </a:path>
                </a:pathLst>
              </a:custGeom>
              <a:solidFill>
                <a:schemeClr val="accent1">
                  <a:lumMod val="75000"/>
                </a:schemeClr>
              </a:solidFill>
              <a:ln>
                <a:noFill/>
              </a:ln>
              <a:effectLst/>
            </p:spPr>
            <p:txBody>
              <a:bodyPr wrap="none" anchor="ctr"/>
              <a:lstStyle/>
              <a:p>
                <a:pPr>
                  <a:defRPr/>
                </a:pPr>
                <a:endParaRPr lang="es-ES_tradnl" sz="3200"/>
              </a:p>
            </p:txBody>
          </p:sp>
        </p:grpSp>
        <p:grpSp>
          <p:nvGrpSpPr>
            <p:cNvPr id="9218" name="Group 74">
              <a:extLst>
                <a:ext uri="{FF2B5EF4-FFF2-40B4-BE49-F238E27FC236}">
                  <a16:creationId xmlns:a16="http://schemas.microsoft.com/office/drawing/2014/main" id="{4E89AF2B-EE92-A645-8932-84BA0EDF63B5}"/>
                </a:ext>
              </a:extLst>
            </p:cNvPr>
            <p:cNvGrpSpPr>
              <a:grpSpLocks noChangeAspect="1"/>
            </p:cNvGrpSpPr>
            <p:nvPr/>
          </p:nvGrpSpPr>
          <p:grpSpPr bwMode="auto">
            <a:xfrm>
              <a:off x="68254" y="6695650"/>
              <a:ext cx="12057080" cy="117460"/>
              <a:chOff x="512708" y="5186030"/>
              <a:chExt cx="11054879" cy="107534"/>
            </a:xfrm>
          </p:grpSpPr>
          <p:sp>
            <p:nvSpPr>
              <p:cNvPr id="9299" name="Freeform 169">
                <a:extLst>
                  <a:ext uri="{FF2B5EF4-FFF2-40B4-BE49-F238E27FC236}">
                    <a16:creationId xmlns:a16="http://schemas.microsoft.com/office/drawing/2014/main" id="{6639A2C1-7346-2B46-937D-46D950D906AB}"/>
                  </a:ext>
                </a:extLst>
              </p:cNvPr>
              <p:cNvSpPr>
                <a:spLocks/>
              </p:cNvSpPr>
              <p:nvPr/>
            </p:nvSpPr>
            <p:spPr bwMode="auto">
              <a:xfrm>
                <a:off x="512708" y="5187951"/>
                <a:ext cx="74889" cy="103694"/>
              </a:xfrm>
              <a:custGeom>
                <a:avLst/>
                <a:gdLst>
                  <a:gd name="T0" fmla="*/ 43900 w 174"/>
                  <a:gd name="T1" fmla="*/ 21001 h 237"/>
                  <a:gd name="T2" fmla="*/ 43900 w 174"/>
                  <a:gd name="T3" fmla="*/ 21001 h 237"/>
                  <a:gd name="T4" fmla="*/ 24102 w 174"/>
                  <a:gd name="T5" fmla="*/ 31064 h 237"/>
                  <a:gd name="T6" fmla="*/ 24102 w 174"/>
                  <a:gd name="T7" fmla="*/ 31064 h 237"/>
                  <a:gd name="T8" fmla="*/ 20229 w 174"/>
                  <a:gd name="T9" fmla="*/ 47690 h 237"/>
                  <a:gd name="T10" fmla="*/ 20229 w 174"/>
                  <a:gd name="T11" fmla="*/ 47690 h 237"/>
                  <a:gd name="T12" fmla="*/ 25393 w 174"/>
                  <a:gd name="T13" fmla="*/ 73067 h 237"/>
                  <a:gd name="T14" fmla="*/ 25393 w 174"/>
                  <a:gd name="T15" fmla="*/ 73067 h 237"/>
                  <a:gd name="T16" fmla="*/ 45622 w 174"/>
                  <a:gd name="T17" fmla="*/ 73942 h 237"/>
                  <a:gd name="T18" fmla="*/ 45622 w 174"/>
                  <a:gd name="T19" fmla="*/ 73942 h 237"/>
                  <a:gd name="T20" fmla="*/ 49496 w 174"/>
                  <a:gd name="T21" fmla="*/ 66942 h 237"/>
                  <a:gd name="T22" fmla="*/ 49496 w 174"/>
                  <a:gd name="T23" fmla="*/ 66942 h 237"/>
                  <a:gd name="T24" fmla="*/ 43900 w 174"/>
                  <a:gd name="T25" fmla="*/ 21001 h 237"/>
                  <a:gd name="T26" fmla="*/ 67142 w 174"/>
                  <a:gd name="T27" fmla="*/ 58629 h 237"/>
                  <a:gd name="T28" fmla="*/ 67142 w 174"/>
                  <a:gd name="T29" fmla="*/ 58629 h 237"/>
                  <a:gd name="T30" fmla="*/ 24533 w 174"/>
                  <a:gd name="T31" fmla="*/ 87068 h 237"/>
                  <a:gd name="T32" fmla="*/ 24533 w 174"/>
                  <a:gd name="T33" fmla="*/ 87068 h 237"/>
                  <a:gd name="T34" fmla="*/ 6456 w 174"/>
                  <a:gd name="T35" fmla="*/ 63004 h 237"/>
                  <a:gd name="T36" fmla="*/ 6456 w 174"/>
                  <a:gd name="T37" fmla="*/ 63004 h 237"/>
                  <a:gd name="T38" fmla="*/ 7747 w 174"/>
                  <a:gd name="T39" fmla="*/ 54253 h 237"/>
                  <a:gd name="T40" fmla="*/ 7747 w 174"/>
                  <a:gd name="T41" fmla="*/ 54253 h 237"/>
                  <a:gd name="T42" fmla="*/ 2152 w 174"/>
                  <a:gd name="T43" fmla="*/ 44628 h 237"/>
                  <a:gd name="T44" fmla="*/ 2152 w 174"/>
                  <a:gd name="T45" fmla="*/ 44628 h 237"/>
                  <a:gd name="T46" fmla="*/ 51217 w 174"/>
                  <a:gd name="T47" fmla="*/ 7000 h 237"/>
                  <a:gd name="T48" fmla="*/ 51217 w 174"/>
                  <a:gd name="T49" fmla="*/ 7000 h 237"/>
                  <a:gd name="T50" fmla="*/ 67142 w 174"/>
                  <a:gd name="T51" fmla="*/ 58629 h 23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74" h="237">
                    <a:moveTo>
                      <a:pt x="102" y="48"/>
                    </a:moveTo>
                    <a:lnTo>
                      <a:pt x="102" y="48"/>
                    </a:lnTo>
                    <a:cubicBezTo>
                      <a:pt x="82" y="46"/>
                      <a:pt x="68" y="57"/>
                      <a:pt x="56" y="71"/>
                    </a:cubicBezTo>
                    <a:cubicBezTo>
                      <a:pt x="59" y="84"/>
                      <a:pt x="54" y="94"/>
                      <a:pt x="47" y="109"/>
                    </a:cubicBezTo>
                    <a:cubicBezTo>
                      <a:pt x="39" y="129"/>
                      <a:pt x="38" y="153"/>
                      <a:pt x="59" y="167"/>
                    </a:cubicBezTo>
                    <a:cubicBezTo>
                      <a:pt x="69" y="174"/>
                      <a:pt x="96" y="178"/>
                      <a:pt x="106" y="169"/>
                    </a:cubicBezTo>
                    <a:cubicBezTo>
                      <a:pt x="110" y="166"/>
                      <a:pt x="113" y="157"/>
                      <a:pt x="115" y="153"/>
                    </a:cubicBezTo>
                    <a:cubicBezTo>
                      <a:pt x="130" y="124"/>
                      <a:pt x="156" y="53"/>
                      <a:pt x="102" y="48"/>
                    </a:cubicBezTo>
                    <a:close/>
                    <a:moveTo>
                      <a:pt x="156" y="134"/>
                    </a:moveTo>
                    <a:lnTo>
                      <a:pt x="156" y="134"/>
                    </a:lnTo>
                    <a:cubicBezTo>
                      <a:pt x="140" y="172"/>
                      <a:pt x="106" y="236"/>
                      <a:pt x="57" y="199"/>
                    </a:cubicBezTo>
                    <a:cubicBezTo>
                      <a:pt x="39" y="186"/>
                      <a:pt x="19" y="166"/>
                      <a:pt x="15" y="144"/>
                    </a:cubicBezTo>
                    <a:cubicBezTo>
                      <a:pt x="14" y="137"/>
                      <a:pt x="15" y="130"/>
                      <a:pt x="18" y="124"/>
                    </a:cubicBezTo>
                    <a:cubicBezTo>
                      <a:pt x="8" y="123"/>
                      <a:pt x="0" y="112"/>
                      <a:pt x="5" y="102"/>
                    </a:cubicBezTo>
                    <a:cubicBezTo>
                      <a:pt x="25" y="58"/>
                      <a:pt x="61" y="0"/>
                      <a:pt x="119" y="16"/>
                    </a:cubicBezTo>
                    <a:cubicBezTo>
                      <a:pt x="170" y="31"/>
                      <a:pt x="173" y="94"/>
                      <a:pt x="156" y="13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3200"/>
              </a:p>
            </p:txBody>
          </p:sp>
          <p:sp>
            <p:nvSpPr>
              <p:cNvPr id="77" name="Freeform 170">
                <a:extLst>
                  <a:ext uri="{FF2B5EF4-FFF2-40B4-BE49-F238E27FC236}">
                    <a16:creationId xmlns:a16="http://schemas.microsoft.com/office/drawing/2014/main" id="{C190BFA3-B619-9B45-B9CB-0E760C0B2FC6}"/>
                  </a:ext>
                </a:extLst>
              </p:cNvPr>
              <p:cNvSpPr>
                <a:spLocks noChangeArrowheads="1"/>
              </p:cNvSpPr>
              <p:nvPr/>
            </p:nvSpPr>
            <p:spPr bwMode="auto">
              <a:xfrm>
                <a:off x="812511" y="5193296"/>
                <a:ext cx="88776" cy="84283"/>
              </a:xfrm>
              <a:custGeom>
                <a:avLst/>
                <a:gdLst>
                  <a:gd name="T0" fmla="*/ 61 w 204"/>
                  <a:gd name="T1" fmla="*/ 133 h 195"/>
                  <a:gd name="T2" fmla="*/ 61 w 204"/>
                  <a:gd name="T3" fmla="*/ 133 h 195"/>
                  <a:gd name="T4" fmla="*/ 109 w 204"/>
                  <a:gd name="T5" fmla="*/ 148 h 195"/>
                  <a:gd name="T6" fmla="*/ 109 w 204"/>
                  <a:gd name="T7" fmla="*/ 148 h 195"/>
                  <a:gd name="T8" fmla="*/ 142 w 204"/>
                  <a:gd name="T9" fmla="*/ 130 h 195"/>
                  <a:gd name="T10" fmla="*/ 142 w 204"/>
                  <a:gd name="T11" fmla="*/ 130 h 195"/>
                  <a:gd name="T12" fmla="*/ 176 w 204"/>
                  <a:gd name="T13" fmla="*/ 81 h 195"/>
                  <a:gd name="T14" fmla="*/ 176 w 204"/>
                  <a:gd name="T15" fmla="*/ 81 h 195"/>
                  <a:gd name="T16" fmla="*/ 145 w 204"/>
                  <a:gd name="T17" fmla="*/ 44 h 195"/>
                  <a:gd name="T18" fmla="*/ 145 w 204"/>
                  <a:gd name="T19" fmla="*/ 44 h 195"/>
                  <a:gd name="T20" fmla="*/ 126 w 204"/>
                  <a:gd name="T21" fmla="*/ 51 h 195"/>
                  <a:gd name="T22" fmla="*/ 126 w 204"/>
                  <a:gd name="T23" fmla="*/ 51 h 195"/>
                  <a:gd name="T24" fmla="*/ 61 w 204"/>
                  <a:gd name="T25" fmla="*/ 133 h 195"/>
                  <a:gd name="T26" fmla="*/ 86 w 204"/>
                  <a:gd name="T27" fmla="*/ 34 h 195"/>
                  <a:gd name="T28" fmla="*/ 86 w 204"/>
                  <a:gd name="T29" fmla="*/ 34 h 195"/>
                  <a:gd name="T30" fmla="*/ 201 w 204"/>
                  <a:gd name="T31" fmla="*/ 60 h 195"/>
                  <a:gd name="T32" fmla="*/ 201 w 204"/>
                  <a:gd name="T33" fmla="*/ 60 h 195"/>
                  <a:gd name="T34" fmla="*/ 189 w 204"/>
                  <a:gd name="T35" fmla="*/ 129 h 195"/>
                  <a:gd name="T36" fmla="*/ 189 w 204"/>
                  <a:gd name="T37" fmla="*/ 129 h 195"/>
                  <a:gd name="T38" fmla="*/ 174 w 204"/>
                  <a:gd name="T39" fmla="*/ 140 h 195"/>
                  <a:gd name="T40" fmla="*/ 174 w 204"/>
                  <a:gd name="T41" fmla="*/ 140 h 195"/>
                  <a:gd name="T42" fmla="*/ 166 w 204"/>
                  <a:gd name="T43" fmla="*/ 165 h 195"/>
                  <a:gd name="T44" fmla="*/ 166 w 204"/>
                  <a:gd name="T45" fmla="*/ 165 h 195"/>
                  <a:gd name="T46" fmla="*/ 25 w 204"/>
                  <a:gd name="T47" fmla="*/ 142 h 195"/>
                  <a:gd name="T48" fmla="*/ 25 w 204"/>
                  <a:gd name="T49" fmla="*/ 142 h 195"/>
                  <a:gd name="T50" fmla="*/ 86 w 204"/>
                  <a:gd name="T51" fmla="*/ 34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4" h="195">
                    <a:moveTo>
                      <a:pt x="61" y="133"/>
                    </a:moveTo>
                    <a:lnTo>
                      <a:pt x="61" y="133"/>
                    </a:lnTo>
                    <a:cubicBezTo>
                      <a:pt x="72" y="148"/>
                      <a:pt x="91" y="151"/>
                      <a:pt x="109" y="148"/>
                    </a:cubicBezTo>
                    <a:lnTo>
                      <a:pt x="109" y="148"/>
                    </a:lnTo>
                    <a:cubicBezTo>
                      <a:pt x="117" y="138"/>
                      <a:pt x="128" y="136"/>
                      <a:pt x="142" y="130"/>
                    </a:cubicBezTo>
                    <a:lnTo>
                      <a:pt x="142" y="130"/>
                    </a:lnTo>
                    <a:cubicBezTo>
                      <a:pt x="163" y="121"/>
                      <a:pt x="180" y="105"/>
                      <a:pt x="176" y="81"/>
                    </a:cubicBezTo>
                    <a:lnTo>
                      <a:pt x="176" y="81"/>
                    </a:lnTo>
                    <a:cubicBezTo>
                      <a:pt x="175" y="69"/>
                      <a:pt x="158" y="47"/>
                      <a:pt x="145" y="44"/>
                    </a:cubicBezTo>
                    <a:lnTo>
                      <a:pt x="145" y="44"/>
                    </a:lnTo>
                    <a:cubicBezTo>
                      <a:pt x="139" y="44"/>
                      <a:pt x="132" y="48"/>
                      <a:pt x="126" y="51"/>
                    </a:cubicBezTo>
                    <a:lnTo>
                      <a:pt x="126" y="51"/>
                    </a:lnTo>
                    <a:cubicBezTo>
                      <a:pt x="96" y="60"/>
                      <a:pt x="26" y="90"/>
                      <a:pt x="61" y="133"/>
                    </a:cubicBezTo>
                    <a:close/>
                    <a:moveTo>
                      <a:pt x="86" y="34"/>
                    </a:moveTo>
                    <a:lnTo>
                      <a:pt x="86" y="34"/>
                    </a:lnTo>
                    <a:cubicBezTo>
                      <a:pt x="124" y="18"/>
                      <a:pt x="192" y="0"/>
                      <a:pt x="201" y="60"/>
                    </a:cubicBezTo>
                    <a:lnTo>
                      <a:pt x="201" y="60"/>
                    </a:lnTo>
                    <a:cubicBezTo>
                      <a:pt x="203" y="83"/>
                      <a:pt x="203" y="110"/>
                      <a:pt x="189" y="129"/>
                    </a:cubicBezTo>
                    <a:lnTo>
                      <a:pt x="189" y="129"/>
                    </a:lnTo>
                    <a:cubicBezTo>
                      <a:pt x="185" y="134"/>
                      <a:pt x="180" y="136"/>
                      <a:pt x="174" y="140"/>
                    </a:cubicBezTo>
                    <a:lnTo>
                      <a:pt x="174" y="140"/>
                    </a:lnTo>
                    <a:cubicBezTo>
                      <a:pt x="179" y="148"/>
                      <a:pt x="178" y="161"/>
                      <a:pt x="166" y="165"/>
                    </a:cubicBezTo>
                    <a:lnTo>
                      <a:pt x="166" y="165"/>
                    </a:lnTo>
                    <a:cubicBezTo>
                      <a:pt x="121" y="181"/>
                      <a:pt x="54" y="194"/>
                      <a:pt x="25" y="142"/>
                    </a:cubicBezTo>
                    <a:lnTo>
                      <a:pt x="25" y="142"/>
                    </a:lnTo>
                    <a:cubicBezTo>
                      <a:pt x="0" y="96"/>
                      <a:pt x="45" y="50"/>
                      <a:pt x="86" y="34"/>
                    </a:cubicBezTo>
                    <a:close/>
                  </a:path>
                </a:pathLst>
              </a:custGeom>
              <a:solidFill>
                <a:schemeClr val="accent1">
                  <a:lumMod val="75000"/>
                </a:schemeClr>
              </a:solidFill>
              <a:ln>
                <a:noFill/>
              </a:ln>
              <a:effectLst/>
            </p:spPr>
            <p:txBody>
              <a:bodyPr wrap="none" anchor="ctr"/>
              <a:lstStyle/>
              <a:p>
                <a:pPr>
                  <a:defRPr/>
                </a:pPr>
                <a:endParaRPr lang="es-ES_tradnl" sz="3200"/>
              </a:p>
            </p:txBody>
          </p:sp>
          <p:sp>
            <p:nvSpPr>
              <p:cNvPr id="9301" name="Freeform 171">
                <a:extLst>
                  <a:ext uri="{FF2B5EF4-FFF2-40B4-BE49-F238E27FC236}">
                    <a16:creationId xmlns:a16="http://schemas.microsoft.com/office/drawing/2014/main" id="{03C85123-85B2-E948-A10F-8A8F17DF09B1}"/>
                  </a:ext>
                </a:extLst>
              </p:cNvPr>
              <p:cNvSpPr>
                <a:spLocks/>
              </p:cNvSpPr>
              <p:nvPr/>
            </p:nvSpPr>
            <p:spPr bwMode="auto">
              <a:xfrm>
                <a:off x="979328" y="5187951"/>
                <a:ext cx="76810" cy="101773"/>
              </a:xfrm>
              <a:custGeom>
                <a:avLst/>
                <a:gdLst>
                  <a:gd name="T0" fmla="*/ 45208 w 175"/>
                  <a:gd name="T1" fmla="*/ 20355 h 235"/>
                  <a:gd name="T2" fmla="*/ 45208 w 175"/>
                  <a:gd name="T3" fmla="*/ 20355 h 235"/>
                  <a:gd name="T4" fmla="*/ 25018 w 175"/>
                  <a:gd name="T5" fmla="*/ 30748 h 235"/>
                  <a:gd name="T6" fmla="*/ 25018 w 175"/>
                  <a:gd name="T7" fmla="*/ 30748 h 235"/>
                  <a:gd name="T8" fmla="*/ 21068 w 175"/>
                  <a:gd name="T9" fmla="*/ 46772 h 235"/>
                  <a:gd name="T10" fmla="*/ 21068 w 175"/>
                  <a:gd name="T11" fmla="*/ 46772 h 235"/>
                  <a:gd name="T12" fmla="*/ 26335 w 175"/>
                  <a:gd name="T13" fmla="*/ 71891 h 235"/>
                  <a:gd name="T14" fmla="*/ 26335 w 175"/>
                  <a:gd name="T15" fmla="*/ 71891 h 235"/>
                  <a:gd name="T16" fmla="*/ 46964 w 175"/>
                  <a:gd name="T17" fmla="*/ 72757 h 235"/>
                  <a:gd name="T18" fmla="*/ 46964 w 175"/>
                  <a:gd name="T19" fmla="*/ 72757 h 235"/>
                  <a:gd name="T20" fmla="*/ 50914 w 175"/>
                  <a:gd name="T21" fmla="*/ 65828 h 235"/>
                  <a:gd name="T22" fmla="*/ 50914 w 175"/>
                  <a:gd name="T23" fmla="*/ 65828 h 235"/>
                  <a:gd name="T24" fmla="*/ 45208 w 175"/>
                  <a:gd name="T25" fmla="*/ 20355 h 235"/>
                  <a:gd name="T26" fmla="*/ 68910 w 175"/>
                  <a:gd name="T27" fmla="*/ 58032 h 235"/>
                  <a:gd name="T28" fmla="*/ 68910 w 175"/>
                  <a:gd name="T29" fmla="*/ 58032 h 235"/>
                  <a:gd name="T30" fmla="*/ 25457 w 175"/>
                  <a:gd name="T31" fmla="*/ 85749 h 235"/>
                  <a:gd name="T32" fmla="*/ 25457 w 175"/>
                  <a:gd name="T33" fmla="*/ 85749 h 235"/>
                  <a:gd name="T34" fmla="*/ 7023 w 175"/>
                  <a:gd name="T35" fmla="*/ 61930 h 235"/>
                  <a:gd name="T36" fmla="*/ 7023 w 175"/>
                  <a:gd name="T37" fmla="*/ 61930 h 235"/>
                  <a:gd name="T38" fmla="*/ 8339 w 175"/>
                  <a:gd name="T39" fmla="*/ 53268 h 235"/>
                  <a:gd name="T40" fmla="*/ 8339 w 175"/>
                  <a:gd name="T41" fmla="*/ 53268 h 235"/>
                  <a:gd name="T42" fmla="*/ 2633 w 175"/>
                  <a:gd name="T43" fmla="*/ 43308 h 235"/>
                  <a:gd name="T44" fmla="*/ 2633 w 175"/>
                  <a:gd name="T45" fmla="*/ 43308 h 235"/>
                  <a:gd name="T46" fmla="*/ 52670 w 175"/>
                  <a:gd name="T47" fmla="*/ 6929 h 235"/>
                  <a:gd name="T48" fmla="*/ 52670 w 175"/>
                  <a:gd name="T49" fmla="*/ 6929 h 235"/>
                  <a:gd name="T50" fmla="*/ 68910 w 175"/>
                  <a:gd name="T51" fmla="*/ 58032 h 2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75" h="235">
                    <a:moveTo>
                      <a:pt x="103" y="47"/>
                    </a:moveTo>
                    <a:lnTo>
                      <a:pt x="103" y="47"/>
                    </a:lnTo>
                    <a:cubicBezTo>
                      <a:pt x="83" y="46"/>
                      <a:pt x="69" y="56"/>
                      <a:pt x="57" y="71"/>
                    </a:cubicBezTo>
                    <a:cubicBezTo>
                      <a:pt x="60" y="84"/>
                      <a:pt x="53" y="93"/>
                      <a:pt x="48" y="108"/>
                    </a:cubicBezTo>
                    <a:cubicBezTo>
                      <a:pt x="40" y="129"/>
                      <a:pt x="39" y="152"/>
                      <a:pt x="60" y="166"/>
                    </a:cubicBezTo>
                    <a:cubicBezTo>
                      <a:pt x="70" y="173"/>
                      <a:pt x="96" y="176"/>
                      <a:pt x="107" y="168"/>
                    </a:cubicBezTo>
                    <a:cubicBezTo>
                      <a:pt x="111" y="166"/>
                      <a:pt x="115" y="156"/>
                      <a:pt x="116" y="152"/>
                    </a:cubicBezTo>
                    <a:cubicBezTo>
                      <a:pt x="131" y="123"/>
                      <a:pt x="157" y="51"/>
                      <a:pt x="103" y="47"/>
                    </a:cubicBezTo>
                    <a:close/>
                    <a:moveTo>
                      <a:pt x="157" y="134"/>
                    </a:moveTo>
                    <a:lnTo>
                      <a:pt x="157" y="134"/>
                    </a:lnTo>
                    <a:cubicBezTo>
                      <a:pt x="141" y="172"/>
                      <a:pt x="107" y="234"/>
                      <a:pt x="58" y="198"/>
                    </a:cubicBezTo>
                    <a:cubicBezTo>
                      <a:pt x="40" y="185"/>
                      <a:pt x="22" y="166"/>
                      <a:pt x="16" y="143"/>
                    </a:cubicBezTo>
                    <a:cubicBezTo>
                      <a:pt x="15" y="137"/>
                      <a:pt x="16" y="130"/>
                      <a:pt x="19" y="123"/>
                    </a:cubicBezTo>
                    <a:cubicBezTo>
                      <a:pt x="10" y="122"/>
                      <a:pt x="0" y="112"/>
                      <a:pt x="6" y="100"/>
                    </a:cubicBezTo>
                    <a:cubicBezTo>
                      <a:pt x="25" y="56"/>
                      <a:pt x="62" y="0"/>
                      <a:pt x="120" y="16"/>
                    </a:cubicBezTo>
                    <a:cubicBezTo>
                      <a:pt x="170" y="30"/>
                      <a:pt x="174" y="93"/>
                      <a:pt x="157" y="13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3200"/>
              </a:p>
            </p:txBody>
          </p:sp>
          <p:sp>
            <p:nvSpPr>
              <p:cNvPr id="79" name="Freeform 172">
                <a:extLst>
                  <a:ext uri="{FF2B5EF4-FFF2-40B4-BE49-F238E27FC236}">
                    <a16:creationId xmlns:a16="http://schemas.microsoft.com/office/drawing/2014/main" id="{34B8EE27-4E91-744B-B3D6-D5F75A33A4C4}"/>
                  </a:ext>
                </a:extLst>
              </p:cNvPr>
              <p:cNvSpPr>
                <a:spLocks noChangeArrowheads="1"/>
              </p:cNvSpPr>
              <p:nvPr/>
            </p:nvSpPr>
            <p:spPr bwMode="auto">
              <a:xfrm>
                <a:off x="666976" y="5203468"/>
                <a:ext cx="75678" cy="65393"/>
              </a:xfrm>
              <a:custGeom>
                <a:avLst/>
                <a:gdLst>
                  <a:gd name="T0" fmla="*/ 129 w 177"/>
                  <a:gd name="T1" fmla="*/ 62 h 150"/>
                  <a:gd name="T2" fmla="*/ 129 w 177"/>
                  <a:gd name="T3" fmla="*/ 62 h 150"/>
                  <a:gd name="T4" fmla="*/ 88 w 177"/>
                  <a:gd name="T5" fmla="*/ 34 h 150"/>
                  <a:gd name="T6" fmla="*/ 88 w 177"/>
                  <a:gd name="T7" fmla="*/ 34 h 150"/>
                  <a:gd name="T8" fmla="*/ 58 w 177"/>
                  <a:gd name="T9" fmla="*/ 42 h 150"/>
                  <a:gd name="T10" fmla="*/ 58 w 177"/>
                  <a:gd name="T11" fmla="*/ 42 h 150"/>
                  <a:gd name="T12" fmla="*/ 23 w 177"/>
                  <a:gd name="T13" fmla="*/ 78 h 150"/>
                  <a:gd name="T14" fmla="*/ 23 w 177"/>
                  <a:gd name="T15" fmla="*/ 78 h 150"/>
                  <a:gd name="T16" fmla="*/ 48 w 177"/>
                  <a:gd name="T17" fmla="*/ 118 h 150"/>
                  <a:gd name="T18" fmla="*/ 48 w 177"/>
                  <a:gd name="T19" fmla="*/ 118 h 150"/>
                  <a:gd name="T20" fmla="*/ 63 w 177"/>
                  <a:gd name="T21" fmla="*/ 120 h 150"/>
                  <a:gd name="T22" fmla="*/ 63 w 177"/>
                  <a:gd name="T23" fmla="*/ 120 h 150"/>
                  <a:gd name="T24" fmla="*/ 129 w 177"/>
                  <a:gd name="T25" fmla="*/ 62 h 150"/>
                  <a:gd name="T26" fmla="*/ 98 w 177"/>
                  <a:gd name="T27" fmla="*/ 146 h 150"/>
                  <a:gd name="T28" fmla="*/ 98 w 177"/>
                  <a:gd name="T29" fmla="*/ 146 h 150"/>
                  <a:gd name="T30" fmla="*/ 0 w 177"/>
                  <a:gd name="T31" fmla="*/ 89 h 150"/>
                  <a:gd name="T32" fmla="*/ 0 w 177"/>
                  <a:gd name="T33" fmla="*/ 89 h 150"/>
                  <a:gd name="T34" fmla="*/ 17 w 177"/>
                  <a:gd name="T35" fmla="*/ 30 h 150"/>
                  <a:gd name="T36" fmla="*/ 17 w 177"/>
                  <a:gd name="T37" fmla="*/ 30 h 150"/>
                  <a:gd name="T38" fmla="*/ 32 w 177"/>
                  <a:gd name="T39" fmla="*/ 24 h 150"/>
                  <a:gd name="T40" fmla="*/ 32 w 177"/>
                  <a:gd name="T41" fmla="*/ 24 h 150"/>
                  <a:gd name="T42" fmla="*/ 41 w 177"/>
                  <a:gd name="T43" fmla="*/ 3 h 150"/>
                  <a:gd name="T44" fmla="*/ 41 w 177"/>
                  <a:gd name="T45" fmla="*/ 3 h 150"/>
                  <a:gd name="T46" fmla="*/ 161 w 177"/>
                  <a:gd name="T47" fmla="*/ 63 h 150"/>
                  <a:gd name="T48" fmla="*/ 161 w 177"/>
                  <a:gd name="T49" fmla="*/ 63 h 150"/>
                  <a:gd name="T50" fmla="*/ 98 w 177"/>
                  <a:gd name="T51" fmla="*/ 146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7" h="150">
                    <a:moveTo>
                      <a:pt x="129" y="62"/>
                    </a:moveTo>
                    <a:lnTo>
                      <a:pt x="129" y="62"/>
                    </a:lnTo>
                    <a:cubicBezTo>
                      <a:pt x="120" y="46"/>
                      <a:pt x="106" y="38"/>
                      <a:pt x="88" y="34"/>
                    </a:cubicBezTo>
                    <a:lnTo>
                      <a:pt x="88" y="34"/>
                    </a:lnTo>
                    <a:cubicBezTo>
                      <a:pt x="81" y="42"/>
                      <a:pt x="71" y="41"/>
                      <a:pt x="58" y="42"/>
                    </a:cubicBezTo>
                    <a:lnTo>
                      <a:pt x="58" y="42"/>
                    </a:lnTo>
                    <a:cubicBezTo>
                      <a:pt x="39" y="45"/>
                      <a:pt x="23" y="54"/>
                      <a:pt x="23" y="78"/>
                    </a:cubicBezTo>
                    <a:lnTo>
                      <a:pt x="23" y="78"/>
                    </a:lnTo>
                    <a:cubicBezTo>
                      <a:pt x="23" y="88"/>
                      <a:pt x="36" y="113"/>
                      <a:pt x="48" y="118"/>
                    </a:cubicBezTo>
                    <a:lnTo>
                      <a:pt x="48" y="118"/>
                    </a:lnTo>
                    <a:cubicBezTo>
                      <a:pt x="50" y="120"/>
                      <a:pt x="58" y="120"/>
                      <a:pt x="63" y="120"/>
                    </a:cubicBezTo>
                    <a:lnTo>
                      <a:pt x="63" y="120"/>
                    </a:lnTo>
                    <a:cubicBezTo>
                      <a:pt x="90" y="118"/>
                      <a:pt x="154" y="111"/>
                      <a:pt x="129" y="62"/>
                    </a:cubicBezTo>
                    <a:close/>
                    <a:moveTo>
                      <a:pt x="98" y="146"/>
                    </a:moveTo>
                    <a:lnTo>
                      <a:pt x="98" y="146"/>
                    </a:lnTo>
                    <a:cubicBezTo>
                      <a:pt x="62" y="149"/>
                      <a:pt x="0" y="147"/>
                      <a:pt x="0" y="89"/>
                    </a:cubicBezTo>
                    <a:lnTo>
                      <a:pt x="0" y="89"/>
                    </a:lnTo>
                    <a:cubicBezTo>
                      <a:pt x="0" y="70"/>
                      <a:pt x="4" y="43"/>
                      <a:pt x="17" y="30"/>
                    </a:cubicBezTo>
                    <a:lnTo>
                      <a:pt x="17" y="30"/>
                    </a:lnTo>
                    <a:cubicBezTo>
                      <a:pt x="21" y="26"/>
                      <a:pt x="25" y="25"/>
                      <a:pt x="32" y="24"/>
                    </a:cubicBezTo>
                    <a:lnTo>
                      <a:pt x="32" y="24"/>
                    </a:lnTo>
                    <a:cubicBezTo>
                      <a:pt x="28" y="16"/>
                      <a:pt x="31" y="4"/>
                      <a:pt x="41" y="3"/>
                    </a:cubicBezTo>
                    <a:lnTo>
                      <a:pt x="41" y="3"/>
                    </a:lnTo>
                    <a:cubicBezTo>
                      <a:pt x="82" y="0"/>
                      <a:pt x="142" y="8"/>
                      <a:pt x="161" y="63"/>
                    </a:cubicBezTo>
                    <a:lnTo>
                      <a:pt x="161" y="63"/>
                    </a:lnTo>
                    <a:cubicBezTo>
                      <a:pt x="176" y="113"/>
                      <a:pt x="134" y="142"/>
                      <a:pt x="98" y="146"/>
                    </a:cubicBezTo>
                    <a:close/>
                  </a:path>
                </a:pathLst>
              </a:custGeom>
              <a:solidFill>
                <a:schemeClr val="accent1">
                  <a:lumMod val="60000"/>
                  <a:lumOff val="40000"/>
                </a:schemeClr>
              </a:solidFill>
              <a:ln>
                <a:noFill/>
              </a:ln>
              <a:effectLst/>
            </p:spPr>
            <p:txBody>
              <a:bodyPr wrap="none" anchor="ctr"/>
              <a:lstStyle/>
              <a:p>
                <a:pPr>
                  <a:defRPr/>
                </a:pPr>
                <a:endParaRPr lang="es-ES_tradnl" sz="3200"/>
              </a:p>
            </p:txBody>
          </p:sp>
          <p:sp>
            <p:nvSpPr>
              <p:cNvPr id="80" name="Freeform 173">
                <a:extLst>
                  <a:ext uri="{FF2B5EF4-FFF2-40B4-BE49-F238E27FC236}">
                    <a16:creationId xmlns:a16="http://schemas.microsoft.com/office/drawing/2014/main" id="{C3D8488B-4C05-D24A-B5BA-D5C70A04AAC8}"/>
                  </a:ext>
                </a:extLst>
              </p:cNvPr>
              <p:cNvSpPr>
                <a:spLocks noChangeArrowheads="1"/>
              </p:cNvSpPr>
              <p:nvPr/>
            </p:nvSpPr>
            <p:spPr bwMode="auto">
              <a:xfrm>
                <a:off x="1126868" y="5193296"/>
                <a:ext cx="81500" cy="82830"/>
              </a:xfrm>
              <a:custGeom>
                <a:avLst/>
                <a:gdLst>
                  <a:gd name="T0" fmla="*/ 64 w 186"/>
                  <a:gd name="T1" fmla="*/ 132 h 188"/>
                  <a:gd name="T2" fmla="*/ 64 w 186"/>
                  <a:gd name="T3" fmla="*/ 132 h 188"/>
                  <a:gd name="T4" fmla="*/ 112 w 186"/>
                  <a:gd name="T5" fmla="*/ 139 h 188"/>
                  <a:gd name="T6" fmla="*/ 112 w 186"/>
                  <a:gd name="T7" fmla="*/ 139 h 188"/>
                  <a:gd name="T8" fmla="*/ 137 w 186"/>
                  <a:gd name="T9" fmla="*/ 120 h 188"/>
                  <a:gd name="T10" fmla="*/ 137 w 186"/>
                  <a:gd name="T11" fmla="*/ 120 h 188"/>
                  <a:gd name="T12" fmla="*/ 154 w 186"/>
                  <a:gd name="T13" fmla="*/ 74 h 188"/>
                  <a:gd name="T14" fmla="*/ 154 w 186"/>
                  <a:gd name="T15" fmla="*/ 74 h 188"/>
                  <a:gd name="T16" fmla="*/ 116 w 186"/>
                  <a:gd name="T17" fmla="*/ 46 h 188"/>
                  <a:gd name="T18" fmla="*/ 116 w 186"/>
                  <a:gd name="T19" fmla="*/ 46 h 188"/>
                  <a:gd name="T20" fmla="*/ 100 w 186"/>
                  <a:gd name="T21" fmla="*/ 51 h 188"/>
                  <a:gd name="T22" fmla="*/ 100 w 186"/>
                  <a:gd name="T23" fmla="*/ 51 h 188"/>
                  <a:gd name="T24" fmla="*/ 64 w 186"/>
                  <a:gd name="T25" fmla="*/ 132 h 188"/>
                  <a:gd name="T26" fmla="*/ 58 w 186"/>
                  <a:gd name="T27" fmla="*/ 42 h 188"/>
                  <a:gd name="T28" fmla="*/ 58 w 186"/>
                  <a:gd name="T29" fmla="*/ 42 h 188"/>
                  <a:gd name="T30" fmla="*/ 169 w 186"/>
                  <a:gd name="T31" fmla="*/ 51 h 188"/>
                  <a:gd name="T32" fmla="*/ 169 w 186"/>
                  <a:gd name="T33" fmla="*/ 51 h 188"/>
                  <a:gd name="T34" fmla="*/ 180 w 186"/>
                  <a:gd name="T35" fmla="*/ 113 h 188"/>
                  <a:gd name="T36" fmla="*/ 180 w 186"/>
                  <a:gd name="T37" fmla="*/ 113 h 188"/>
                  <a:gd name="T38" fmla="*/ 168 w 186"/>
                  <a:gd name="T39" fmla="*/ 125 h 188"/>
                  <a:gd name="T40" fmla="*/ 168 w 186"/>
                  <a:gd name="T41" fmla="*/ 125 h 188"/>
                  <a:gd name="T42" fmla="*/ 168 w 186"/>
                  <a:gd name="T43" fmla="*/ 149 h 188"/>
                  <a:gd name="T44" fmla="*/ 168 w 186"/>
                  <a:gd name="T45" fmla="*/ 149 h 188"/>
                  <a:gd name="T46" fmla="*/ 35 w 186"/>
                  <a:gd name="T47" fmla="*/ 143 h 188"/>
                  <a:gd name="T48" fmla="*/ 35 w 186"/>
                  <a:gd name="T49" fmla="*/ 143 h 188"/>
                  <a:gd name="T50" fmla="*/ 58 w 186"/>
                  <a:gd name="T51" fmla="*/ 42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6" h="188">
                    <a:moveTo>
                      <a:pt x="64" y="132"/>
                    </a:moveTo>
                    <a:lnTo>
                      <a:pt x="64" y="132"/>
                    </a:lnTo>
                    <a:cubicBezTo>
                      <a:pt x="79" y="143"/>
                      <a:pt x="96" y="143"/>
                      <a:pt x="112" y="139"/>
                    </a:cubicBezTo>
                    <a:lnTo>
                      <a:pt x="112" y="139"/>
                    </a:lnTo>
                    <a:cubicBezTo>
                      <a:pt x="116" y="130"/>
                      <a:pt x="125" y="126"/>
                      <a:pt x="137" y="120"/>
                    </a:cubicBezTo>
                    <a:lnTo>
                      <a:pt x="137" y="120"/>
                    </a:lnTo>
                    <a:cubicBezTo>
                      <a:pt x="154" y="109"/>
                      <a:pt x="164" y="95"/>
                      <a:pt x="154" y="74"/>
                    </a:cubicBezTo>
                    <a:lnTo>
                      <a:pt x="154" y="74"/>
                    </a:lnTo>
                    <a:cubicBezTo>
                      <a:pt x="150" y="63"/>
                      <a:pt x="127" y="46"/>
                      <a:pt x="116" y="46"/>
                    </a:cubicBezTo>
                    <a:lnTo>
                      <a:pt x="116" y="46"/>
                    </a:lnTo>
                    <a:cubicBezTo>
                      <a:pt x="110" y="46"/>
                      <a:pt x="104" y="50"/>
                      <a:pt x="100" y="51"/>
                    </a:cubicBezTo>
                    <a:lnTo>
                      <a:pt x="100" y="51"/>
                    </a:lnTo>
                    <a:cubicBezTo>
                      <a:pt x="75" y="63"/>
                      <a:pt x="21" y="99"/>
                      <a:pt x="64" y="132"/>
                    </a:cubicBezTo>
                    <a:close/>
                    <a:moveTo>
                      <a:pt x="58" y="42"/>
                    </a:moveTo>
                    <a:lnTo>
                      <a:pt x="58" y="42"/>
                    </a:lnTo>
                    <a:cubicBezTo>
                      <a:pt x="89" y="24"/>
                      <a:pt x="146" y="0"/>
                      <a:pt x="169" y="51"/>
                    </a:cubicBezTo>
                    <a:lnTo>
                      <a:pt x="169" y="51"/>
                    </a:lnTo>
                    <a:cubicBezTo>
                      <a:pt x="179" y="71"/>
                      <a:pt x="185" y="96"/>
                      <a:pt x="180" y="113"/>
                    </a:cubicBezTo>
                    <a:lnTo>
                      <a:pt x="180" y="113"/>
                    </a:lnTo>
                    <a:cubicBezTo>
                      <a:pt x="177" y="118"/>
                      <a:pt x="173" y="122"/>
                      <a:pt x="168" y="125"/>
                    </a:cubicBezTo>
                    <a:lnTo>
                      <a:pt x="168" y="125"/>
                    </a:lnTo>
                    <a:cubicBezTo>
                      <a:pt x="176" y="132"/>
                      <a:pt x="179" y="143"/>
                      <a:pt x="168" y="149"/>
                    </a:cubicBezTo>
                    <a:lnTo>
                      <a:pt x="168" y="149"/>
                    </a:lnTo>
                    <a:cubicBezTo>
                      <a:pt x="133" y="167"/>
                      <a:pt x="75" y="187"/>
                      <a:pt x="35" y="143"/>
                    </a:cubicBezTo>
                    <a:lnTo>
                      <a:pt x="35" y="143"/>
                    </a:lnTo>
                    <a:cubicBezTo>
                      <a:pt x="0" y="105"/>
                      <a:pt x="25" y="61"/>
                      <a:pt x="58" y="42"/>
                    </a:cubicBezTo>
                    <a:close/>
                  </a:path>
                </a:pathLst>
              </a:custGeom>
              <a:solidFill>
                <a:schemeClr val="accent1">
                  <a:lumMod val="60000"/>
                  <a:lumOff val="40000"/>
                </a:schemeClr>
              </a:solidFill>
              <a:ln>
                <a:noFill/>
              </a:ln>
              <a:effectLst/>
            </p:spPr>
            <p:txBody>
              <a:bodyPr wrap="none" anchor="ctr"/>
              <a:lstStyle/>
              <a:p>
                <a:pPr>
                  <a:defRPr/>
                </a:pPr>
                <a:endParaRPr lang="es-ES_tradnl" sz="3200"/>
              </a:p>
            </p:txBody>
          </p:sp>
          <p:sp>
            <p:nvSpPr>
              <p:cNvPr id="81" name="Freeform 174">
                <a:extLst>
                  <a:ext uri="{FF2B5EF4-FFF2-40B4-BE49-F238E27FC236}">
                    <a16:creationId xmlns:a16="http://schemas.microsoft.com/office/drawing/2014/main" id="{4AB0A634-38BD-E54A-BE84-09A6509928D1}"/>
                  </a:ext>
                </a:extLst>
              </p:cNvPr>
              <p:cNvSpPr>
                <a:spLocks noChangeArrowheads="1"/>
              </p:cNvSpPr>
              <p:nvPr/>
            </p:nvSpPr>
            <p:spPr bwMode="auto">
              <a:xfrm>
                <a:off x="1288412" y="5203468"/>
                <a:ext cx="78589" cy="65393"/>
              </a:xfrm>
              <a:custGeom>
                <a:avLst/>
                <a:gdLst>
                  <a:gd name="T0" fmla="*/ 129 w 179"/>
                  <a:gd name="T1" fmla="*/ 62 h 149"/>
                  <a:gd name="T2" fmla="*/ 129 w 179"/>
                  <a:gd name="T3" fmla="*/ 62 h 149"/>
                  <a:gd name="T4" fmla="*/ 88 w 179"/>
                  <a:gd name="T5" fmla="*/ 34 h 149"/>
                  <a:gd name="T6" fmla="*/ 88 w 179"/>
                  <a:gd name="T7" fmla="*/ 34 h 149"/>
                  <a:gd name="T8" fmla="*/ 58 w 179"/>
                  <a:gd name="T9" fmla="*/ 41 h 149"/>
                  <a:gd name="T10" fmla="*/ 58 w 179"/>
                  <a:gd name="T11" fmla="*/ 41 h 149"/>
                  <a:gd name="T12" fmla="*/ 24 w 179"/>
                  <a:gd name="T13" fmla="*/ 76 h 149"/>
                  <a:gd name="T14" fmla="*/ 24 w 179"/>
                  <a:gd name="T15" fmla="*/ 76 h 149"/>
                  <a:gd name="T16" fmla="*/ 46 w 179"/>
                  <a:gd name="T17" fmla="*/ 117 h 149"/>
                  <a:gd name="T18" fmla="*/ 46 w 179"/>
                  <a:gd name="T19" fmla="*/ 117 h 149"/>
                  <a:gd name="T20" fmla="*/ 64 w 179"/>
                  <a:gd name="T21" fmla="*/ 118 h 149"/>
                  <a:gd name="T22" fmla="*/ 64 w 179"/>
                  <a:gd name="T23" fmla="*/ 118 h 149"/>
                  <a:gd name="T24" fmla="*/ 129 w 179"/>
                  <a:gd name="T25" fmla="*/ 62 h 149"/>
                  <a:gd name="T26" fmla="*/ 98 w 179"/>
                  <a:gd name="T27" fmla="*/ 144 h 149"/>
                  <a:gd name="T28" fmla="*/ 98 w 179"/>
                  <a:gd name="T29" fmla="*/ 144 h 149"/>
                  <a:gd name="T30" fmla="*/ 0 w 179"/>
                  <a:gd name="T31" fmla="*/ 89 h 149"/>
                  <a:gd name="T32" fmla="*/ 0 w 179"/>
                  <a:gd name="T33" fmla="*/ 89 h 149"/>
                  <a:gd name="T34" fmla="*/ 18 w 179"/>
                  <a:gd name="T35" fmla="*/ 30 h 149"/>
                  <a:gd name="T36" fmla="*/ 18 w 179"/>
                  <a:gd name="T37" fmla="*/ 30 h 149"/>
                  <a:gd name="T38" fmla="*/ 32 w 179"/>
                  <a:gd name="T39" fmla="*/ 22 h 149"/>
                  <a:gd name="T40" fmla="*/ 32 w 179"/>
                  <a:gd name="T41" fmla="*/ 22 h 149"/>
                  <a:gd name="T42" fmla="*/ 41 w 179"/>
                  <a:gd name="T43" fmla="*/ 1 h 149"/>
                  <a:gd name="T44" fmla="*/ 41 w 179"/>
                  <a:gd name="T45" fmla="*/ 1 h 149"/>
                  <a:gd name="T46" fmla="*/ 161 w 179"/>
                  <a:gd name="T47" fmla="*/ 62 h 149"/>
                  <a:gd name="T48" fmla="*/ 161 w 179"/>
                  <a:gd name="T49" fmla="*/ 62 h 149"/>
                  <a:gd name="T50" fmla="*/ 98 w 179"/>
                  <a:gd name="T51" fmla="*/ 144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9" h="149">
                    <a:moveTo>
                      <a:pt x="129" y="62"/>
                    </a:moveTo>
                    <a:lnTo>
                      <a:pt x="129" y="62"/>
                    </a:lnTo>
                    <a:cubicBezTo>
                      <a:pt x="120" y="44"/>
                      <a:pt x="106" y="37"/>
                      <a:pt x="88" y="34"/>
                    </a:cubicBezTo>
                    <a:lnTo>
                      <a:pt x="88" y="34"/>
                    </a:lnTo>
                    <a:cubicBezTo>
                      <a:pt x="81" y="41"/>
                      <a:pt x="71" y="39"/>
                      <a:pt x="58" y="41"/>
                    </a:cubicBezTo>
                    <a:lnTo>
                      <a:pt x="58" y="41"/>
                    </a:lnTo>
                    <a:cubicBezTo>
                      <a:pt x="40" y="43"/>
                      <a:pt x="23" y="52"/>
                      <a:pt x="24" y="76"/>
                    </a:cubicBezTo>
                    <a:lnTo>
                      <a:pt x="24" y="76"/>
                    </a:lnTo>
                    <a:cubicBezTo>
                      <a:pt x="24" y="88"/>
                      <a:pt x="36" y="113"/>
                      <a:pt x="46" y="117"/>
                    </a:cubicBezTo>
                    <a:lnTo>
                      <a:pt x="46" y="117"/>
                    </a:lnTo>
                    <a:cubicBezTo>
                      <a:pt x="52" y="119"/>
                      <a:pt x="60" y="118"/>
                      <a:pt x="64" y="118"/>
                    </a:cubicBezTo>
                    <a:lnTo>
                      <a:pt x="64" y="118"/>
                    </a:lnTo>
                    <a:cubicBezTo>
                      <a:pt x="91" y="118"/>
                      <a:pt x="155" y="109"/>
                      <a:pt x="129" y="62"/>
                    </a:cubicBezTo>
                    <a:close/>
                    <a:moveTo>
                      <a:pt x="98" y="144"/>
                    </a:moveTo>
                    <a:lnTo>
                      <a:pt x="98" y="144"/>
                    </a:lnTo>
                    <a:cubicBezTo>
                      <a:pt x="62" y="148"/>
                      <a:pt x="0" y="146"/>
                      <a:pt x="0" y="89"/>
                    </a:cubicBezTo>
                    <a:lnTo>
                      <a:pt x="0" y="89"/>
                    </a:lnTo>
                    <a:cubicBezTo>
                      <a:pt x="0" y="68"/>
                      <a:pt x="4" y="43"/>
                      <a:pt x="18" y="30"/>
                    </a:cubicBezTo>
                    <a:lnTo>
                      <a:pt x="18" y="30"/>
                    </a:lnTo>
                    <a:cubicBezTo>
                      <a:pt x="21" y="26"/>
                      <a:pt x="27" y="23"/>
                      <a:pt x="32" y="22"/>
                    </a:cubicBezTo>
                    <a:lnTo>
                      <a:pt x="32" y="22"/>
                    </a:lnTo>
                    <a:cubicBezTo>
                      <a:pt x="28" y="14"/>
                      <a:pt x="31" y="2"/>
                      <a:pt x="41" y="1"/>
                    </a:cubicBezTo>
                    <a:lnTo>
                      <a:pt x="41" y="1"/>
                    </a:lnTo>
                    <a:cubicBezTo>
                      <a:pt x="83" y="0"/>
                      <a:pt x="142" y="6"/>
                      <a:pt x="161" y="62"/>
                    </a:cubicBezTo>
                    <a:lnTo>
                      <a:pt x="161" y="62"/>
                    </a:lnTo>
                    <a:cubicBezTo>
                      <a:pt x="178" y="113"/>
                      <a:pt x="136" y="142"/>
                      <a:pt x="98" y="144"/>
                    </a:cubicBezTo>
                    <a:close/>
                  </a:path>
                </a:pathLst>
              </a:custGeom>
              <a:solidFill>
                <a:schemeClr val="accent1">
                  <a:lumMod val="75000"/>
                </a:schemeClr>
              </a:solidFill>
              <a:ln>
                <a:noFill/>
              </a:ln>
              <a:effectLst/>
            </p:spPr>
            <p:txBody>
              <a:bodyPr wrap="none" anchor="ctr"/>
              <a:lstStyle/>
              <a:p>
                <a:pPr>
                  <a:defRPr/>
                </a:pPr>
                <a:endParaRPr lang="es-ES_tradnl" sz="3200"/>
              </a:p>
            </p:txBody>
          </p:sp>
          <p:sp>
            <p:nvSpPr>
              <p:cNvPr id="9305" name="Freeform 175">
                <a:extLst>
                  <a:ext uri="{FF2B5EF4-FFF2-40B4-BE49-F238E27FC236}">
                    <a16:creationId xmlns:a16="http://schemas.microsoft.com/office/drawing/2014/main" id="{0B37955E-2CBE-5240-B292-BD9A5003CFF1}"/>
                  </a:ext>
                </a:extLst>
              </p:cNvPr>
              <p:cNvSpPr>
                <a:spLocks/>
              </p:cNvSpPr>
              <p:nvPr/>
            </p:nvSpPr>
            <p:spPr bwMode="auto">
              <a:xfrm>
                <a:off x="1440189" y="5187951"/>
                <a:ext cx="74890" cy="103694"/>
              </a:xfrm>
              <a:custGeom>
                <a:avLst/>
                <a:gdLst>
                  <a:gd name="T0" fmla="*/ 43722 w 173"/>
                  <a:gd name="T1" fmla="*/ 21349 h 238"/>
                  <a:gd name="T2" fmla="*/ 43722 w 173"/>
                  <a:gd name="T3" fmla="*/ 21349 h 238"/>
                  <a:gd name="T4" fmla="*/ 24242 w 173"/>
                  <a:gd name="T5" fmla="*/ 31805 h 238"/>
                  <a:gd name="T6" fmla="*/ 24242 w 173"/>
                  <a:gd name="T7" fmla="*/ 31805 h 238"/>
                  <a:gd name="T8" fmla="*/ 19913 w 173"/>
                  <a:gd name="T9" fmla="*/ 47490 h 238"/>
                  <a:gd name="T10" fmla="*/ 19913 w 173"/>
                  <a:gd name="T11" fmla="*/ 47490 h 238"/>
                  <a:gd name="T12" fmla="*/ 25108 w 173"/>
                  <a:gd name="T13" fmla="*/ 73631 h 238"/>
                  <a:gd name="T14" fmla="*/ 25108 w 173"/>
                  <a:gd name="T15" fmla="*/ 73631 h 238"/>
                  <a:gd name="T16" fmla="*/ 45886 w 173"/>
                  <a:gd name="T17" fmla="*/ 74067 h 238"/>
                  <a:gd name="T18" fmla="*/ 45886 w 173"/>
                  <a:gd name="T19" fmla="*/ 74067 h 238"/>
                  <a:gd name="T20" fmla="*/ 50215 w 173"/>
                  <a:gd name="T21" fmla="*/ 66660 h 238"/>
                  <a:gd name="T22" fmla="*/ 50215 w 173"/>
                  <a:gd name="T23" fmla="*/ 66660 h 238"/>
                  <a:gd name="T24" fmla="*/ 43722 w 173"/>
                  <a:gd name="T25" fmla="*/ 21349 h 238"/>
                  <a:gd name="T26" fmla="*/ 67531 w 173"/>
                  <a:gd name="T27" fmla="*/ 59254 h 238"/>
                  <a:gd name="T28" fmla="*/ 67531 w 173"/>
                  <a:gd name="T29" fmla="*/ 59254 h 238"/>
                  <a:gd name="T30" fmla="*/ 24242 w 173"/>
                  <a:gd name="T31" fmla="*/ 87138 h 238"/>
                  <a:gd name="T32" fmla="*/ 24242 w 173"/>
                  <a:gd name="T33" fmla="*/ 87138 h 238"/>
                  <a:gd name="T34" fmla="*/ 6060 w 173"/>
                  <a:gd name="T35" fmla="*/ 62739 h 238"/>
                  <a:gd name="T36" fmla="*/ 6060 w 173"/>
                  <a:gd name="T37" fmla="*/ 62739 h 238"/>
                  <a:gd name="T38" fmla="*/ 7359 w 173"/>
                  <a:gd name="T39" fmla="*/ 54461 h 238"/>
                  <a:gd name="T40" fmla="*/ 7359 w 173"/>
                  <a:gd name="T41" fmla="*/ 54461 h 238"/>
                  <a:gd name="T42" fmla="*/ 2164 w 173"/>
                  <a:gd name="T43" fmla="*/ 44876 h 238"/>
                  <a:gd name="T44" fmla="*/ 2164 w 173"/>
                  <a:gd name="T45" fmla="*/ 44876 h 238"/>
                  <a:gd name="T46" fmla="*/ 51947 w 173"/>
                  <a:gd name="T47" fmla="*/ 7407 h 238"/>
                  <a:gd name="T48" fmla="*/ 51947 w 173"/>
                  <a:gd name="T49" fmla="*/ 7407 h 238"/>
                  <a:gd name="T50" fmla="*/ 67531 w 173"/>
                  <a:gd name="T51" fmla="*/ 59254 h 23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73" h="238">
                    <a:moveTo>
                      <a:pt x="101" y="49"/>
                    </a:moveTo>
                    <a:lnTo>
                      <a:pt x="101" y="49"/>
                    </a:lnTo>
                    <a:cubicBezTo>
                      <a:pt x="83" y="48"/>
                      <a:pt x="67" y="58"/>
                      <a:pt x="56" y="73"/>
                    </a:cubicBezTo>
                    <a:cubicBezTo>
                      <a:pt x="58" y="86"/>
                      <a:pt x="53" y="95"/>
                      <a:pt x="46" y="109"/>
                    </a:cubicBezTo>
                    <a:cubicBezTo>
                      <a:pt x="39" y="130"/>
                      <a:pt x="38" y="153"/>
                      <a:pt x="58" y="169"/>
                    </a:cubicBezTo>
                    <a:cubicBezTo>
                      <a:pt x="68" y="175"/>
                      <a:pt x="96" y="178"/>
                      <a:pt x="106" y="170"/>
                    </a:cubicBezTo>
                    <a:cubicBezTo>
                      <a:pt x="110" y="166"/>
                      <a:pt x="113" y="158"/>
                      <a:pt x="116" y="153"/>
                    </a:cubicBezTo>
                    <a:cubicBezTo>
                      <a:pt x="129" y="125"/>
                      <a:pt x="155" y="54"/>
                      <a:pt x="101" y="49"/>
                    </a:cubicBezTo>
                    <a:close/>
                    <a:moveTo>
                      <a:pt x="156" y="136"/>
                    </a:moveTo>
                    <a:lnTo>
                      <a:pt x="156" y="136"/>
                    </a:lnTo>
                    <a:cubicBezTo>
                      <a:pt x="139" y="174"/>
                      <a:pt x="106" y="237"/>
                      <a:pt x="56" y="200"/>
                    </a:cubicBezTo>
                    <a:cubicBezTo>
                      <a:pt x="39" y="187"/>
                      <a:pt x="20" y="166"/>
                      <a:pt x="14" y="144"/>
                    </a:cubicBezTo>
                    <a:cubicBezTo>
                      <a:pt x="14" y="138"/>
                      <a:pt x="14" y="132"/>
                      <a:pt x="17" y="125"/>
                    </a:cubicBezTo>
                    <a:cubicBezTo>
                      <a:pt x="8" y="124"/>
                      <a:pt x="0" y="113"/>
                      <a:pt x="5" y="103"/>
                    </a:cubicBezTo>
                    <a:cubicBezTo>
                      <a:pt x="25" y="58"/>
                      <a:pt x="62" y="0"/>
                      <a:pt x="120" y="17"/>
                    </a:cubicBezTo>
                    <a:cubicBezTo>
                      <a:pt x="171" y="32"/>
                      <a:pt x="172" y="94"/>
                      <a:pt x="156" y="13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3200"/>
              </a:p>
            </p:txBody>
          </p:sp>
          <p:sp>
            <p:nvSpPr>
              <p:cNvPr id="83" name="Freeform 176">
                <a:extLst>
                  <a:ext uri="{FF2B5EF4-FFF2-40B4-BE49-F238E27FC236}">
                    <a16:creationId xmlns:a16="http://schemas.microsoft.com/office/drawing/2014/main" id="{96BD77D0-AFA4-954A-94AF-66F044D1D06B}"/>
                  </a:ext>
                </a:extLst>
              </p:cNvPr>
              <p:cNvSpPr>
                <a:spLocks noChangeArrowheads="1"/>
              </p:cNvSpPr>
              <p:nvPr/>
            </p:nvSpPr>
            <p:spPr bwMode="auto">
              <a:xfrm>
                <a:off x="1739572" y="5193296"/>
                <a:ext cx="88777" cy="84283"/>
              </a:xfrm>
              <a:custGeom>
                <a:avLst/>
                <a:gdLst>
                  <a:gd name="T0" fmla="*/ 60 w 203"/>
                  <a:gd name="T1" fmla="*/ 133 h 196"/>
                  <a:gd name="T2" fmla="*/ 60 w 203"/>
                  <a:gd name="T3" fmla="*/ 133 h 196"/>
                  <a:gd name="T4" fmla="*/ 107 w 203"/>
                  <a:gd name="T5" fmla="*/ 149 h 196"/>
                  <a:gd name="T6" fmla="*/ 107 w 203"/>
                  <a:gd name="T7" fmla="*/ 149 h 196"/>
                  <a:gd name="T8" fmla="*/ 141 w 203"/>
                  <a:gd name="T9" fmla="*/ 130 h 196"/>
                  <a:gd name="T10" fmla="*/ 141 w 203"/>
                  <a:gd name="T11" fmla="*/ 130 h 196"/>
                  <a:gd name="T12" fmla="*/ 176 w 203"/>
                  <a:gd name="T13" fmla="*/ 82 h 196"/>
                  <a:gd name="T14" fmla="*/ 176 w 203"/>
                  <a:gd name="T15" fmla="*/ 82 h 196"/>
                  <a:gd name="T16" fmla="*/ 143 w 203"/>
                  <a:gd name="T17" fmla="*/ 46 h 196"/>
                  <a:gd name="T18" fmla="*/ 143 w 203"/>
                  <a:gd name="T19" fmla="*/ 46 h 196"/>
                  <a:gd name="T20" fmla="*/ 126 w 203"/>
                  <a:gd name="T21" fmla="*/ 50 h 196"/>
                  <a:gd name="T22" fmla="*/ 126 w 203"/>
                  <a:gd name="T23" fmla="*/ 50 h 196"/>
                  <a:gd name="T24" fmla="*/ 60 w 203"/>
                  <a:gd name="T25" fmla="*/ 133 h 196"/>
                  <a:gd name="T26" fmla="*/ 84 w 203"/>
                  <a:gd name="T27" fmla="*/ 34 h 196"/>
                  <a:gd name="T28" fmla="*/ 84 w 203"/>
                  <a:gd name="T29" fmla="*/ 34 h 196"/>
                  <a:gd name="T30" fmla="*/ 199 w 203"/>
                  <a:gd name="T31" fmla="*/ 61 h 196"/>
                  <a:gd name="T32" fmla="*/ 199 w 203"/>
                  <a:gd name="T33" fmla="*/ 61 h 196"/>
                  <a:gd name="T34" fmla="*/ 189 w 203"/>
                  <a:gd name="T35" fmla="*/ 128 h 196"/>
                  <a:gd name="T36" fmla="*/ 189 w 203"/>
                  <a:gd name="T37" fmla="*/ 128 h 196"/>
                  <a:gd name="T38" fmla="*/ 173 w 203"/>
                  <a:gd name="T39" fmla="*/ 141 h 196"/>
                  <a:gd name="T40" fmla="*/ 173 w 203"/>
                  <a:gd name="T41" fmla="*/ 141 h 196"/>
                  <a:gd name="T42" fmla="*/ 165 w 203"/>
                  <a:gd name="T43" fmla="*/ 166 h 196"/>
                  <a:gd name="T44" fmla="*/ 165 w 203"/>
                  <a:gd name="T45" fmla="*/ 166 h 196"/>
                  <a:gd name="T46" fmla="*/ 24 w 203"/>
                  <a:gd name="T47" fmla="*/ 142 h 196"/>
                  <a:gd name="T48" fmla="*/ 24 w 203"/>
                  <a:gd name="T49" fmla="*/ 142 h 196"/>
                  <a:gd name="T50" fmla="*/ 84 w 203"/>
                  <a:gd name="T51" fmla="*/ 34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3" h="196">
                    <a:moveTo>
                      <a:pt x="60" y="133"/>
                    </a:moveTo>
                    <a:lnTo>
                      <a:pt x="60" y="133"/>
                    </a:lnTo>
                    <a:cubicBezTo>
                      <a:pt x="72" y="147"/>
                      <a:pt x="90" y="150"/>
                      <a:pt x="107" y="149"/>
                    </a:cubicBezTo>
                    <a:lnTo>
                      <a:pt x="107" y="149"/>
                    </a:lnTo>
                    <a:cubicBezTo>
                      <a:pt x="115" y="138"/>
                      <a:pt x="126" y="135"/>
                      <a:pt x="141" y="130"/>
                    </a:cubicBezTo>
                    <a:lnTo>
                      <a:pt x="141" y="130"/>
                    </a:lnTo>
                    <a:cubicBezTo>
                      <a:pt x="162" y="121"/>
                      <a:pt x="178" y="107"/>
                      <a:pt x="176" y="82"/>
                    </a:cubicBezTo>
                    <a:lnTo>
                      <a:pt x="176" y="82"/>
                    </a:lnTo>
                    <a:cubicBezTo>
                      <a:pt x="173" y="68"/>
                      <a:pt x="156" y="47"/>
                      <a:pt x="143" y="46"/>
                    </a:cubicBezTo>
                    <a:lnTo>
                      <a:pt x="143" y="46"/>
                    </a:lnTo>
                    <a:cubicBezTo>
                      <a:pt x="139" y="45"/>
                      <a:pt x="130" y="49"/>
                      <a:pt x="126" y="50"/>
                    </a:cubicBezTo>
                    <a:lnTo>
                      <a:pt x="126" y="50"/>
                    </a:lnTo>
                    <a:cubicBezTo>
                      <a:pt x="95" y="59"/>
                      <a:pt x="26" y="91"/>
                      <a:pt x="60" y="133"/>
                    </a:cubicBezTo>
                    <a:close/>
                    <a:moveTo>
                      <a:pt x="84" y="34"/>
                    </a:moveTo>
                    <a:lnTo>
                      <a:pt x="84" y="34"/>
                    </a:lnTo>
                    <a:cubicBezTo>
                      <a:pt x="123" y="18"/>
                      <a:pt x="191" y="0"/>
                      <a:pt x="199" y="61"/>
                    </a:cubicBezTo>
                    <a:lnTo>
                      <a:pt x="199" y="61"/>
                    </a:lnTo>
                    <a:cubicBezTo>
                      <a:pt x="202" y="82"/>
                      <a:pt x="202" y="109"/>
                      <a:pt x="189" y="128"/>
                    </a:cubicBezTo>
                    <a:lnTo>
                      <a:pt x="189" y="128"/>
                    </a:lnTo>
                    <a:cubicBezTo>
                      <a:pt x="183" y="134"/>
                      <a:pt x="178" y="137"/>
                      <a:pt x="173" y="141"/>
                    </a:cubicBezTo>
                    <a:lnTo>
                      <a:pt x="173" y="141"/>
                    </a:lnTo>
                    <a:cubicBezTo>
                      <a:pt x="178" y="147"/>
                      <a:pt x="177" y="162"/>
                      <a:pt x="165" y="166"/>
                    </a:cubicBezTo>
                    <a:lnTo>
                      <a:pt x="165" y="166"/>
                    </a:lnTo>
                    <a:cubicBezTo>
                      <a:pt x="120" y="181"/>
                      <a:pt x="53" y="195"/>
                      <a:pt x="24" y="142"/>
                    </a:cubicBezTo>
                    <a:lnTo>
                      <a:pt x="24" y="142"/>
                    </a:lnTo>
                    <a:cubicBezTo>
                      <a:pt x="0" y="95"/>
                      <a:pt x="43" y="50"/>
                      <a:pt x="84" y="34"/>
                    </a:cubicBezTo>
                    <a:close/>
                  </a:path>
                </a:pathLst>
              </a:custGeom>
              <a:solidFill>
                <a:schemeClr val="accent1">
                  <a:lumMod val="75000"/>
                </a:schemeClr>
              </a:solidFill>
              <a:ln>
                <a:noFill/>
              </a:ln>
              <a:effectLst/>
            </p:spPr>
            <p:txBody>
              <a:bodyPr wrap="none" anchor="ctr"/>
              <a:lstStyle/>
              <a:p>
                <a:pPr>
                  <a:defRPr/>
                </a:pPr>
                <a:endParaRPr lang="es-ES_tradnl" sz="3200"/>
              </a:p>
            </p:txBody>
          </p:sp>
          <p:sp>
            <p:nvSpPr>
              <p:cNvPr id="9307" name="Freeform 177">
                <a:extLst>
                  <a:ext uri="{FF2B5EF4-FFF2-40B4-BE49-F238E27FC236}">
                    <a16:creationId xmlns:a16="http://schemas.microsoft.com/office/drawing/2014/main" id="{84FC57B3-2B4A-B843-8408-71969D2FC94C}"/>
                  </a:ext>
                </a:extLst>
              </p:cNvPr>
              <p:cNvSpPr>
                <a:spLocks/>
              </p:cNvSpPr>
              <p:nvPr/>
            </p:nvSpPr>
            <p:spPr bwMode="auto">
              <a:xfrm>
                <a:off x="1908730" y="5187951"/>
                <a:ext cx="74890" cy="103694"/>
              </a:xfrm>
              <a:custGeom>
                <a:avLst/>
                <a:gdLst>
                  <a:gd name="T0" fmla="*/ 43722 w 173"/>
                  <a:gd name="T1" fmla="*/ 21530 h 236"/>
                  <a:gd name="T2" fmla="*/ 43722 w 173"/>
                  <a:gd name="T3" fmla="*/ 21530 h 236"/>
                  <a:gd name="T4" fmla="*/ 24242 w 173"/>
                  <a:gd name="T5" fmla="*/ 31635 h 236"/>
                  <a:gd name="T6" fmla="*/ 24242 w 173"/>
                  <a:gd name="T7" fmla="*/ 31635 h 236"/>
                  <a:gd name="T8" fmla="*/ 20346 w 173"/>
                  <a:gd name="T9" fmla="*/ 47893 h 236"/>
                  <a:gd name="T10" fmla="*/ 20346 w 173"/>
                  <a:gd name="T11" fmla="*/ 47893 h 236"/>
                  <a:gd name="T12" fmla="*/ 25108 w 173"/>
                  <a:gd name="T13" fmla="*/ 73377 h 236"/>
                  <a:gd name="T14" fmla="*/ 25108 w 173"/>
                  <a:gd name="T15" fmla="*/ 73377 h 236"/>
                  <a:gd name="T16" fmla="*/ 45886 w 173"/>
                  <a:gd name="T17" fmla="*/ 74255 h 236"/>
                  <a:gd name="T18" fmla="*/ 45886 w 173"/>
                  <a:gd name="T19" fmla="*/ 74255 h 236"/>
                  <a:gd name="T20" fmla="*/ 49782 w 173"/>
                  <a:gd name="T21" fmla="*/ 66786 h 236"/>
                  <a:gd name="T22" fmla="*/ 49782 w 173"/>
                  <a:gd name="T23" fmla="*/ 66786 h 236"/>
                  <a:gd name="T24" fmla="*/ 43722 w 173"/>
                  <a:gd name="T25" fmla="*/ 21530 h 236"/>
                  <a:gd name="T26" fmla="*/ 67531 w 173"/>
                  <a:gd name="T27" fmla="*/ 58877 h 236"/>
                  <a:gd name="T28" fmla="*/ 67531 w 173"/>
                  <a:gd name="T29" fmla="*/ 58877 h 236"/>
                  <a:gd name="T30" fmla="*/ 24242 w 173"/>
                  <a:gd name="T31" fmla="*/ 87876 h 236"/>
                  <a:gd name="T32" fmla="*/ 24242 w 173"/>
                  <a:gd name="T33" fmla="*/ 87876 h 236"/>
                  <a:gd name="T34" fmla="*/ 6926 w 173"/>
                  <a:gd name="T35" fmla="*/ 62832 h 236"/>
                  <a:gd name="T36" fmla="*/ 6926 w 173"/>
                  <a:gd name="T37" fmla="*/ 62832 h 236"/>
                  <a:gd name="T38" fmla="*/ 7359 w 173"/>
                  <a:gd name="T39" fmla="*/ 54044 h 236"/>
                  <a:gd name="T40" fmla="*/ 7359 w 173"/>
                  <a:gd name="T41" fmla="*/ 54044 h 236"/>
                  <a:gd name="T42" fmla="*/ 1732 w 173"/>
                  <a:gd name="T43" fmla="*/ 44378 h 236"/>
                  <a:gd name="T44" fmla="*/ 1732 w 173"/>
                  <a:gd name="T45" fmla="*/ 44378 h 236"/>
                  <a:gd name="T46" fmla="*/ 51081 w 173"/>
                  <a:gd name="T47" fmla="*/ 7469 h 236"/>
                  <a:gd name="T48" fmla="*/ 51081 w 173"/>
                  <a:gd name="T49" fmla="*/ 7469 h 236"/>
                  <a:gd name="T50" fmla="*/ 67531 w 173"/>
                  <a:gd name="T51" fmla="*/ 58877 h 2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73" h="236">
                    <a:moveTo>
                      <a:pt x="101" y="49"/>
                    </a:moveTo>
                    <a:lnTo>
                      <a:pt x="101" y="49"/>
                    </a:lnTo>
                    <a:cubicBezTo>
                      <a:pt x="83" y="47"/>
                      <a:pt x="68" y="58"/>
                      <a:pt x="56" y="72"/>
                    </a:cubicBezTo>
                    <a:cubicBezTo>
                      <a:pt x="58" y="85"/>
                      <a:pt x="52" y="95"/>
                      <a:pt x="47" y="109"/>
                    </a:cubicBezTo>
                    <a:cubicBezTo>
                      <a:pt x="39" y="130"/>
                      <a:pt x="38" y="152"/>
                      <a:pt x="58" y="167"/>
                    </a:cubicBezTo>
                    <a:cubicBezTo>
                      <a:pt x="68" y="175"/>
                      <a:pt x="96" y="177"/>
                      <a:pt x="106" y="169"/>
                    </a:cubicBezTo>
                    <a:cubicBezTo>
                      <a:pt x="110" y="166"/>
                      <a:pt x="113" y="158"/>
                      <a:pt x="115" y="152"/>
                    </a:cubicBezTo>
                    <a:cubicBezTo>
                      <a:pt x="129" y="123"/>
                      <a:pt x="155" y="53"/>
                      <a:pt x="101" y="49"/>
                    </a:cubicBezTo>
                    <a:close/>
                    <a:moveTo>
                      <a:pt x="156" y="134"/>
                    </a:moveTo>
                    <a:lnTo>
                      <a:pt x="156" y="134"/>
                    </a:lnTo>
                    <a:cubicBezTo>
                      <a:pt x="140" y="173"/>
                      <a:pt x="106" y="235"/>
                      <a:pt x="56" y="200"/>
                    </a:cubicBezTo>
                    <a:cubicBezTo>
                      <a:pt x="39" y="187"/>
                      <a:pt x="20" y="166"/>
                      <a:pt x="16" y="143"/>
                    </a:cubicBezTo>
                    <a:cubicBezTo>
                      <a:pt x="14" y="137"/>
                      <a:pt x="16" y="131"/>
                      <a:pt x="17" y="123"/>
                    </a:cubicBezTo>
                    <a:cubicBezTo>
                      <a:pt x="8" y="123"/>
                      <a:pt x="0" y="113"/>
                      <a:pt x="4" y="101"/>
                    </a:cubicBezTo>
                    <a:cubicBezTo>
                      <a:pt x="25" y="58"/>
                      <a:pt x="62" y="0"/>
                      <a:pt x="118" y="17"/>
                    </a:cubicBezTo>
                    <a:cubicBezTo>
                      <a:pt x="169" y="31"/>
                      <a:pt x="172" y="93"/>
                      <a:pt x="156" y="13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3200"/>
              </a:p>
            </p:txBody>
          </p:sp>
          <p:sp>
            <p:nvSpPr>
              <p:cNvPr id="85" name="Freeform 178">
                <a:extLst>
                  <a:ext uri="{FF2B5EF4-FFF2-40B4-BE49-F238E27FC236}">
                    <a16:creationId xmlns:a16="http://schemas.microsoft.com/office/drawing/2014/main" id="{008DE781-57BE-284E-8275-C5250E04412B}"/>
                  </a:ext>
                </a:extLst>
              </p:cNvPr>
              <p:cNvSpPr>
                <a:spLocks noChangeArrowheads="1"/>
              </p:cNvSpPr>
              <p:nvPr/>
            </p:nvSpPr>
            <p:spPr bwMode="auto">
              <a:xfrm>
                <a:off x="1594037" y="5204922"/>
                <a:ext cx="78589" cy="65392"/>
              </a:xfrm>
              <a:custGeom>
                <a:avLst/>
                <a:gdLst>
                  <a:gd name="T0" fmla="*/ 129 w 179"/>
                  <a:gd name="T1" fmla="*/ 60 h 148"/>
                  <a:gd name="T2" fmla="*/ 129 w 179"/>
                  <a:gd name="T3" fmla="*/ 60 h 148"/>
                  <a:gd name="T4" fmla="*/ 90 w 179"/>
                  <a:gd name="T5" fmla="*/ 33 h 148"/>
                  <a:gd name="T6" fmla="*/ 90 w 179"/>
                  <a:gd name="T7" fmla="*/ 33 h 148"/>
                  <a:gd name="T8" fmla="*/ 58 w 179"/>
                  <a:gd name="T9" fmla="*/ 40 h 148"/>
                  <a:gd name="T10" fmla="*/ 58 w 179"/>
                  <a:gd name="T11" fmla="*/ 40 h 148"/>
                  <a:gd name="T12" fmla="*/ 24 w 179"/>
                  <a:gd name="T13" fmla="*/ 76 h 148"/>
                  <a:gd name="T14" fmla="*/ 24 w 179"/>
                  <a:gd name="T15" fmla="*/ 76 h 148"/>
                  <a:gd name="T16" fmla="*/ 48 w 179"/>
                  <a:gd name="T17" fmla="*/ 117 h 148"/>
                  <a:gd name="T18" fmla="*/ 48 w 179"/>
                  <a:gd name="T19" fmla="*/ 117 h 148"/>
                  <a:gd name="T20" fmla="*/ 64 w 179"/>
                  <a:gd name="T21" fmla="*/ 117 h 148"/>
                  <a:gd name="T22" fmla="*/ 64 w 179"/>
                  <a:gd name="T23" fmla="*/ 117 h 148"/>
                  <a:gd name="T24" fmla="*/ 129 w 179"/>
                  <a:gd name="T25" fmla="*/ 60 h 148"/>
                  <a:gd name="T26" fmla="*/ 98 w 179"/>
                  <a:gd name="T27" fmla="*/ 144 h 148"/>
                  <a:gd name="T28" fmla="*/ 98 w 179"/>
                  <a:gd name="T29" fmla="*/ 144 h 148"/>
                  <a:gd name="T30" fmla="*/ 0 w 179"/>
                  <a:gd name="T31" fmla="*/ 88 h 148"/>
                  <a:gd name="T32" fmla="*/ 0 w 179"/>
                  <a:gd name="T33" fmla="*/ 88 h 148"/>
                  <a:gd name="T34" fmla="*/ 18 w 179"/>
                  <a:gd name="T35" fmla="*/ 29 h 148"/>
                  <a:gd name="T36" fmla="*/ 18 w 179"/>
                  <a:gd name="T37" fmla="*/ 29 h 148"/>
                  <a:gd name="T38" fmla="*/ 32 w 179"/>
                  <a:gd name="T39" fmla="*/ 22 h 148"/>
                  <a:gd name="T40" fmla="*/ 32 w 179"/>
                  <a:gd name="T41" fmla="*/ 22 h 148"/>
                  <a:gd name="T42" fmla="*/ 41 w 179"/>
                  <a:gd name="T43" fmla="*/ 1 h 148"/>
                  <a:gd name="T44" fmla="*/ 41 w 179"/>
                  <a:gd name="T45" fmla="*/ 1 h 148"/>
                  <a:gd name="T46" fmla="*/ 161 w 179"/>
                  <a:gd name="T47" fmla="*/ 62 h 148"/>
                  <a:gd name="T48" fmla="*/ 161 w 179"/>
                  <a:gd name="T49" fmla="*/ 62 h 148"/>
                  <a:gd name="T50" fmla="*/ 98 w 179"/>
                  <a:gd name="T51" fmla="*/ 144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9" h="148">
                    <a:moveTo>
                      <a:pt x="129" y="60"/>
                    </a:moveTo>
                    <a:lnTo>
                      <a:pt x="129" y="60"/>
                    </a:lnTo>
                    <a:cubicBezTo>
                      <a:pt x="121" y="43"/>
                      <a:pt x="106" y="35"/>
                      <a:pt x="90" y="33"/>
                    </a:cubicBezTo>
                    <a:lnTo>
                      <a:pt x="90" y="33"/>
                    </a:lnTo>
                    <a:cubicBezTo>
                      <a:pt x="82" y="40"/>
                      <a:pt x="71" y="39"/>
                      <a:pt x="58" y="40"/>
                    </a:cubicBezTo>
                    <a:lnTo>
                      <a:pt x="58" y="40"/>
                    </a:lnTo>
                    <a:cubicBezTo>
                      <a:pt x="40" y="43"/>
                      <a:pt x="23" y="52"/>
                      <a:pt x="24" y="76"/>
                    </a:cubicBezTo>
                    <a:lnTo>
                      <a:pt x="24" y="76"/>
                    </a:lnTo>
                    <a:cubicBezTo>
                      <a:pt x="24" y="86"/>
                      <a:pt x="36" y="111"/>
                      <a:pt x="48" y="117"/>
                    </a:cubicBezTo>
                    <a:lnTo>
                      <a:pt x="48" y="117"/>
                    </a:lnTo>
                    <a:cubicBezTo>
                      <a:pt x="52" y="119"/>
                      <a:pt x="60" y="117"/>
                      <a:pt x="64" y="117"/>
                    </a:cubicBezTo>
                    <a:lnTo>
                      <a:pt x="64" y="117"/>
                    </a:lnTo>
                    <a:cubicBezTo>
                      <a:pt x="91" y="117"/>
                      <a:pt x="155" y="109"/>
                      <a:pt x="129" y="60"/>
                    </a:cubicBezTo>
                    <a:close/>
                    <a:moveTo>
                      <a:pt x="98" y="144"/>
                    </a:moveTo>
                    <a:lnTo>
                      <a:pt x="98" y="144"/>
                    </a:lnTo>
                    <a:cubicBezTo>
                      <a:pt x="62" y="147"/>
                      <a:pt x="0" y="146"/>
                      <a:pt x="0" y="88"/>
                    </a:cubicBezTo>
                    <a:lnTo>
                      <a:pt x="0" y="88"/>
                    </a:lnTo>
                    <a:cubicBezTo>
                      <a:pt x="0" y="67"/>
                      <a:pt x="4" y="42"/>
                      <a:pt x="18" y="29"/>
                    </a:cubicBezTo>
                    <a:lnTo>
                      <a:pt x="18" y="29"/>
                    </a:lnTo>
                    <a:cubicBezTo>
                      <a:pt x="21" y="25"/>
                      <a:pt x="27" y="23"/>
                      <a:pt x="32" y="22"/>
                    </a:cubicBezTo>
                    <a:lnTo>
                      <a:pt x="32" y="22"/>
                    </a:lnTo>
                    <a:cubicBezTo>
                      <a:pt x="28" y="14"/>
                      <a:pt x="31" y="1"/>
                      <a:pt x="41" y="1"/>
                    </a:cubicBezTo>
                    <a:lnTo>
                      <a:pt x="41" y="1"/>
                    </a:lnTo>
                    <a:cubicBezTo>
                      <a:pt x="83" y="0"/>
                      <a:pt x="142" y="5"/>
                      <a:pt x="161" y="62"/>
                    </a:cubicBezTo>
                    <a:lnTo>
                      <a:pt x="161" y="62"/>
                    </a:lnTo>
                    <a:cubicBezTo>
                      <a:pt x="178" y="111"/>
                      <a:pt x="136" y="140"/>
                      <a:pt x="98" y="144"/>
                    </a:cubicBezTo>
                    <a:close/>
                  </a:path>
                </a:pathLst>
              </a:custGeom>
              <a:solidFill>
                <a:schemeClr val="accent1">
                  <a:lumMod val="60000"/>
                  <a:lumOff val="40000"/>
                </a:schemeClr>
              </a:solidFill>
              <a:ln>
                <a:noFill/>
              </a:ln>
              <a:effectLst/>
            </p:spPr>
            <p:txBody>
              <a:bodyPr wrap="none" anchor="ctr"/>
              <a:lstStyle/>
              <a:p>
                <a:pPr>
                  <a:defRPr/>
                </a:pPr>
                <a:endParaRPr lang="es-ES_tradnl" sz="3200"/>
              </a:p>
            </p:txBody>
          </p:sp>
          <p:sp>
            <p:nvSpPr>
              <p:cNvPr id="86" name="Freeform 179">
                <a:extLst>
                  <a:ext uri="{FF2B5EF4-FFF2-40B4-BE49-F238E27FC236}">
                    <a16:creationId xmlns:a16="http://schemas.microsoft.com/office/drawing/2014/main" id="{361480FF-7DDF-304B-B1A9-584F7D14B36E}"/>
                  </a:ext>
                </a:extLst>
              </p:cNvPr>
              <p:cNvSpPr>
                <a:spLocks noChangeArrowheads="1"/>
              </p:cNvSpPr>
              <p:nvPr/>
            </p:nvSpPr>
            <p:spPr bwMode="auto">
              <a:xfrm>
                <a:off x="2055385" y="5193296"/>
                <a:ext cx="80044" cy="82830"/>
              </a:xfrm>
              <a:custGeom>
                <a:avLst/>
                <a:gdLst>
                  <a:gd name="T0" fmla="*/ 66 w 187"/>
                  <a:gd name="T1" fmla="*/ 132 h 188"/>
                  <a:gd name="T2" fmla="*/ 66 w 187"/>
                  <a:gd name="T3" fmla="*/ 132 h 188"/>
                  <a:gd name="T4" fmla="*/ 113 w 187"/>
                  <a:gd name="T5" fmla="*/ 140 h 188"/>
                  <a:gd name="T6" fmla="*/ 113 w 187"/>
                  <a:gd name="T7" fmla="*/ 140 h 188"/>
                  <a:gd name="T8" fmla="*/ 138 w 187"/>
                  <a:gd name="T9" fmla="*/ 120 h 188"/>
                  <a:gd name="T10" fmla="*/ 138 w 187"/>
                  <a:gd name="T11" fmla="*/ 120 h 188"/>
                  <a:gd name="T12" fmla="*/ 155 w 187"/>
                  <a:gd name="T13" fmla="*/ 73 h 188"/>
                  <a:gd name="T14" fmla="*/ 155 w 187"/>
                  <a:gd name="T15" fmla="*/ 73 h 188"/>
                  <a:gd name="T16" fmla="*/ 116 w 187"/>
                  <a:gd name="T17" fmla="*/ 45 h 188"/>
                  <a:gd name="T18" fmla="*/ 116 w 187"/>
                  <a:gd name="T19" fmla="*/ 45 h 188"/>
                  <a:gd name="T20" fmla="*/ 101 w 187"/>
                  <a:gd name="T21" fmla="*/ 52 h 188"/>
                  <a:gd name="T22" fmla="*/ 101 w 187"/>
                  <a:gd name="T23" fmla="*/ 52 h 188"/>
                  <a:gd name="T24" fmla="*/ 66 w 187"/>
                  <a:gd name="T25" fmla="*/ 132 h 188"/>
                  <a:gd name="T26" fmla="*/ 58 w 187"/>
                  <a:gd name="T27" fmla="*/ 42 h 188"/>
                  <a:gd name="T28" fmla="*/ 58 w 187"/>
                  <a:gd name="T29" fmla="*/ 42 h 188"/>
                  <a:gd name="T30" fmla="*/ 171 w 187"/>
                  <a:gd name="T31" fmla="*/ 53 h 188"/>
                  <a:gd name="T32" fmla="*/ 171 w 187"/>
                  <a:gd name="T33" fmla="*/ 53 h 188"/>
                  <a:gd name="T34" fmla="*/ 180 w 187"/>
                  <a:gd name="T35" fmla="*/ 113 h 188"/>
                  <a:gd name="T36" fmla="*/ 180 w 187"/>
                  <a:gd name="T37" fmla="*/ 113 h 188"/>
                  <a:gd name="T38" fmla="*/ 169 w 187"/>
                  <a:gd name="T39" fmla="*/ 125 h 188"/>
                  <a:gd name="T40" fmla="*/ 169 w 187"/>
                  <a:gd name="T41" fmla="*/ 125 h 188"/>
                  <a:gd name="T42" fmla="*/ 169 w 187"/>
                  <a:gd name="T43" fmla="*/ 148 h 188"/>
                  <a:gd name="T44" fmla="*/ 169 w 187"/>
                  <a:gd name="T45" fmla="*/ 148 h 188"/>
                  <a:gd name="T46" fmla="*/ 35 w 187"/>
                  <a:gd name="T47" fmla="*/ 144 h 188"/>
                  <a:gd name="T48" fmla="*/ 35 w 187"/>
                  <a:gd name="T49" fmla="*/ 144 h 188"/>
                  <a:gd name="T50" fmla="*/ 58 w 187"/>
                  <a:gd name="T51" fmla="*/ 42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7" h="188">
                    <a:moveTo>
                      <a:pt x="66" y="132"/>
                    </a:moveTo>
                    <a:lnTo>
                      <a:pt x="66" y="132"/>
                    </a:lnTo>
                    <a:cubicBezTo>
                      <a:pt x="80" y="142"/>
                      <a:pt x="97" y="144"/>
                      <a:pt x="113" y="140"/>
                    </a:cubicBezTo>
                    <a:lnTo>
                      <a:pt x="113" y="140"/>
                    </a:lnTo>
                    <a:cubicBezTo>
                      <a:pt x="117" y="129"/>
                      <a:pt x="126" y="127"/>
                      <a:pt x="138" y="120"/>
                    </a:cubicBezTo>
                    <a:lnTo>
                      <a:pt x="138" y="120"/>
                    </a:lnTo>
                    <a:cubicBezTo>
                      <a:pt x="154" y="109"/>
                      <a:pt x="165" y="94"/>
                      <a:pt x="155" y="73"/>
                    </a:cubicBezTo>
                    <a:lnTo>
                      <a:pt x="155" y="73"/>
                    </a:lnTo>
                    <a:cubicBezTo>
                      <a:pt x="150" y="63"/>
                      <a:pt x="129" y="46"/>
                      <a:pt x="116" y="45"/>
                    </a:cubicBezTo>
                    <a:lnTo>
                      <a:pt x="116" y="45"/>
                    </a:lnTo>
                    <a:cubicBezTo>
                      <a:pt x="112" y="45"/>
                      <a:pt x="105" y="50"/>
                      <a:pt x="101" y="52"/>
                    </a:cubicBezTo>
                    <a:lnTo>
                      <a:pt x="101" y="52"/>
                    </a:lnTo>
                    <a:cubicBezTo>
                      <a:pt x="76" y="63"/>
                      <a:pt x="22" y="98"/>
                      <a:pt x="66" y="132"/>
                    </a:cubicBezTo>
                    <a:close/>
                    <a:moveTo>
                      <a:pt x="58" y="42"/>
                    </a:moveTo>
                    <a:lnTo>
                      <a:pt x="58" y="42"/>
                    </a:lnTo>
                    <a:cubicBezTo>
                      <a:pt x="89" y="24"/>
                      <a:pt x="147" y="0"/>
                      <a:pt x="171" y="53"/>
                    </a:cubicBezTo>
                    <a:lnTo>
                      <a:pt x="171" y="53"/>
                    </a:lnTo>
                    <a:cubicBezTo>
                      <a:pt x="179" y="71"/>
                      <a:pt x="186" y="95"/>
                      <a:pt x="180" y="113"/>
                    </a:cubicBezTo>
                    <a:lnTo>
                      <a:pt x="180" y="113"/>
                    </a:lnTo>
                    <a:cubicBezTo>
                      <a:pt x="177" y="119"/>
                      <a:pt x="175" y="121"/>
                      <a:pt x="169" y="125"/>
                    </a:cubicBezTo>
                    <a:lnTo>
                      <a:pt x="169" y="125"/>
                    </a:lnTo>
                    <a:cubicBezTo>
                      <a:pt x="176" y="132"/>
                      <a:pt x="179" y="144"/>
                      <a:pt x="169" y="148"/>
                    </a:cubicBezTo>
                    <a:lnTo>
                      <a:pt x="169" y="148"/>
                    </a:lnTo>
                    <a:cubicBezTo>
                      <a:pt x="133" y="167"/>
                      <a:pt x="76" y="187"/>
                      <a:pt x="35" y="144"/>
                    </a:cubicBezTo>
                    <a:lnTo>
                      <a:pt x="35" y="144"/>
                    </a:lnTo>
                    <a:cubicBezTo>
                      <a:pt x="0" y="106"/>
                      <a:pt x="26" y="61"/>
                      <a:pt x="58" y="42"/>
                    </a:cubicBezTo>
                    <a:close/>
                  </a:path>
                </a:pathLst>
              </a:custGeom>
              <a:solidFill>
                <a:schemeClr val="accent1">
                  <a:lumMod val="60000"/>
                  <a:lumOff val="40000"/>
                </a:schemeClr>
              </a:solidFill>
              <a:ln>
                <a:noFill/>
              </a:ln>
              <a:effectLst/>
            </p:spPr>
            <p:txBody>
              <a:bodyPr wrap="none" anchor="ctr"/>
              <a:lstStyle/>
              <a:p>
                <a:pPr>
                  <a:defRPr/>
                </a:pPr>
                <a:endParaRPr lang="es-ES_tradnl" sz="3200"/>
              </a:p>
            </p:txBody>
          </p:sp>
          <p:sp>
            <p:nvSpPr>
              <p:cNvPr id="87" name="Freeform 180">
                <a:extLst>
                  <a:ext uri="{FF2B5EF4-FFF2-40B4-BE49-F238E27FC236}">
                    <a16:creationId xmlns:a16="http://schemas.microsoft.com/office/drawing/2014/main" id="{7F292576-9C93-704F-A9DD-76C30D311D4E}"/>
                  </a:ext>
                </a:extLst>
              </p:cNvPr>
              <p:cNvSpPr>
                <a:spLocks noChangeArrowheads="1"/>
              </p:cNvSpPr>
              <p:nvPr/>
            </p:nvSpPr>
            <p:spPr bwMode="auto">
              <a:xfrm>
                <a:off x="2215474" y="5203468"/>
                <a:ext cx="78589" cy="65393"/>
              </a:xfrm>
              <a:custGeom>
                <a:avLst/>
                <a:gdLst>
                  <a:gd name="T0" fmla="*/ 131 w 179"/>
                  <a:gd name="T1" fmla="*/ 61 h 150"/>
                  <a:gd name="T2" fmla="*/ 131 w 179"/>
                  <a:gd name="T3" fmla="*/ 61 h 150"/>
                  <a:gd name="T4" fmla="*/ 90 w 179"/>
                  <a:gd name="T5" fmla="*/ 33 h 150"/>
                  <a:gd name="T6" fmla="*/ 90 w 179"/>
                  <a:gd name="T7" fmla="*/ 33 h 150"/>
                  <a:gd name="T8" fmla="*/ 60 w 179"/>
                  <a:gd name="T9" fmla="*/ 41 h 150"/>
                  <a:gd name="T10" fmla="*/ 60 w 179"/>
                  <a:gd name="T11" fmla="*/ 41 h 150"/>
                  <a:gd name="T12" fmla="*/ 24 w 179"/>
                  <a:gd name="T13" fmla="*/ 76 h 150"/>
                  <a:gd name="T14" fmla="*/ 24 w 179"/>
                  <a:gd name="T15" fmla="*/ 76 h 150"/>
                  <a:gd name="T16" fmla="*/ 48 w 179"/>
                  <a:gd name="T17" fmla="*/ 117 h 150"/>
                  <a:gd name="T18" fmla="*/ 48 w 179"/>
                  <a:gd name="T19" fmla="*/ 117 h 150"/>
                  <a:gd name="T20" fmla="*/ 64 w 179"/>
                  <a:gd name="T21" fmla="*/ 118 h 150"/>
                  <a:gd name="T22" fmla="*/ 64 w 179"/>
                  <a:gd name="T23" fmla="*/ 118 h 150"/>
                  <a:gd name="T24" fmla="*/ 131 w 179"/>
                  <a:gd name="T25" fmla="*/ 61 h 150"/>
                  <a:gd name="T26" fmla="*/ 99 w 179"/>
                  <a:gd name="T27" fmla="*/ 145 h 150"/>
                  <a:gd name="T28" fmla="*/ 99 w 179"/>
                  <a:gd name="T29" fmla="*/ 145 h 150"/>
                  <a:gd name="T30" fmla="*/ 0 w 179"/>
                  <a:gd name="T31" fmla="*/ 88 h 150"/>
                  <a:gd name="T32" fmla="*/ 0 w 179"/>
                  <a:gd name="T33" fmla="*/ 88 h 150"/>
                  <a:gd name="T34" fmla="*/ 19 w 179"/>
                  <a:gd name="T35" fmla="*/ 29 h 150"/>
                  <a:gd name="T36" fmla="*/ 19 w 179"/>
                  <a:gd name="T37" fmla="*/ 29 h 150"/>
                  <a:gd name="T38" fmla="*/ 32 w 179"/>
                  <a:gd name="T39" fmla="*/ 22 h 150"/>
                  <a:gd name="T40" fmla="*/ 32 w 179"/>
                  <a:gd name="T41" fmla="*/ 22 h 150"/>
                  <a:gd name="T42" fmla="*/ 43 w 179"/>
                  <a:gd name="T43" fmla="*/ 3 h 150"/>
                  <a:gd name="T44" fmla="*/ 43 w 179"/>
                  <a:gd name="T45" fmla="*/ 3 h 150"/>
                  <a:gd name="T46" fmla="*/ 162 w 179"/>
                  <a:gd name="T47" fmla="*/ 62 h 150"/>
                  <a:gd name="T48" fmla="*/ 162 w 179"/>
                  <a:gd name="T49" fmla="*/ 62 h 150"/>
                  <a:gd name="T50" fmla="*/ 99 w 179"/>
                  <a:gd name="T51" fmla="*/ 14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9" h="150">
                    <a:moveTo>
                      <a:pt x="131" y="61"/>
                    </a:moveTo>
                    <a:lnTo>
                      <a:pt x="131" y="61"/>
                    </a:lnTo>
                    <a:cubicBezTo>
                      <a:pt x="121" y="43"/>
                      <a:pt x="107" y="36"/>
                      <a:pt x="90" y="33"/>
                    </a:cubicBezTo>
                    <a:lnTo>
                      <a:pt x="90" y="33"/>
                    </a:lnTo>
                    <a:cubicBezTo>
                      <a:pt x="82" y="41"/>
                      <a:pt x="73" y="40"/>
                      <a:pt x="60" y="41"/>
                    </a:cubicBezTo>
                    <a:lnTo>
                      <a:pt x="60" y="41"/>
                    </a:lnTo>
                    <a:cubicBezTo>
                      <a:pt x="40" y="43"/>
                      <a:pt x="24" y="53"/>
                      <a:pt x="24" y="76"/>
                    </a:cubicBezTo>
                    <a:lnTo>
                      <a:pt x="24" y="76"/>
                    </a:lnTo>
                    <a:cubicBezTo>
                      <a:pt x="24" y="88"/>
                      <a:pt x="36" y="112"/>
                      <a:pt x="48" y="117"/>
                    </a:cubicBezTo>
                    <a:lnTo>
                      <a:pt x="48" y="117"/>
                    </a:lnTo>
                    <a:cubicBezTo>
                      <a:pt x="53" y="120"/>
                      <a:pt x="60" y="118"/>
                      <a:pt x="64" y="118"/>
                    </a:cubicBezTo>
                    <a:lnTo>
                      <a:pt x="64" y="118"/>
                    </a:lnTo>
                    <a:cubicBezTo>
                      <a:pt x="91" y="118"/>
                      <a:pt x="156" y="109"/>
                      <a:pt x="131" y="61"/>
                    </a:cubicBezTo>
                    <a:close/>
                    <a:moveTo>
                      <a:pt x="99" y="145"/>
                    </a:moveTo>
                    <a:lnTo>
                      <a:pt x="99" y="145"/>
                    </a:lnTo>
                    <a:cubicBezTo>
                      <a:pt x="64" y="149"/>
                      <a:pt x="2" y="146"/>
                      <a:pt x="0" y="88"/>
                    </a:cubicBezTo>
                    <a:lnTo>
                      <a:pt x="0" y="88"/>
                    </a:lnTo>
                    <a:cubicBezTo>
                      <a:pt x="0" y="67"/>
                      <a:pt x="4" y="42"/>
                      <a:pt x="19" y="29"/>
                    </a:cubicBezTo>
                    <a:lnTo>
                      <a:pt x="19" y="29"/>
                    </a:lnTo>
                    <a:cubicBezTo>
                      <a:pt x="23" y="25"/>
                      <a:pt x="27" y="24"/>
                      <a:pt x="32" y="22"/>
                    </a:cubicBezTo>
                    <a:lnTo>
                      <a:pt x="32" y="22"/>
                    </a:lnTo>
                    <a:cubicBezTo>
                      <a:pt x="28" y="15"/>
                      <a:pt x="32" y="3"/>
                      <a:pt x="43" y="3"/>
                    </a:cubicBezTo>
                    <a:lnTo>
                      <a:pt x="43" y="3"/>
                    </a:lnTo>
                    <a:cubicBezTo>
                      <a:pt x="83" y="0"/>
                      <a:pt x="142" y="7"/>
                      <a:pt x="162" y="62"/>
                    </a:cubicBezTo>
                    <a:lnTo>
                      <a:pt x="162" y="62"/>
                    </a:lnTo>
                    <a:cubicBezTo>
                      <a:pt x="178" y="112"/>
                      <a:pt x="137" y="141"/>
                      <a:pt x="99" y="145"/>
                    </a:cubicBezTo>
                    <a:close/>
                  </a:path>
                </a:pathLst>
              </a:custGeom>
              <a:solidFill>
                <a:schemeClr val="accent1">
                  <a:lumMod val="75000"/>
                </a:schemeClr>
              </a:solidFill>
              <a:ln>
                <a:noFill/>
              </a:ln>
              <a:effectLst/>
            </p:spPr>
            <p:txBody>
              <a:bodyPr wrap="none" anchor="ctr"/>
              <a:lstStyle/>
              <a:p>
                <a:pPr>
                  <a:defRPr/>
                </a:pPr>
                <a:endParaRPr lang="es-ES_tradnl" sz="3200"/>
              </a:p>
            </p:txBody>
          </p:sp>
          <p:sp>
            <p:nvSpPr>
              <p:cNvPr id="9311" name="Freeform 181">
                <a:extLst>
                  <a:ext uri="{FF2B5EF4-FFF2-40B4-BE49-F238E27FC236}">
                    <a16:creationId xmlns:a16="http://schemas.microsoft.com/office/drawing/2014/main" id="{7A40B6F4-AB1D-DD41-B78E-DB9D10320BF2}"/>
                  </a:ext>
                </a:extLst>
              </p:cNvPr>
              <p:cNvSpPr>
                <a:spLocks/>
              </p:cNvSpPr>
              <p:nvPr/>
            </p:nvSpPr>
            <p:spPr bwMode="auto">
              <a:xfrm>
                <a:off x="2367670" y="5186030"/>
                <a:ext cx="74889" cy="103694"/>
              </a:xfrm>
              <a:custGeom>
                <a:avLst/>
                <a:gdLst>
                  <a:gd name="T0" fmla="*/ 43900 w 174"/>
                  <a:gd name="T1" fmla="*/ 20651 h 236"/>
                  <a:gd name="T2" fmla="*/ 43900 w 174"/>
                  <a:gd name="T3" fmla="*/ 20651 h 236"/>
                  <a:gd name="T4" fmla="*/ 24102 w 174"/>
                  <a:gd name="T5" fmla="*/ 31635 h 236"/>
                  <a:gd name="T6" fmla="*/ 24102 w 174"/>
                  <a:gd name="T7" fmla="*/ 31635 h 236"/>
                  <a:gd name="T8" fmla="*/ 20229 w 174"/>
                  <a:gd name="T9" fmla="*/ 47893 h 236"/>
                  <a:gd name="T10" fmla="*/ 20229 w 174"/>
                  <a:gd name="T11" fmla="*/ 47893 h 236"/>
                  <a:gd name="T12" fmla="*/ 25393 w 174"/>
                  <a:gd name="T13" fmla="*/ 73377 h 236"/>
                  <a:gd name="T14" fmla="*/ 25393 w 174"/>
                  <a:gd name="T15" fmla="*/ 73377 h 236"/>
                  <a:gd name="T16" fmla="*/ 45622 w 174"/>
                  <a:gd name="T17" fmla="*/ 73816 h 236"/>
                  <a:gd name="T18" fmla="*/ 45622 w 174"/>
                  <a:gd name="T19" fmla="*/ 73816 h 236"/>
                  <a:gd name="T20" fmla="*/ 49926 w 174"/>
                  <a:gd name="T21" fmla="*/ 66786 h 236"/>
                  <a:gd name="T22" fmla="*/ 49926 w 174"/>
                  <a:gd name="T23" fmla="*/ 66786 h 236"/>
                  <a:gd name="T24" fmla="*/ 43900 w 174"/>
                  <a:gd name="T25" fmla="*/ 20651 h 236"/>
                  <a:gd name="T26" fmla="*/ 68003 w 174"/>
                  <a:gd name="T27" fmla="*/ 58877 h 236"/>
                  <a:gd name="T28" fmla="*/ 68003 w 174"/>
                  <a:gd name="T29" fmla="*/ 58877 h 236"/>
                  <a:gd name="T30" fmla="*/ 24963 w 174"/>
                  <a:gd name="T31" fmla="*/ 86998 h 236"/>
                  <a:gd name="T32" fmla="*/ 24963 w 174"/>
                  <a:gd name="T33" fmla="*/ 86998 h 236"/>
                  <a:gd name="T34" fmla="*/ 6886 w 174"/>
                  <a:gd name="T35" fmla="*/ 62832 h 236"/>
                  <a:gd name="T36" fmla="*/ 6886 w 174"/>
                  <a:gd name="T37" fmla="*/ 62832 h 236"/>
                  <a:gd name="T38" fmla="*/ 7747 w 174"/>
                  <a:gd name="T39" fmla="*/ 54923 h 236"/>
                  <a:gd name="T40" fmla="*/ 7747 w 174"/>
                  <a:gd name="T41" fmla="*/ 54923 h 236"/>
                  <a:gd name="T42" fmla="*/ 2152 w 174"/>
                  <a:gd name="T43" fmla="*/ 44378 h 236"/>
                  <a:gd name="T44" fmla="*/ 2152 w 174"/>
                  <a:gd name="T45" fmla="*/ 44378 h 236"/>
                  <a:gd name="T46" fmla="*/ 51648 w 174"/>
                  <a:gd name="T47" fmla="*/ 6591 h 236"/>
                  <a:gd name="T48" fmla="*/ 51648 w 174"/>
                  <a:gd name="T49" fmla="*/ 6591 h 236"/>
                  <a:gd name="T50" fmla="*/ 68003 w 174"/>
                  <a:gd name="T51" fmla="*/ 58877 h 2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74" h="236">
                    <a:moveTo>
                      <a:pt x="102" y="47"/>
                    </a:moveTo>
                    <a:lnTo>
                      <a:pt x="102" y="47"/>
                    </a:lnTo>
                    <a:cubicBezTo>
                      <a:pt x="83" y="46"/>
                      <a:pt x="68" y="56"/>
                      <a:pt x="56" y="72"/>
                    </a:cubicBezTo>
                    <a:cubicBezTo>
                      <a:pt x="59" y="85"/>
                      <a:pt x="54" y="94"/>
                      <a:pt x="47" y="109"/>
                    </a:cubicBezTo>
                    <a:cubicBezTo>
                      <a:pt x="39" y="128"/>
                      <a:pt x="39" y="152"/>
                      <a:pt x="59" y="167"/>
                    </a:cubicBezTo>
                    <a:cubicBezTo>
                      <a:pt x="68" y="174"/>
                      <a:pt x="96" y="176"/>
                      <a:pt x="106" y="168"/>
                    </a:cubicBezTo>
                    <a:cubicBezTo>
                      <a:pt x="110" y="165"/>
                      <a:pt x="114" y="156"/>
                      <a:pt x="116" y="152"/>
                    </a:cubicBezTo>
                    <a:cubicBezTo>
                      <a:pt x="130" y="125"/>
                      <a:pt x="156" y="52"/>
                      <a:pt x="102" y="47"/>
                    </a:cubicBezTo>
                    <a:close/>
                    <a:moveTo>
                      <a:pt x="158" y="134"/>
                    </a:moveTo>
                    <a:lnTo>
                      <a:pt x="158" y="134"/>
                    </a:lnTo>
                    <a:cubicBezTo>
                      <a:pt x="141" y="172"/>
                      <a:pt x="106" y="235"/>
                      <a:pt x="58" y="198"/>
                    </a:cubicBezTo>
                    <a:cubicBezTo>
                      <a:pt x="39" y="185"/>
                      <a:pt x="20" y="165"/>
                      <a:pt x="16" y="143"/>
                    </a:cubicBezTo>
                    <a:cubicBezTo>
                      <a:pt x="14" y="138"/>
                      <a:pt x="16" y="130"/>
                      <a:pt x="18" y="125"/>
                    </a:cubicBezTo>
                    <a:cubicBezTo>
                      <a:pt x="9" y="122"/>
                      <a:pt x="0" y="113"/>
                      <a:pt x="5" y="101"/>
                    </a:cubicBezTo>
                    <a:cubicBezTo>
                      <a:pt x="25" y="58"/>
                      <a:pt x="62" y="0"/>
                      <a:pt x="120" y="15"/>
                    </a:cubicBezTo>
                    <a:cubicBezTo>
                      <a:pt x="171" y="30"/>
                      <a:pt x="173" y="93"/>
                      <a:pt x="158" y="13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3200"/>
              </a:p>
            </p:txBody>
          </p:sp>
          <p:sp>
            <p:nvSpPr>
              <p:cNvPr id="89" name="Freeform 182">
                <a:extLst>
                  <a:ext uri="{FF2B5EF4-FFF2-40B4-BE49-F238E27FC236}">
                    <a16:creationId xmlns:a16="http://schemas.microsoft.com/office/drawing/2014/main" id="{590BCEAB-C188-5E4F-8E6F-DA6922D99AFF}"/>
                  </a:ext>
                </a:extLst>
              </p:cNvPr>
              <p:cNvSpPr>
                <a:spLocks noChangeArrowheads="1"/>
              </p:cNvSpPr>
              <p:nvPr/>
            </p:nvSpPr>
            <p:spPr bwMode="auto">
              <a:xfrm>
                <a:off x="2669545" y="5191843"/>
                <a:ext cx="87321" cy="85737"/>
              </a:xfrm>
              <a:custGeom>
                <a:avLst/>
                <a:gdLst>
                  <a:gd name="T0" fmla="*/ 59 w 203"/>
                  <a:gd name="T1" fmla="*/ 134 h 198"/>
                  <a:gd name="T2" fmla="*/ 59 w 203"/>
                  <a:gd name="T3" fmla="*/ 134 h 198"/>
                  <a:gd name="T4" fmla="*/ 108 w 203"/>
                  <a:gd name="T5" fmla="*/ 150 h 198"/>
                  <a:gd name="T6" fmla="*/ 108 w 203"/>
                  <a:gd name="T7" fmla="*/ 150 h 198"/>
                  <a:gd name="T8" fmla="*/ 140 w 203"/>
                  <a:gd name="T9" fmla="*/ 131 h 198"/>
                  <a:gd name="T10" fmla="*/ 140 w 203"/>
                  <a:gd name="T11" fmla="*/ 131 h 198"/>
                  <a:gd name="T12" fmla="*/ 175 w 203"/>
                  <a:gd name="T13" fmla="*/ 83 h 198"/>
                  <a:gd name="T14" fmla="*/ 175 w 203"/>
                  <a:gd name="T15" fmla="*/ 83 h 198"/>
                  <a:gd name="T16" fmla="*/ 143 w 203"/>
                  <a:gd name="T17" fmla="*/ 47 h 198"/>
                  <a:gd name="T18" fmla="*/ 143 w 203"/>
                  <a:gd name="T19" fmla="*/ 47 h 198"/>
                  <a:gd name="T20" fmla="*/ 125 w 203"/>
                  <a:gd name="T21" fmla="*/ 51 h 198"/>
                  <a:gd name="T22" fmla="*/ 125 w 203"/>
                  <a:gd name="T23" fmla="*/ 51 h 198"/>
                  <a:gd name="T24" fmla="*/ 59 w 203"/>
                  <a:gd name="T25" fmla="*/ 134 h 198"/>
                  <a:gd name="T26" fmla="*/ 84 w 203"/>
                  <a:gd name="T27" fmla="*/ 35 h 198"/>
                  <a:gd name="T28" fmla="*/ 84 w 203"/>
                  <a:gd name="T29" fmla="*/ 35 h 198"/>
                  <a:gd name="T30" fmla="*/ 200 w 203"/>
                  <a:gd name="T31" fmla="*/ 62 h 198"/>
                  <a:gd name="T32" fmla="*/ 200 w 203"/>
                  <a:gd name="T33" fmla="*/ 62 h 198"/>
                  <a:gd name="T34" fmla="*/ 188 w 203"/>
                  <a:gd name="T35" fmla="*/ 130 h 198"/>
                  <a:gd name="T36" fmla="*/ 188 w 203"/>
                  <a:gd name="T37" fmla="*/ 130 h 198"/>
                  <a:gd name="T38" fmla="*/ 172 w 203"/>
                  <a:gd name="T39" fmla="*/ 142 h 198"/>
                  <a:gd name="T40" fmla="*/ 172 w 203"/>
                  <a:gd name="T41" fmla="*/ 142 h 198"/>
                  <a:gd name="T42" fmla="*/ 164 w 203"/>
                  <a:gd name="T43" fmla="*/ 167 h 198"/>
                  <a:gd name="T44" fmla="*/ 164 w 203"/>
                  <a:gd name="T45" fmla="*/ 167 h 198"/>
                  <a:gd name="T46" fmla="*/ 25 w 203"/>
                  <a:gd name="T47" fmla="*/ 143 h 198"/>
                  <a:gd name="T48" fmla="*/ 25 w 203"/>
                  <a:gd name="T49" fmla="*/ 143 h 198"/>
                  <a:gd name="T50" fmla="*/ 84 w 203"/>
                  <a:gd name="T51" fmla="*/ 35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3" h="198">
                    <a:moveTo>
                      <a:pt x="59" y="134"/>
                    </a:moveTo>
                    <a:lnTo>
                      <a:pt x="59" y="134"/>
                    </a:lnTo>
                    <a:cubicBezTo>
                      <a:pt x="71" y="150"/>
                      <a:pt x="89" y="152"/>
                      <a:pt x="108" y="150"/>
                    </a:cubicBezTo>
                    <a:lnTo>
                      <a:pt x="108" y="150"/>
                    </a:lnTo>
                    <a:cubicBezTo>
                      <a:pt x="115" y="139"/>
                      <a:pt x="126" y="138"/>
                      <a:pt x="140" y="131"/>
                    </a:cubicBezTo>
                    <a:lnTo>
                      <a:pt x="140" y="131"/>
                    </a:lnTo>
                    <a:cubicBezTo>
                      <a:pt x="161" y="122"/>
                      <a:pt x="179" y="106"/>
                      <a:pt x="175" y="83"/>
                    </a:cubicBezTo>
                    <a:lnTo>
                      <a:pt x="175" y="83"/>
                    </a:lnTo>
                    <a:cubicBezTo>
                      <a:pt x="173" y="69"/>
                      <a:pt x="156" y="48"/>
                      <a:pt x="143" y="47"/>
                    </a:cubicBezTo>
                    <a:lnTo>
                      <a:pt x="143" y="47"/>
                    </a:lnTo>
                    <a:cubicBezTo>
                      <a:pt x="138" y="46"/>
                      <a:pt x="130" y="51"/>
                      <a:pt x="125" y="51"/>
                    </a:cubicBezTo>
                    <a:lnTo>
                      <a:pt x="125" y="51"/>
                    </a:lnTo>
                    <a:cubicBezTo>
                      <a:pt x="94" y="62"/>
                      <a:pt x="25" y="92"/>
                      <a:pt x="59" y="134"/>
                    </a:cubicBezTo>
                    <a:close/>
                    <a:moveTo>
                      <a:pt x="84" y="35"/>
                    </a:moveTo>
                    <a:lnTo>
                      <a:pt x="84" y="35"/>
                    </a:lnTo>
                    <a:cubicBezTo>
                      <a:pt x="122" y="20"/>
                      <a:pt x="190" y="0"/>
                      <a:pt x="200" y="62"/>
                    </a:cubicBezTo>
                    <a:lnTo>
                      <a:pt x="200" y="62"/>
                    </a:lnTo>
                    <a:cubicBezTo>
                      <a:pt x="202" y="83"/>
                      <a:pt x="201" y="112"/>
                      <a:pt x="188" y="130"/>
                    </a:cubicBezTo>
                    <a:lnTo>
                      <a:pt x="188" y="130"/>
                    </a:lnTo>
                    <a:cubicBezTo>
                      <a:pt x="184" y="135"/>
                      <a:pt x="179" y="139"/>
                      <a:pt x="172" y="142"/>
                    </a:cubicBezTo>
                    <a:lnTo>
                      <a:pt x="172" y="142"/>
                    </a:lnTo>
                    <a:cubicBezTo>
                      <a:pt x="177" y="150"/>
                      <a:pt x="176" y="163"/>
                      <a:pt x="164" y="167"/>
                    </a:cubicBezTo>
                    <a:lnTo>
                      <a:pt x="164" y="167"/>
                    </a:lnTo>
                    <a:cubicBezTo>
                      <a:pt x="119" y="182"/>
                      <a:pt x="52" y="197"/>
                      <a:pt x="25" y="143"/>
                    </a:cubicBezTo>
                    <a:lnTo>
                      <a:pt x="25" y="143"/>
                    </a:lnTo>
                    <a:cubicBezTo>
                      <a:pt x="0" y="97"/>
                      <a:pt x="43" y="51"/>
                      <a:pt x="84" y="35"/>
                    </a:cubicBezTo>
                    <a:close/>
                  </a:path>
                </a:pathLst>
              </a:custGeom>
              <a:solidFill>
                <a:schemeClr val="accent1">
                  <a:lumMod val="75000"/>
                </a:schemeClr>
              </a:solidFill>
              <a:ln>
                <a:noFill/>
              </a:ln>
              <a:effectLst/>
            </p:spPr>
            <p:txBody>
              <a:bodyPr wrap="none" anchor="ctr"/>
              <a:lstStyle/>
              <a:p>
                <a:pPr>
                  <a:defRPr/>
                </a:pPr>
                <a:endParaRPr lang="es-ES_tradnl" sz="3200"/>
              </a:p>
            </p:txBody>
          </p:sp>
          <p:sp>
            <p:nvSpPr>
              <p:cNvPr id="9313" name="Freeform 183">
                <a:extLst>
                  <a:ext uri="{FF2B5EF4-FFF2-40B4-BE49-F238E27FC236}">
                    <a16:creationId xmlns:a16="http://schemas.microsoft.com/office/drawing/2014/main" id="{7C1401D1-B36D-D74A-AC1B-DF989D4AD294}"/>
                  </a:ext>
                </a:extLst>
              </p:cNvPr>
              <p:cNvSpPr>
                <a:spLocks/>
              </p:cNvSpPr>
              <p:nvPr/>
            </p:nvSpPr>
            <p:spPr bwMode="auto">
              <a:xfrm>
                <a:off x="2836211" y="5186030"/>
                <a:ext cx="74889" cy="103694"/>
              </a:xfrm>
              <a:custGeom>
                <a:avLst/>
                <a:gdLst>
                  <a:gd name="T0" fmla="*/ 43721 w 173"/>
                  <a:gd name="T1" fmla="*/ 21349 h 238"/>
                  <a:gd name="T2" fmla="*/ 43721 w 173"/>
                  <a:gd name="T3" fmla="*/ 21349 h 238"/>
                  <a:gd name="T4" fmla="*/ 23809 w 173"/>
                  <a:gd name="T5" fmla="*/ 31370 h 238"/>
                  <a:gd name="T6" fmla="*/ 23809 w 173"/>
                  <a:gd name="T7" fmla="*/ 31370 h 238"/>
                  <a:gd name="T8" fmla="*/ 19913 w 173"/>
                  <a:gd name="T9" fmla="*/ 47926 h 238"/>
                  <a:gd name="T10" fmla="*/ 19913 w 173"/>
                  <a:gd name="T11" fmla="*/ 47926 h 238"/>
                  <a:gd name="T12" fmla="*/ 25107 w 173"/>
                  <a:gd name="T13" fmla="*/ 72760 h 238"/>
                  <a:gd name="T14" fmla="*/ 25107 w 173"/>
                  <a:gd name="T15" fmla="*/ 72760 h 238"/>
                  <a:gd name="T16" fmla="*/ 46319 w 173"/>
                  <a:gd name="T17" fmla="*/ 74067 h 238"/>
                  <a:gd name="T18" fmla="*/ 46319 w 173"/>
                  <a:gd name="T19" fmla="*/ 74067 h 238"/>
                  <a:gd name="T20" fmla="*/ 49349 w 173"/>
                  <a:gd name="T21" fmla="*/ 66225 h 238"/>
                  <a:gd name="T22" fmla="*/ 49349 w 173"/>
                  <a:gd name="T23" fmla="*/ 66225 h 238"/>
                  <a:gd name="T24" fmla="*/ 43721 w 173"/>
                  <a:gd name="T25" fmla="*/ 21349 h 238"/>
                  <a:gd name="T26" fmla="*/ 67097 w 173"/>
                  <a:gd name="T27" fmla="*/ 58382 h 238"/>
                  <a:gd name="T28" fmla="*/ 67097 w 173"/>
                  <a:gd name="T29" fmla="*/ 58382 h 238"/>
                  <a:gd name="T30" fmla="*/ 24674 w 173"/>
                  <a:gd name="T31" fmla="*/ 87138 h 238"/>
                  <a:gd name="T32" fmla="*/ 24674 w 173"/>
                  <a:gd name="T33" fmla="*/ 87138 h 238"/>
                  <a:gd name="T34" fmla="*/ 6493 w 173"/>
                  <a:gd name="T35" fmla="*/ 63175 h 238"/>
                  <a:gd name="T36" fmla="*/ 6493 w 173"/>
                  <a:gd name="T37" fmla="*/ 63175 h 238"/>
                  <a:gd name="T38" fmla="*/ 7359 w 173"/>
                  <a:gd name="T39" fmla="*/ 54461 h 238"/>
                  <a:gd name="T40" fmla="*/ 7359 w 173"/>
                  <a:gd name="T41" fmla="*/ 54461 h 238"/>
                  <a:gd name="T42" fmla="*/ 1732 w 173"/>
                  <a:gd name="T43" fmla="*/ 44876 h 238"/>
                  <a:gd name="T44" fmla="*/ 1732 w 173"/>
                  <a:gd name="T45" fmla="*/ 44876 h 238"/>
                  <a:gd name="T46" fmla="*/ 51080 w 173"/>
                  <a:gd name="T47" fmla="*/ 7407 h 238"/>
                  <a:gd name="T48" fmla="*/ 51080 w 173"/>
                  <a:gd name="T49" fmla="*/ 7407 h 238"/>
                  <a:gd name="T50" fmla="*/ 67097 w 173"/>
                  <a:gd name="T51" fmla="*/ 58382 h 23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73" h="238">
                    <a:moveTo>
                      <a:pt x="101" y="49"/>
                    </a:moveTo>
                    <a:lnTo>
                      <a:pt x="101" y="49"/>
                    </a:lnTo>
                    <a:cubicBezTo>
                      <a:pt x="82" y="47"/>
                      <a:pt x="67" y="58"/>
                      <a:pt x="55" y="72"/>
                    </a:cubicBezTo>
                    <a:cubicBezTo>
                      <a:pt x="58" y="85"/>
                      <a:pt x="51" y="95"/>
                      <a:pt x="46" y="110"/>
                    </a:cubicBezTo>
                    <a:cubicBezTo>
                      <a:pt x="38" y="130"/>
                      <a:pt x="38" y="152"/>
                      <a:pt x="58" y="167"/>
                    </a:cubicBezTo>
                    <a:cubicBezTo>
                      <a:pt x="68" y="175"/>
                      <a:pt x="95" y="177"/>
                      <a:pt x="107" y="170"/>
                    </a:cubicBezTo>
                    <a:cubicBezTo>
                      <a:pt x="109" y="167"/>
                      <a:pt x="113" y="158"/>
                      <a:pt x="114" y="152"/>
                    </a:cubicBezTo>
                    <a:cubicBezTo>
                      <a:pt x="129" y="125"/>
                      <a:pt x="155" y="54"/>
                      <a:pt x="101" y="49"/>
                    </a:cubicBezTo>
                    <a:close/>
                    <a:moveTo>
                      <a:pt x="155" y="134"/>
                    </a:moveTo>
                    <a:lnTo>
                      <a:pt x="155" y="134"/>
                    </a:lnTo>
                    <a:cubicBezTo>
                      <a:pt x="139" y="173"/>
                      <a:pt x="107" y="237"/>
                      <a:pt x="57" y="200"/>
                    </a:cubicBezTo>
                    <a:cubicBezTo>
                      <a:pt x="38" y="187"/>
                      <a:pt x="20" y="167"/>
                      <a:pt x="15" y="145"/>
                    </a:cubicBezTo>
                    <a:cubicBezTo>
                      <a:pt x="15" y="138"/>
                      <a:pt x="15" y="131"/>
                      <a:pt x="17" y="125"/>
                    </a:cubicBezTo>
                    <a:cubicBezTo>
                      <a:pt x="8" y="124"/>
                      <a:pt x="0" y="113"/>
                      <a:pt x="4" y="103"/>
                    </a:cubicBezTo>
                    <a:cubicBezTo>
                      <a:pt x="24" y="58"/>
                      <a:pt x="61" y="0"/>
                      <a:pt x="118" y="17"/>
                    </a:cubicBezTo>
                    <a:cubicBezTo>
                      <a:pt x="170" y="32"/>
                      <a:pt x="172" y="93"/>
                      <a:pt x="155" y="13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3200"/>
              </a:p>
            </p:txBody>
          </p:sp>
          <p:sp>
            <p:nvSpPr>
              <p:cNvPr id="91" name="Freeform 184">
                <a:extLst>
                  <a:ext uri="{FF2B5EF4-FFF2-40B4-BE49-F238E27FC236}">
                    <a16:creationId xmlns:a16="http://schemas.microsoft.com/office/drawing/2014/main" id="{C0B72398-C80C-1E49-9012-781E156D0CC7}"/>
                  </a:ext>
                </a:extLst>
              </p:cNvPr>
              <p:cNvSpPr>
                <a:spLocks noChangeArrowheads="1"/>
              </p:cNvSpPr>
              <p:nvPr/>
            </p:nvSpPr>
            <p:spPr bwMode="auto">
              <a:xfrm>
                <a:off x="2522553" y="5203468"/>
                <a:ext cx="77134" cy="65393"/>
              </a:xfrm>
              <a:custGeom>
                <a:avLst/>
                <a:gdLst>
                  <a:gd name="T0" fmla="*/ 129 w 177"/>
                  <a:gd name="T1" fmla="*/ 60 h 148"/>
                  <a:gd name="T2" fmla="*/ 129 w 177"/>
                  <a:gd name="T3" fmla="*/ 60 h 148"/>
                  <a:gd name="T4" fmla="*/ 88 w 177"/>
                  <a:gd name="T5" fmla="*/ 33 h 148"/>
                  <a:gd name="T6" fmla="*/ 88 w 177"/>
                  <a:gd name="T7" fmla="*/ 33 h 148"/>
                  <a:gd name="T8" fmla="*/ 58 w 177"/>
                  <a:gd name="T9" fmla="*/ 41 h 148"/>
                  <a:gd name="T10" fmla="*/ 58 w 177"/>
                  <a:gd name="T11" fmla="*/ 41 h 148"/>
                  <a:gd name="T12" fmla="*/ 22 w 177"/>
                  <a:gd name="T13" fmla="*/ 76 h 148"/>
                  <a:gd name="T14" fmla="*/ 22 w 177"/>
                  <a:gd name="T15" fmla="*/ 76 h 148"/>
                  <a:gd name="T16" fmla="*/ 47 w 177"/>
                  <a:gd name="T17" fmla="*/ 117 h 148"/>
                  <a:gd name="T18" fmla="*/ 47 w 177"/>
                  <a:gd name="T19" fmla="*/ 117 h 148"/>
                  <a:gd name="T20" fmla="*/ 63 w 177"/>
                  <a:gd name="T21" fmla="*/ 117 h 148"/>
                  <a:gd name="T22" fmla="*/ 63 w 177"/>
                  <a:gd name="T23" fmla="*/ 117 h 148"/>
                  <a:gd name="T24" fmla="*/ 129 w 177"/>
                  <a:gd name="T25" fmla="*/ 60 h 148"/>
                  <a:gd name="T26" fmla="*/ 97 w 177"/>
                  <a:gd name="T27" fmla="*/ 144 h 148"/>
                  <a:gd name="T28" fmla="*/ 97 w 177"/>
                  <a:gd name="T29" fmla="*/ 144 h 148"/>
                  <a:gd name="T30" fmla="*/ 0 w 177"/>
                  <a:gd name="T31" fmla="*/ 88 h 148"/>
                  <a:gd name="T32" fmla="*/ 0 w 177"/>
                  <a:gd name="T33" fmla="*/ 88 h 148"/>
                  <a:gd name="T34" fmla="*/ 17 w 177"/>
                  <a:gd name="T35" fmla="*/ 29 h 148"/>
                  <a:gd name="T36" fmla="*/ 17 w 177"/>
                  <a:gd name="T37" fmla="*/ 29 h 148"/>
                  <a:gd name="T38" fmla="*/ 31 w 177"/>
                  <a:gd name="T39" fmla="*/ 22 h 148"/>
                  <a:gd name="T40" fmla="*/ 31 w 177"/>
                  <a:gd name="T41" fmla="*/ 22 h 148"/>
                  <a:gd name="T42" fmla="*/ 41 w 177"/>
                  <a:gd name="T43" fmla="*/ 1 h 148"/>
                  <a:gd name="T44" fmla="*/ 41 w 177"/>
                  <a:gd name="T45" fmla="*/ 1 h 148"/>
                  <a:gd name="T46" fmla="*/ 160 w 177"/>
                  <a:gd name="T47" fmla="*/ 62 h 148"/>
                  <a:gd name="T48" fmla="*/ 160 w 177"/>
                  <a:gd name="T49" fmla="*/ 62 h 148"/>
                  <a:gd name="T50" fmla="*/ 97 w 177"/>
                  <a:gd name="T51" fmla="*/ 144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7" h="148">
                    <a:moveTo>
                      <a:pt x="129" y="60"/>
                    </a:moveTo>
                    <a:lnTo>
                      <a:pt x="129" y="60"/>
                    </a:lnTo>
                    <a:cubicBezTo>
                      <a:pt x="121" y="43"/>
                      <a:pt x="105" y="35"/>
                      <a:pt x="88" y="33"/>
                    </a:cubicBezTo>
                    <a:lnTo>
                      <a:pt x="88" y="33"/>
                    </a:lnTo>
                    <a:cubicBezTo>
                      <a:pt x="81" y="41"/>
                      <a:pt x="71" y="39"/>
                      <a:pt x="58" y="41"/>
                    </a:cubicBezTo>
                    <a:lnTo>
                      <a:pt x="58" y="41"/>
                    </a:lnTo>
                    <a:cubicBezTo>
                      <a:pt x="38" y="43"/>
                      <a:pt x="22" y="52"/>
                      <a:pt x="22" y="76"/>
                    </a:cubicBezTo>
                    <a:lnTo>
                      <a:pt x="22" y="76"/>
                    </a:lnTo>
                    <a:cubicBezTo>
                      <a:pt x="22" y="88"/>
                      <a:pt x="35" y="112"/>
                      <a:pt x="47" y="117"/>
                    </a:cubicBezTo>
                    <a:lnTo>
                      <a:pt x="47" y="117"/>
                    </a:lnTo>
                    <a:cubicBezTo>
                      <a:pt x="51" y="119"/>
                      <a:pt x="59" y="117"/>
                      <a:pt x="63" y="117"/>
                    </a:cubicBezTo>
                    <a:lnTo>
                      <a:pt x="63" y="117"/>
                    </a:lnTo>
                    <a:cubicBezTo>
                      <a:pt x="89" y="117"/>
                      <a:pt x="154" y="109"/>
                      <a:pt x="129" y="60"/>
                    </a:cubicBezTo>
                    <a:close/>
                    <a:moveTo>
                      <a:pt x="97" y="144"/>
                    </a:moveTo>
                    <a:lnTo>
                      <a:pt x="97" y="144"/>
                    </a:lnTo>
                    <a:cubicBezTo>
                      <a:pt x="62" y="147"/>
                      <a:pt x="0" y="146"/>
                      <a:pt x="0" y="88"/>
                    </a:cubicBezTo>
                    <a:lnTo>
                      <a:pt x="0" y="88"/>
                    </a:lnTo>
                    <a:cubicBezTo>
                      <a:pt x="0" y="67"/>
                      <a:pt x="4" y="43"/>
                      <a:pt x="17" y="29"/>
                    </a:cubicBezTo>
                    <a:lnTo>
                      <a:pt x="17" y="29"/>
                    </a:lnTo>
                    <a:cubicBezTo>
                      <a:pt x="21" y="25"/>
                      <a:pt x="25" y="23"/>
                      <a:pt x="31" y="22"/>
                    </a:cubicBezTo>
                    <a:lnTo>
                      <a:pt x="31" y="22"/>
                    </a:lnTo>
                    <a:cubicBezTo>
                      <a:pt x="27" y="14"/>
                      <a:pt x="30" y="1"/>
                      <a:pt x="41" y="1"/>
                    </a:cubicBezTo>
                    <a:lnTo>
                      <a:pt x="41" y="1"/>
                    </a:lnTo>
                    <a:cubicBezTo>
                      <a:pt x="81" y="0"/>
                      <a:pt x="142" y="5"/>
                      <a:pt x="160" y="62"/>
                    </a:cubicBezTo>
                    <a:lnTo>
                      <a:pt x="160" y="62"/>
                    </a:lnTo>
                    <a:cubicBezTo>
                      <a:pt x="176" y="112"/>
                      <a:pt x="135" y="142"/>
                      <a:pt x="97" y="144"/>
                    </a:cubicBezTo>
                    <a:close/>
                  </a:path>
                </a:pathLst>
              </a:custGeom>
              <a:solidFill>
                <a:schemeClr val="accent1">
                  <a:lumMod val="60000"/>
                  <a:lumOff val="40000"/>
                </a:schemeClr>
              </a:solidFill>
              <a:ln>
                <a:noFill/>
              </a:ln>
              <a:effectLst/>
            </p:spPr>
            <p:txBody>
              <a:bodyPr wrap="none" anchor="ctr"/>
              <a:lstStyle/>
              <a:p>
                <a:pPr>
                  <a:defRPr/>
                </a:pPr>
                <a:endParaRPr lang="es-ES_tradnl" sz="3200"/>
              </a:p>
            </p:txBody>
          </p:sp>
          <p:sp>
            <p:nvSpPr>
              <p:cNvPr id="92" name="Freeform 185">
                <a:extLst>
                  <a:ext uri="{FF2B5EF4-FFF2-40B4-BE49-F238E27FC236}">
                    <a16:creationId xmlns:a16="http://schemas.microsoft.com/office/drawing/2014/main" id="{08B959F4-03C1-7744-97F8-D46F3C3D67AA}"/>
                  </a:ext>
                </a:extLst>
              </p:cNvPr>
              <p:cNvSpPr>
                <a:spLocks noChangeArrowheads="1"/>
              </p:cNvSpPr>
              <p:nvPr/>
            </p:nvSpPr>
            <p:spPr bwMode="auto">
              <a:xfrm>
                <a:off x="2982446" y="5193296"/>
                <a:ext cx="80045" cy="82830"/>
              </a:xfrm>
              <a:custGeom>
                <a:avLst/>
                <a:gdLst>
                  <a:gd name="T0" fmla="*/ 65 w 187"/>
                  <a:gd name="T1" fmla="*/ 132 h 188"/>
                  <a:gd name="T2" fmla="*/ 65 w 187"/>
                  <a:gd name="T3" fmla="*/ 132 h 188"/>
                  <a:gd name="T4" fmla="*/ 113 w 187"/>
                  <a:gd name="T5" fmla="*/ 140 h 188"/>
                  <a:gd name="T6" fmla="*/ 113 w 187"/>
                  <a:gd name="T7" fmla="*/ 140 h 188"/>
                  <a:gd name="T8" fmla="*/ 137 w 187"/>
                  <a:gd name="T9" fmla="*/ 120 h 188"/>
                  <a:gd name="T10" fmla="*/ 137 w 187"/>
                  <a:gd name="T11" fmla="*/ 120 h 188"/>
                  <a:gd name="T12" fmla="*/ 154 w 187"/>
                  <a:gd name="T13" fmla="*/ 73 h 188"/>
                  <a:gd name="T14" fmla="*/ 154 w 187"/>
                  <a:gd name="T15" fmla="*/ 73 h 188"/>
                  <a:gd name="T16" fmla="*/ 116 w 187"/>
                  <a:gd name="T17" fmla="*/ 46 h 188"/>
                  <a:gd name="T18" fmla="*/ 116 w 187"/>
                  <a:gd name="T19" fmla="*/ 46 h 188"/>
                  <a:gd name="T20" fmla="*/ 100 w 187"/>
                  <a:gd name="T21" fmla="*/ 53 h 188"/>
                  <a:gd name="T22" fmla="*/ 100 w 187"/>
                  <a:gd name="T23" fmla="*/ 53 h 188"/>
                  <a:gd name="T24" fmla="*/ 65 w 187"/>
                  <a:gd name="T25" fmla="*/ 132 h 188"/>
                  <a:gd name="T26" fmla="*/ 58 w 187"/>
                  <a:gd name="T27" fmla="*/ 43 h 188"/>
                  <a:gd name="T28" fmla="*/ 58 w 187"/>
                  <a:gd name="T29" fmla="*/ 43 h 188"/>
                  <a:gd name="T30" fmla="*/ 171 w 187"/>
                  <a:gd name="T31" fmla="*/ 53 h 188"/>
                  <a:gd name="T32" fmla="*/ 171 w 187"/>
                  <a:gd name="T33" fmla="*/ 53 h 188"/>
                  <a:gd name="T34" fmla="*/ 180 w 187"/>
                  <a:gd name="T35" fmla="*/ 113 h 188"/>
                  <a:gd name="T36" fmla="*/ 180 w 187"/>
                  <a:gd name="T37" fmla="*/ 113 h 188"/>
                  <a:gd name="T38" fmla="*/ 170 w 187"/>
                  <a:gd name="T39" fmla="*/ 125 h 188"/>
                  <a:gd name="T40" fmla="*/ 170 w 187"/>
                  <a:gd name="T41" fmla="*/ 125 h 188"/>
                  <a:gd name="T42" fmla="*/ 170 w 187"/>
                  <a:gd name="T43" fmla="*/ 149 h 188"/>
                  <a:gd name="T44" fmla="*/ 170 w 187"/>
                  <a:gd name="T45" fmla="*/ 149 h 188"/>
                  <a:gd name="T46" fmla="*/ 36 w 187"/>
                  <a:gd name="T47" fmla="*/ 144 h 188"/>
                  <a:gd name="T48" fmla="*/ 36 w 187"/>
                  <a:gd name="T49" fmla="*/ 144 h 188"/>
                  <a:gd name="T50" fmla="*/ 58 w 187"/>
                  <a:gd name="T51" fmla="*/ 43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7" h="188">
                    <a:moveTo>
                      <a:pt x="65" y="132"/>
                    </a:moveTo>
                    <a:lnTo>
                      <a:pt x="65" y="132"/>
                    </a:lnTo>
                    <a:cubicBezTo>
                      <a:pt x="79" y="144"/>
                      <a:pt x="96" y="144"/>
                      <a:pt x="113" y="140"/>
                    </a:cubicBezTo>
                    <a:lnTo>
                      <a:pt x="113" y="140"/>
                    </a:lnTo>
                    <a:cubicBezTo>
                      <a:pt x="117" y="129"/>
                      <a:pt x="126" y="127"/>
                      <a:pt x="137" y="120"/>
                    </a:cubicBezTo>
                    <a:lnTo>
                      <a:pt x="137" y="120"/>
                    </a:lnTo>
                    <a:cubicBezTo>
                      <a:pt x="154" y="111"/>
                      <a:pt x="164" y="95"/>
                      <a:pt x="154" y="73"/>
                    </a:cubicBezTo>
                    <a:lnTo>
                      <a:pt x="154" y="73"/>
                    </a:lnTo>
                    <a:cubicBezTo>
                      <a:pt x="150" y="64"/>
                      <a:pt x="128" y="46"/>
                      <a:pt x="116" y="46"/>
                    </a:cubicBezTo>
                    <a:lnTo>
                      <a:pt x="116" y="46"/>
                    </a:lnTo>
                    <a:cubicBezTo>
                      <a:pt x="111" y="46"/>
                      <a:pt x="104" y="50"/>
                      <a:pt x="100" y="53"/>
                    </a:cubicBezTo>
                    <a:lnTo>
                      <a:pt x="100" y="53"/>
                    </a:lnTo>
                    <a:cubicBezTo>
                      <a:pt x="76" y="64"/>
                      <a:pt x="21" y="99"/>
                      <a:pt x="65" y="132"/>
                    </a:cubicBezTo>
                    <a:close/>
                    <a:moveTo>
                      <a:pt x="58" y="43"/>
                    </a:moveTo>
                    <a:lnTo>
                      <a:pt x="58" y="43"/>
                    </a:lnTo>
                    <a:cubicBezTo>
                      <a:pt x="90" y="24"/>
                      <a:pt x="146" y="0"/>
                      <a:pt x="171" y="53"/>
                    </a:cubicBezTo>
                    <a:lnTo>
                      <a:pt x="171" y="53"/>
                    </a:lnTo>
                    <a:cubicBezTo>
                      <a:pt x="179" y="71"/>
                      <a:pt x="186" y="96"/>
                      <a:pt x="180" y="113"/>
                    </a:cubicBezTo>
                    <a:lnTo>
                      <a:pt x="180" y="113"/>
                    </a:lnTo>
                    <a:cubicBezTo>
                      <a:pt x="178" y="119"/>
                      <a:pt x="174" y="123"/>
                      <a:pt x="170" y="125"/>
                    </a:cubicBezTo>
                    <a:lnTo>
                      <a:pt x="170" y="125"/>
                    </a:lnTo>
                    <a:cubicBezTo>
                      <a:pt x="176" y="132"/>
                      <a:pt x="179" y="144"/>
                      <a:pt x="170" y="149"/>
                    </a:cubicBezTo>
                    <a:lnTo>
                      <a:pt x="170" y="149"/>
                    </a:lnTo>
                    <a:cubicBezTo>
                      <a:pt x="133" y="167"/>
                      <a:pt x="76" y="187"/>
                      <a:pt x="36" y="144"/>
                    </a:cubicBezTo>
                    <a:lnTo>
                      <a:pt x="36" y="144"/>
                    </a:lnTo>
                    <a:cubicBezTo>
                      <a:pt x="0" y="104"/>
                      <a:pt x="25" y="61"/>
                      <a:pt x="58" y="43"/>
                    </a:cubicBezTo>
                    <a:close/>
                  </a:path>
                </a:pathLst>
              </a:custGeom>
              <a:solidFill>
                <a:schemeClr val="accent1">
                  <a:lumMod val="60000"/>
                  <a:lumOff val="40000"/>
                </a:schemeClr>
              </a:solidFill>
              <a:ln>
                <a:noFill/>
              </a:ln>
              <a:effectLst/>
            </p:spPr>
            <p:txBody>
              <a:bodyPr wrap="none" anchor="ctr"/>
              <a:lstStyle/>
              <a:p>
                <a:pPr>
                  <a:defRPr/>
                </a:pPr>
                <a:endParaRPr lang="es-ES_tradnl" sz="3200"/>
              </a:p>
            </p:txBody>
          </p:sp>
          <p:sp>
            <p:nvSpPr>
              <p:cNvPr id="93" name="Freeform 186">
                <a:extLst>
                  <a:ext uri="{FF2B5EF4-FFF2-40B4-BE49-F238E27FC236}">
                    <a16:creationId xmlns:a16="http://schemas.microsoft.com/office/drawing/2014/main" id="{C2966191-7EF8-9541-916C-E065D1B93D58}"/>
                  </a:ext>
                </a:extLst>
              </p:cNvPr>
              <p:cNvSpPr>
                <a:spLocks noChangeArrowheads="1"/>
              </p:cNvSpPr>
              <p:nvPr/>
            </p:nvSpPr>
            <p:spPr bwMode="auto">
              <a:xfrm>
                <a:off x="3143990" y="5202015"/>
                <a:ext cx="75678" cy="65392"/>
              </a:xfrm>
              <a:custGeom>
                <a:avLst/>
                <a:gdLst>
                  <a:gd name="T0" fmla="*/ 129 w 178"/>
                  <a:gd name="T1" fmla="*/ 62 h 150"/>
                  <a:gd name="T2" fmla="*/ 129 w 178"/>
                  <a:gd name="T3" fmla="*/ 62 h 150"/>
                  <a:gd name="T4" fmla="*/ 88 w 178"/>
                  <a:gd name="T5" fmla="*/ 33 h 150"/>
                  <a:gd name="T6" fmla="*/ 88 w 178"/>
                  <a:gd name="T7" fmla="*/ 33 h 150"/>
                  <a:gd name="T8" fmla="*/ 58 w 178"/>
                  <a:gd name="T9" fmla="*/ 42 h 150"/>
                  <a:gd name="T10" fmla="*/ 58 w 178"/>
                  <a:gd name="T11" fmla="*/ 42 h 150"/>
                  <a:gd name="T12" fmla="*/ 23 w 178"/>
                  <a:gd name="T13" fmla="*/ 76 h 150"/>
                  <a:gd name="T14" fmla="*/ 23 w 178"/>
                  <a:gd name="T15" fmla="*/ 76 h 150"/>
                  <a:gd name="T16" fmla="*/ 47 w 178"/>
                  <a:gd name="T17" fmla="*/ 118 h 150"/>
                  <a:gd name="T18" fmla="*/ 47 w 178"/>
                  <a:gd name="T19" fmla="*/ 118 h 150"/>
                  <a:gd name="T20" fmla="*/ 63 w 178"/>
                  <a:gd name="T21" fmla="*/ 118 h 150"/>
                  <a:gd name="T22" fmla="*/ 63 w 178"/>
                  <a:gd name="T23" fmla="*/ 118 h 150"/>
                  <a:gd name="T24" fmla="*/ 129 w 178"/>
                  <a:gd name="T25" fmla="*/ 62 h 150"/>
                  <a:gd name="T26" fmla="*/ 97 w 178"/>
                  <a:gd name="T27" fmla="*/ 145 h 150"/>
                  <a:gd name="T28" fmla="*/ 97 w 178"/>
                  <a:gd name="T29" fmla="*/ 145 h 150"/>
                  <a:gd name="T30" fmla="*/ 0 w 178"/>
                  <a:gd name="T31" fmla="*/ 90 h 150"/>
                  <a:gd name="T32" fmla="*/ 0 w 178"/>
                  <a:gd name="T33" fmla="*/ 90 h 150"/>
                  <a:gd name="T34" fmla="*/ 17 w 178"/>
                  <a:gd name="T35" fmla="*/ 29 h 150"/>
                  <a:gd name="T36" fmla="*/ 17 w 178"/>
                  <a:gd name="T37" fmla="*/ 29 h 150"/>
                  <a:gd name="T38" fmla="*/ 31 w 178"/>
                  <a:gd name="T39" fmla="*/ 24 h 150"/>
                  <a:gd name="T40" fmla="*/ 31 w 178"/>
                  <a:gd name="T41" fmla="*/ 24 h 150"/>
                  <a:gd name="T42" fmla="*/ 42 w 178"/>
                  <a:gd name="T43" fmla="*/ 3 h 150"/>
                  <a:gd name="T44" fmla="*/ 42 w 178"/>
                  <a:gd name="T45" fmla="*/ 3 h 150"/>
                  <a:gd name="T46" fmla="*/ 161 w 178"/>
                  <a:gd name="T47" fmla="*/ 63 h 150"/>
                  <a:gd name="T48" fmla="*/ 161 w 178"/>
                  <a:gd name="T49" fmla="*/ 63 h 150"/>
                  <a:gd name="T50" fmla="*/ 97 w 178"/>
                  <a:gd name="T51" fmla="*/ 14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8" h="150">
                    <a:moveTo>
                      <a:pt x="129" y="62"/>
                    </a:moveTo>
                    <a:lnTo>
                      <a:pt x="129" y="62"/>
                    </a:lnTo>
                    <a:cubicBezTo>
                      <a:pt x="119" y="45"/>
                      <a:pt x="105" y="37"/>
                      <a:pt x="88" y="33"/>
                    </a:cubicBezTo>
                    <a:lnTo>
                      <a:pt x="88" y="33"/>
                    </a:lnTo>
                    <a:cubicBezTo>
                      <a:pt x="80" y="41"/>
                      <a:pt x="71" y="40"/>
                      <a:pt x="58" y="42"/>
                    </a:cubicBezTo>
                    <a:lnTo>
                      <a:pt x="58" y="42"/>
                    </a:lnTo>
                    <a:cubicBezTo>
                      <a:pt x="39" y="44"/>
                      <a:pt x="22" y="53"/>
                      <a:pt x="23" y="76"/>
                    </a:cubicBezTo>
                    <a:lnTo>
                      <a:pt x="23" y="76"/>
                    </a:lnTo>
                    <a:cubicBezTo>
                      <a:pt x="23" y="88"/>
                      <a:pt x="35" y="113"/>
                      <a:pt x="47" y="118"/>
                    </a:cubicBezTo>
                    <a:lnTo>
                      <a:pt x="47" y="118"/>
                    </a:lnTo>
                    <a:cubicBezTo>
                      <a:pt x="51" y="120"/>
                      <a:pt x="59" y="118"/>
                      <a:pt x="63" y="118"/>
                    </a:cubicBezTo>
                    <a:lnTo>
                      <a:pt x="63" y="118"/>
                    </a:lnTo>
                    <a:cubicBezTo>
                      <a:pt x="90" y="118"/>
                      <a:pt x="155" y="109"/>
                      <a:pt x="129" y="62"/>
                    </a:cubicBezTo>
                    <a:close/>
                    <a:moveTo>
                      <a:pt x="97" y="145"/>
                    </a:moveTo>
                    <a:lnTo>
                      <a:pt x="97" y="145"/>
                    </a:lnTo>
                    <a:cubicBezTo>
                      <a:pt x="62" y="149"/>
                      <a:pt x="0" y="146"/>
                      <a:pt x="0" y="90"/>
                    </a:cubicBezTo>
                    <a:lnTo>
                      <a:pt x="0" y="90"/>
                    </a:lnTo>
                    <a:cubicBezTo>
                      <a:pt x="0" y="69"/>
                      <a:pt x="4" y="44"/>
                      <a:pt x="17" y="29"/>
                    </a:cubicBezTo>
                    <a:lnTo>
                      <a:pt x="17" y="29"/>
                    </a:lnTo>
                    <a:cubicBezTo>
                      <a:pt x="21" y="26"/>
                      <a:pt x="26" y="24"/>
                      <a:pt x="31" y="24"/>
                    </a:cubicBezTo>
                    <a:lnTo>
                      <a:pt x="31" y="24"/>
                    </a:lnTo>
                    <a:cubicBezTo>
                      <a:pt x="27" y="15"/>
                      <a:pt x="30" y="3"/>
                      <a:pt x="42" y="3"/>
                    </a:cubicBezTo>
                    <a:lnTo>
                      <a:pt x="42" y="3"/>
                    </a:lnTo>
                    <a:cubicBezTo>
                      <a:pt x="83" y="0"/>
                      <a:pt x="142" y="7"/>
                      <a:pt x="161" y="63"/>
                    </a:cubicBezTo>
                    <a:lnTo>
                      <a:pt x="161" y="63"/>
                    </a:lnTo>
                    <a:cubicBezTo>
                      <a:pt x="177" y="113"/>
                      <a:pt x="135" y="142"/>
                      <a:pt x="97" y="145"/>
                    </a:cubicBezTo>
                    <a:close/>
                  </a:path>
                </a:pathLst>
              </a:custGeom>
              <a:solidFill>
                <a:schemeClr val="accent1">
                  <a:lumMod val="75000"/>
                </a:schemeClr>
              </a:solidFill>
              <a:ln>
                <a:noFill/>
              </a:ln>
              <a:effectLst/>
            </p:spPr>
            <p:txBody>
              <a:bodyPr wrap="none" anchor="ctr"/>
              <a:lstStyle/>
              <a:p>
                <a:pPr>
                  <a:defRPr/>
                </a:pPr>
                <a:endParaRPr lang="es-ES_tradnl" sz="3200"/>
              </a:p>
            </p:txBody>
          </p:sp>
          <p:sp>
            <p:nvSpPr>
              <p:cNvPr id="9317" name="Freeform 187">
                <a:extLst>
                  <a:ext uri="{FF2B5EF4-FFF2-40B4-BE49-F238E27FC236}">
                    <a16:creationId xmlns:a16="http://schemas.microsoft.com/office/drawing/2014/main" id="{C8F38264-42C3-B341-A810-C9519ED49BA2}"/>
                  </a:ext>
                </a:extLst>
              </p:cNvPr>
              <p:cNvSpPr>
                <a:spLocks/>
              </p:cNvSpPr>
              <p:nvPr/>
            </p:nvSpPr>
            <p:spPr bwMode="auto">
              <a:xfrm>
                <a:off x="3295151" y="5186030"/>
                <a:ext cx="74890" cy="103694"/>
              </a:xfrm>
              <a:custGeom>
                <a:avLst/>
                <a:gdLst>
                  <a:gd name="T0" fmla="*/ 44155 w 173"/>
                  <a:gd name="T1" fmla="*/ 21001 h 237"/>
                  <a:gd name="T2" fmla="*/ 44155 w 173"/>
                  <a:gd name="T3" fmla="*/ 21001 h 237"/>
                  <a:gd name="T4" fmla="*/ 24675 w 173"/>
                  <a:gd name="T5" fmla="*/ 31502 h 237"/>
                  <a:gd name="T6" fmla="*/ 24675 w 173"/>
                  <a:gd name="T7" fmla="*/ 31502 h 237"/>
                  <a:gd name="T8" fmla="*/ 20779 w 173"/>
                  <a:gd name="T9" fmla="*/ 47690 h 237"/>
                  <a:gd name="T10" fmla="*/ 20779 w 173"/>
                  <a:gd name="T11" fmla="*/ 47690 h 237"/>
                  <a:gd name="T12" fmla="*/ 25108 w 173"/>
                  <a:gd name="T13" fmla="*/ 73505 h 237"/>
                  <a:gd name="T14" fmla="*/ 25108 w 173"/>
                  <a:gd name="T15" fmla="*/ 73505 h 237"/>
                  <a:gd name="T16" fmla="*/ 46319 w 173"/>
                  <a:gd name="T17" fmla="*/ 73942 h 237"/>
                  <a:gd name="T18" fmla="*/ 46319 w 173"/>
                  <a:gd name="T19" fmla="*/ 73942 h 237"/>
                  <a:gd name="T20" fmla="*/ 50215 w 173"/>
                  <a:gd name="T21" fmla="*/ 66942 h 237"/>
                  <a:gd name="T22" fmla="*/ 50215 w 173"/>
                  <a:gd name="T23" fmla="*/ 66942 h 237"/>
                  <a:gd name="T24" fmla="*/ 44155 w 173"/>
                  <a:gd name="T25" fmla="*/ 21001 h 237"/>
                  <a:gd name="T26" fmla="*/ 67964 w 173"/>
                  <a:gd name="T27" fmla="*/ 59066 h 237"/>
                  <a:gd name="T28" fmla="*/ 67964 w 173"/>
                  <a:gd name="T29" fmla="*/ 59066 h 237"/>
                  <a:gd name="T30" fmla="*/ 24675 w 173"/>
                  <a:gd name="T31" fmla="*/ 87068 h 237"/>
                  <a:gd name="T32" fmla="*/ 24675 w 173"/>
                  <a:gd name="T33" fmla="*/ 87068 h 237"/>
                  <a:gd name="T34" fmla="*/ 6493 w 173"/>
                  <a:gd name="T35" fmla="*/ 63004 h 237"/>
                  <a:gd name="T36" fmla="*/ 6493 w 173"/>
                  <a:gd name="T37" fmla="*/ 63004 h 237"/>
                  <a:gd name="T38" fmla="*/ 7359 w 173"/>
                  <a:gd name="T39" fmla="*/ 54691 h 237"/>
                  <a:gd name="T40" fmla="*/ 7359 w 173"/>
                  <a:gd name="T41" fmla="*/ 54691 h 237"/>
                  <a:gd name="T42" fmla="*/ 1732 w 173"/>
                  <a:gd name="T43" fmla="*/ 44190 h 237"/>
                  <a:gd name="T44" fmla="*/ 1732 w 173"/>
                  <a:gd name="T45" fmla="*/ 44190 h 237"/>
                  <a:gd name="T46" fmla="*/ 51514 w 173"/>
                  <a:gd name="T47" fmla="*/ 7875 h 237"/>
                  <a:gd name="T48" fmla="*/ 51514 w 173"/>
                  <a:gd name="T49" fmla="*/ 7875 h 237"/>
                  <a:gd name="T50" fmla="*/ 67964 w 173"/>
                  <a:gd name="T51" fmla="*/ 59066 h 23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73" h="237">
                    <a:moveTo>
                      <a:pt x="102" y="48"/>
                    </a:moveTo>
                    <a:lnTo>
                      <a:pt x="102" y="48"/>
                    </a:lnTo>
                    <a:cubicBezTo>
                      <a:pt x="83" y="47"/>
                      <a:pt x="67" y="58"/>
                      <a:pt x="57" y="72"/>
                    </a:cubicBezTo>
                    <a:cubicBezTo>
                      <a:pt x="58" y="85"/>
                      <a:pt x="53" y="94"/>
                      <a:pt x="48" y="109"/>
                    </a:cubicBezTo>
                    <a:cubicBezTo>
                      <a:pt x="40" y="130"/>
                      <a:pt x="38" y="153"/>
                      <a:pt x="58" y="168"/>
                    </a:cubicBezTo>
                    <a:cubicBezTo>
                      <a:pt x="69" y="174"/>
                      <a:pt x="96" y="178"/>
                      <a:pt x="107" y="169"/>
                    </a:cubicBezTo>
                    <a:cubicBezTo>
                      <a:pt x="111" y="167"/>
                      <a:pt x="113" y="157"/>
                      <a:pt x="116" y="153"/>
                    </a:cubicBezTo>
                    <a:cubicBezTo>
                      <a:pt x="130" y="125"/>
                      <a:pt x="157" y="52"/>
                      <a:pt x="102" y="48"/>
                    </a:cubicBezTo>
                    <a:close/>
                    <a:moveTo>
                      <a:pt x="157" y="135"/>
                    </a:moveTo>
                    <a:lnTo>
                      <a:pt x="157" y="135"/>
                    </a:lnTo>
                    <a:cubicBezTo>
                      <a:pt x="141" y="173"/>
                      <a:pt x="107" y="236"/>
                      <a:pt x="57" y="199"/>
                    </a:cubicBezTo>
                    <a:cubicBezTo>
                      <a:pt x="40" y="186"/>
                      <a:pt x="20" y="167"/>
                      <a:pt x="15" y="144"/>
                    </a:cubicBezTo>
                    <a:cubicBezTo>
                      <a:pt x="15" y="138"/>
                      <a:pt x="15" y="131"/>
                      <a:pt x="17" y="125"/>
                    </a:cubicBezTo>
                    <a:cubicBezTo>
                      <a:pt x="8" y="125"/>
                      <a:pt x="0" y="113"/>
                      <a:pt x="4" y="101"/>
                    </a:cubicBezTo>
                    <a:cubicBezTo>
                      <a:pt x="25" y="59"/>
                      <a:pt x="62" y="0"/>
                      <a:pt x="119" y="18"/>
                    </a:cubicBezTo>
                    <a:cubicBezTo>
                      <a:pt x="170" y="33"/>
                      <a:pt x="172" y="94"/>
                      <a:pt x="157" y="135"/>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3200"/>
              </a:p>
            </p:txBody>
          </p:sp>
          <p:sp>
            <p:nvSpPr>
              <p:cNvPr id="95" name="Freeform 188">
                <a:extLst>
                  <a:ext uri="{FF2B5EF4-FFF2-40B4-BE49-F238E27FC236}">
                    <a16:creationId xmlns:a16="http://schemas.microsoft.com/office/drawing/2014/main" id="{CC268518-3334-034B-ABCF-637AC80F3856}"/>
                  </a:ext>
                </a:extLst>
              </p:cNvPr>
              <p:cNvSpPr>
                <a:spLocks noChangeArrowheads="1"/>
              </p:cNvSpPr>
              <p:nvPr/>
            </p:nvSpPr>
            <p:spPr bwMode="auto">
              <a:xfrm>
                <a:off x="3596605" y="5193296"/>
                <a:ext cx="88777" cy="84283"/>
              </a:xfrm>
              <a:custGeom>
                <a:avLst/>
                <a:gdLst>
                  <a:gd name="T0" fmla="*/ 60 w 203"/>
                  <a:gd name="T1" fmla="*/ 133 h 196"/>
                  <a:gd name="T2" fmla="*/ 60 w 203"/>
                  <a:gd name="T3" fmla="*/ 133 h 196"/>
                  <a:gd name="T4" fmla="*/ 109 w 203"/>
                  <a:gd name="T5" fmla="*/ 149 h 196"/>
                  <a:gd name="T6" fmla="*/ 109 w 203"/>
                  <a:gd name="T7" fmla="*/ 149 h 196"/>
                  <a:gd name="T8" fmla="*/ 142 w 203"/>
                  <a:gd name="T9" fmla="*/ 131 h 196"/>
                  <a:gd name="T10" fmla="*/ 142 w 203"/>
                  <a:gd name="T11" fmla="*/ 131 h 196"/>
                  <a:gd name="T12" fmla="*/ 176 w 203"/>
                  <a:gd name="T13" fmla="*/ 82 h 196"/>
                  <a:gd name="T14" fmla="*/ 176 w 203"/>
                  <a:gd name="T15" fmla="*/ 82 h 196"/>
                  <a:gd name="T16" fmla="*/ 144 w 203"/>
                  <a:gd name="T17" fmla="*/ 46 h 196"/>
                  <a:gd name="T18" fmla="*/ 144 w 203"/>
                  <a:gd name="T19" fmla="*/ 46 h 196"/>
                  <a:gd name="T20" fmla="*/ 126 w 203"/>
                  <a:gd name="T21" fmla="*/ 50 h 196"/>
                  <a:gd name="T22" fmla="*/ 126 w 203"/>
                  <a:gd name="T23" fmla="*/ 50 h 196"/>
                  <a:gd name="T24" fmla="*/ 60 w 203"/>
                  <a:gd name="T25" fmla="*/ 133 h 196"/>
                  <a:gd name="T26" fmla="*/ 84 w 203"/>
                  <a:gd name="T27" fmla="*/ 33 h 196"/>
                  <a:gd name="T28" fmla="*/ 84 w 203"/>
                  <a:gd name="T29" fmla="*/ 33 h 196"/>
                  <a:gd name="T30" fmla="*/ 200 w 203"/>
                  <a:gd name="T31" fmla="*/ 60 h 196"/>
                  <a:gd name="T32" fmla="*/ 200 w 203"/>
                  <a:gd name="T33" fmla="*/ 60 h 196"/>
                  <a:gd name="T34" fmla="*/ 189 w 203"/>
                  <a:gd name="T35" fmla="*/ 129 h 196"/>
                  <a:gd name="T36" fmla="*/ 189 w 203"/>
                  <a:gd name="T37" fmla="*/ 129 h 196"/>
                  <a:gd name="T38" fmla="*/ 173 w 203"/>
                  <a:gd name="T39" fmla="*/ 140 h 196"/>
                  <a:gd name="T40" fmla="*/ 173 w 203"/>
                  <a:gd name="T41" fmla="*/ 140 h 196"/>
                  <a:gd name="T42" fmla="*/ 165 w 203"/>
                  <a:gd name="T43" fmla="*/ 166 h 196"/>
                  <a:gd name="T44" fmla="*/ 165 w 203"/>
                  <a:gd name="T45" fmla="*/ 166 h 196"/>
                  <a:gd name="T46" fmla="*/ 25 w 203"/>
                  <a:gd name="T47" fmla="*/ 142 h 196"/>
                  <a:gd name="T48" fmla="*/ 25 w 203"/>
                  <a:gd name="T49" fmla="*/ 142 h 196"/>
                  <a:gd name="T50" fmla="*/ 84 w 203"/>
                  <a:gd name="T51" fmla="*/ 33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3" h="196">
                    <a:moveTo>
                      <a:pt x="60" y="133"/>
                    </a:moveTo>
                    <a:lnTo>
                      <a:pt x="60" y="133"/>
                    </a:lnTo>
                    <a:cubicBezTo>
                      <a:pt x="72" y="148"/>
                      <a:pt x="91" y="152"/>
                      <a:pt x="109" y="149"/>
                    </a:cubicBezTo>
                    <a:lnTo>
                      <a:pt x="109" y="149"/>
                    </a:lnTo>
                    <a:cubicBezTo>
                      <a:pt x="115" y="138"/>
                      <a:pt x="127" y="137"/>
                      <a:pt x="142" y="131"/>
                    </a:cubicBezTo>
                    <a:lnTo>
                      <a:pt x="142" y="131"/>
                    </a:lnTo>
                    <a:cubicBezTo>
                      <a:pt x="163" y="121"/>
                      <a:pt x="179" y="107"/>
                      <a:pt x="176" y="82"/>
                    </a:cubicBezTo>
                    <a:lnTo>
                      <a:pt x="176" y="82"/>
                    </a:lnTo>
                    <a:cubicBezTo>
                      <a:pt x="173" y="70"/>
                      <a:pt x="158" y="48"/>
                      <a:pt x="144" y="46"/>
                    </a:cubicBezTo>
                    <a:lnTo>
                      <a:pt x="144" y="46"/>
                    </a:lnTo>
                    <a:cubicBezTo>
                      <a:pt x="139" y="45"/>
                      <a:pt x="131" y="49"/>
                      <a:pt x="126" y="50"/>
                    </a:cubicBezTo>
                    <a:lnTo>
                      <a:pt x="126" y="50"/>
                    </a:lnTo>
                    <a:cubicBezTo>
                      <a:pt x="96" y="60"/>
                      <a:pt x="26" y="91"/>
                      <a:pt x="60" y="133"/>
                    </a:cubicBezTo>
                    <a:close/>
                    <a:moveTo>
                      <a:pt x="84" y="33"/>
                    </a:moveTo>
                    <a:lnTo>
                      <a:pt x="84" y="33"/>
                    </a:lnTo>
                    <a:cubicBezTo>
                      <a:pt x="123" y="19"/>
                      <a:pt x="192" y="0"/>
                      <a:pt x="200" y="60"/>
                    </a:cubicBezTo>
                    <a:lnTo>
                      <a:pt x="200" y="60"/>
                    </a:lnTo>
                    <a:cubicBezTo>
                      <a:pt x="202" y="83"/>
                      <a:pt x="202" y="111"/>
                      <a:pt x="189" y="129"/>
                    </a:cubicBezTo>
                    <a:lnTo>
                      <a:pt x="189" y="129"/>
                    </a:lnTo>
                    <a:cubicBezTo>
                      <a:pt x="185" y="135"/>
                      <a:pt x="179" y="138"/>
                      <a:pt x="173" y="140"/>
                    </a:cubicBezTo>
                    <a:lnTo>
                      <a:pt x="173" y="140"/>
                    </a:lnTo>
                    <a:cubicBezTo>
                      <a:pt x="179" y="148"/>
                      <a:pt x="177" y="162"/>
                      <a:pt x="165" y="166"/>
                    </a:cubicBezTo>
                    <a:lnTo>
                      <a:pt x="165" y="166"/>
                    </a:lnTo>
                    <a:cubicBezTo>
                      <a:pt x="121" y="182"/>
                      <a:pt x="54" y="195"/>
                      <a:pt x="25" y="142"/>
                    </a:cubicBezTo>
                    <a:lnTo>
                      <a:pt x="25" y="142"/>
                    </a:lnTo>
                    <a:cubicBezTo>
                      <a:pt x="0" y="96"/>
                      <a:pt x="43" y="50"/>
                      <a:pt x="84" y="33"/>
                    </a:cubicBezTo>
                    <a:close/>
                  </a:path>
                </a:pathLst>
              </a:custGeom>
              <a:solidFill>
                <a:schemeClr val="accent1">
                  <a:lumMod val="75000"/>
                </a:schemeClr>
              </a:solidFill>
              <a:ln>
                <a:noFill/>
              </a:ln>
              <a:effectLst/>
            </p:spPr>
            <p:txBody>
              <a:bodyPr wrap="none" anchor="ctr"/>
              <a:lstStyle/>
              <a:p>
                <a:pPr>
                  <a:defRPr/>
                </a:pPr>
                <a:endParaRPr lang="es-ES_tradnl" sz="3200"/>
              </a:p>
            </p:txBody>
          </p:sp>
          <p:sp>
            <p:nvSpPr>
              <p:cNvPr id="9319" name="Freeform 189">
                <a:extLst>
                  <a:ext uri="{FF2B5EF4-FFF2-40B4-BE49-F238E27FC236}">
                    <a16:creationId xmlns:a16="http://schemas.microsoft.com/office/drawing/2014/main" id="{91F13B9A-2048-8049-85DB-F2FD0C9FE838}"/>
                  </a:ext>
                </a:extLst>
              </p:cNvPr>
              <p:cNvSpPr>
                <a:spLocks/>
              </p:cNvSpPr>
              <p:nvPr/>
            </p:nvSpPr>
            <p:spPr bwMode="auto">
              <a:xfrm>
                <a:off x="3763691" y="5187951"/>
                <a:ext cx="76810" cy="103694"/>
              </a:xfrm>
              <a:custGeom>
                <a:avLst/>
                <a:gdLst>
                  <a:gd name="T0" fmla="*/ 45208 w 175"/>
                  <a:gd name="T1" fmla="*/ 21439 h 237"/>
                  <a:gd name="T2" fmla="*/ 45208 w 175"/>
                  <a:gd name="T3" fmla="*/ 21439 h 237"/>
                  <a:gd name="T4" fmla="*/ 25018 w 175"/>
                  <a:gd name="T5" fmla="*/ 31940 h 237"/>
                  <a:gd name="T6" fmla="*/ 25018 w 175"/>
                  <a:gd name="T7" fmla="*/ 31940 h 237"/>
                  <a:gd name="T8" fmla="*/ 20629 w 175"/>
                  <a:gd name="T9" fmla="*/ 47690 h 237"/>
                  <a:gd name="T10" fmla="*/ 20629 w 175"/>
                  <a:gd name="T11" fmla="*/ 47690 h 237"/>
                  <a:gd name="T12" fmla="*/ 25457 w 175"/>
                  <a:gd name="T13" fmla="*/ 73942 h 237"/>
                  <a:gd name="T14" fmla="*/ 25457 w 175"/>
                  <a:gd name="T15" fmla="*/ 73942 h 237"/>
                  <a:gd name="T16" fmla="*/ 46964 w 175"/>
                  <a:gd name="T17" fmla="*/ 74380 h 237"/>
                  <a:gd name="T18" fmla="*/ 46964 w 175"/>
                  <a:gd name="T19" fmla="*/ 74380 h 237"/>
                  <a:gd name="T20" fmla="*/ 50914 w 175"/>
                  <a:gd name="T21" fmla="*/ 66942 h 237"/>
                  <a:gd name="T22" fmla="*/ 50914 w 175"/>
                  <a:gd name="T23" fmla="*/ 66942 h 237"/>
                  <a:gd name="T24" fmla="*/ 45208 w 175"/>
                  <a:gd name="T25" fmla="*/ 21439 h 237"/>
                  <a:gd name="T26" fmla="*/ 68910 w 175"/>
                  <a:gd name="T27" fmla="*/ 59504 h 237"/>
                  <a:gd name="T28" fmla="*/ 68910 w 175"/>
                  <a:gd name="T29" fmla="*/ 59504 h 237"/>
                  <a:gd name="T30" fmla="*/ 25018 w 175"/>
                  <a:gd name="T31" fmla="*/ 87505 h 237"/>
                  <a:gd name="T32" fmla="*/ 25018 w 175"/>
                  <a:gd name="T33" fmla="*/ 87505 h 237"/>
                  <a:gd name="T34" fmla="*/ 7023 w 175"/>
                  <a:gd name="T35" fmla="*/ 63004 h 237"/>
                  <a:gd name="T36" fmla="*/ 7023 w 175"/>
                  <a:gd name="T37" fmla="*/ 63004 h 237"/>
                  <a:gd name="T38" fmla="*/ 7462 w 175"/>
                  <a:gd name="T39" fmla="*/ 54691 h 237"/>
                  <a:gd name="T40" fmla="*/ 7462 w 175"/>
                  <a:gd name="T41" fmla="*/ 54691 h 237"/>
                  <a:gd name="T42" fmla="*/ 1756 w 175"/>
                  <a:gd name="T43" fmla="*/ 44628 h 237"/>
                  <a:gd name="T44" fmla="*/ 1756 w 175"/>
                  <a:gd name="T45" fmla="*/ 44628 h 237"/>
                  <a:gd name="T46" fmla="*/ 51792 w 175"/>
                  <a:gd name="T47" fmla="*/ 7438 h 237"/>
                  <a:gd name="T48" fmla="*/ 51792 w 175"/>
                  <a:gd name="T49" fmla="*/ 7438 h 237"/>
                  <a:gd name="T50" fmla="*/ 68910 w 175"/>
                  <a:gd name="T51" fmla="*/ 59504 h 23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75" h="237">
                    <a:moveTo>
                      <a:pt x="103" y="49"/>
                    </a:moveTo>
                    <a:lnTo>
                      <a:pt x="103" y="49"/>
                    </a:lnTo>
                    <a:cubicBezTo>
                      <a:pt x="83" y="46"/>
                      <a:pt x="69" y="58"/>
                      <a:pt x="57" y="73"/>
                    </a:cubicBezTo>
                    <a:cubicBezTo>
                      <a:pt x="58" y="86"/>
                      <a:pt x="53" y="95"/>
                      <a:pt x="47" y="109"/>
                    </a:cubicBezTo>
                    <a:cubicBezTo>
                      <a:pt x="40" y="130"/>
                      <a:pt x="38" y="153"/>
                      <a:pt x="58" y="169"/>
                    </a:cubicBezTo>
                    <a:cubicBezTo>
                      <a:pt x="69" y="175"/>
                      <a:pt x="96" y="178"/>
                      <a:pt x="107" y="170"/>
                    </a:cubicBezTo>
                    <a:cubicBezTo>
                      <a:pt x="111" y="166"/>
                      <a:pt x="113" y="157"/>
                      <a:pt x="116" y="153"/>
                    </a:cubicBezTo>
                    <a:cubicBezTo>
                      <a:pt x="130" y="125"/>
                      <a:pt x="157" y="53"/>
                      <a:pt x="103" y="49"/>
                    </a:cubicBezTo>
                    <a:close/>
                    <a:moveTo>
                      <a:pt x="157" y="136"/>
                    </a:moveTo>
                    <a:lnTo>
                      <a:pt x="157" y="136"/>
                    </a:lnTo>
                    <a:cubicBezTo>
                      <a:pt x="141" y="174"/>
                      <a:pt x="107" y="236"/>
                      <a:pt x="57" y="200"/>
                    </a:cubicBezTo>
                    <a:cubicBezTo>
                      <a:pt x="40" y="187"/>
                      <a:pt x="20" y="166"/>
                      <a:pt x="16" y="144"/>
                    </a:cubicBezTo>
                    <a:cubicBezTo>
                      <a:pt x="15" y="138"/>
                      <a:pt x="16" y="130"/>
                      <a:pt x="17" y="125"/>
                    </a:cubicBezTo>
                    <a:cubicBezTo>
                      <a:pt x="8" y="124"/>
                      <a:pt x="0" y="113"/>
                      <a:pt x="4" y="102"/>
                    </a:cubicBezTo>
                    <a:cubicBezTo>
                      <a:pt x="25" y="58"/>
                      <a:pt x="62" y="0"/>
                      <a:pt x="118" y="17"/>
                    </a:cubicBezTo>
                    <a:cubicBezTo>
                      <a:pt x="170" y="32"/>
                      <a:pt x="174" y="94"/>
                      <a:pt x="157" y="13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3200"/>
              </a:p>
            </p:txBody>
          </p:sp>
          <p:sp>
            <p:nvSpPr>
              <p:cNvPr id="97" name="Freeform 190">
                <a:extLst>
                  <a:ext uri="{FF2B5EF4-FFF2-40B4-BE49-F238E27FC236}">
                    <a16:creationId xmlns:a16="http://schemas.microsoft.com/office/drawing/2014/main" id="{87E64F3A-CE26-A740-B7BE-C7A9575F7901}"/>
                  </a:ext>
                </a:extLst>
              </p:cNvPr>
              <p:cNvSpPr>
                <a:spLocks noChangeArrowheads="1"/>
              </p:cNvSpPr>
              <p:nvPr/>
            </p:nvSpPr>
            <p:spPr bwMode="auto">
              <a:xfrm>
                <a:off x="3451070" y="5203468"/>
                <a:ext cx="77134" cy="65393"/>
              </a:xfrm>
              <a:custGeom>
                <a:avLst/>
                <a:gdLst>
                  <a:gd name="T0" fmla="*/ 128 w 177"/>
                  <a:gd name="T1" fmla="*/ 62 h 149"/>
                  <a:gd name="T2" fmla="*/ 128 w 177"/>
                  <a:gd name="T3" fmla="*/ 62 h 149"/>
                  <a:gd name="T4" fmla="*/ 88 w 177"/>
                  <a:gd name="T5" fmla="*/ 34 h 149"/>
                  <a:gd name="T6" fmla="*/ 88 w 177"/>
                  <a:gd name="T7" fmla="*/ 34 h 149"/>
                  <a:gd name="T8" fmla="*/ 57 w 177"/>
                  <a:gd name="T9" fmla="*/ 42 h 149"/>
                  <a:gd name="T10" fmla="*/ 57 w 177"/>
                  <a:gd name="T11" fmla="*/ 42 h 149"/>
                  <a:gd name="T12" fmla="*/ 22 w 177"/>
                  <a:gd name="T13" fmla="*/ 76 h 149"/>
                  <a:gd name="T14" fmla="*/ 22 w 177"/>
                  <a:gd name="T15" fmla="*/ 76 h 149"/>
                  <a:gd name="T16" fmla="*/ 46 w 177"/>
                  <a:gd name="T17" fmla="*/ 118 h 149"/>
                  <a:gd name="T18" fmla="*/ 46 w 177"/>
                  <a:gd name="T19" fmla="*/ 118 h 149"/>
                  <a:gd name="T20" fmla="*/ 63 w 177"/>
                  <a:gd name="T21" fmla="*/ 119 h 149"/>
                  <a:gd name="T22" fmla="*/ 63 w 177"/>
                  <a:gd name="T23" fmla="*/ 119 h 149"/>
                  <a:gd name="T24" fmla="*/ 128 w 177"/>
                  <a:gd name="T25" fmla="*/ 62 h 149"/>
                  <a:gd name="T26" fmla="*/ 96 w 177"/>
                  <a:gd name="T27" fmla="*/ 146 h 149"/>
                  <a:gd name="T28" fmla="*/ 96 w 177"/>
                  <a:gd name="T29" fmla="*/ 146 h 149"/>
                  <a:gd name="T30" fmla="*/ 0 w 177"/>
                  <a:gd name="T31" fmla="*/ 89 h 149"/>
                  <a:gd name="T32" fmla="*/ 0 w 177"/>
                  <a:gd name="T33" fmla="*/ 89 h 149"/>
                  <a:gd name="T34" fmla="*/ 16 w 177"/>
                  <a:gd name="T35" fmla="*/ 30 h 149"/>
                  <a:gd name="T36" fmla="*/ 16 w 177"/>
                  <a:gd name="T37" fmla="*/ 30 h 149"/>
                  <a:gd name="T38" fmla="*/ 30 w 177"/>
                  <a:gd name="T39" fmla="*/ 23 h 149"/>
                  <a:gd name="T40" fmla="*/ 30 w 177"/>
                  <a:gd name="T41" fmla="*/ 23 h 149"/>
                  <a:gd name="T42" fmla="*/ 41 w 177"/>
                  <a:gd name="T43" fmla="*/ 2 h 149"/>
                  <a:gd name="T44" fmla="*/ 41 w 177"/>
                  <a:gd name="T45" fmla="*/ 2 h 149"/>
                  <a:gd name="T46" fmla="*/ 160 w 177"/>
                  <a:gd name="T47" fmla="*/ 63 h 149"/>
                  <a:gd name="T48" fmla="*/ 160 w 177"/>
                  <a:gd name="T49" fmla="*/ 63 h 149"/>
                  <a:gd name="T50" fmla="*/ 96 w 177"/>
                  <a:gd name="T51" fmla="*/ 146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7" h="149">
                    <a:moveTo>
                      <a:pt x="128" y="62"/>
                    </a:moveTo>
                    <a:lnTo>
                      <a:pt x="128" y="62"/>
                    </a:lnTo>
                    <a:cubicBezTo>
                      <a:pt x="120" y="44"/>
                      <a:pt x="104" y="37"/>
                      <a:pt x="88" y="34"/>
                    </a:cubicBezTo>
                    <a:lnTo>
                      <a:pt x="88" y="34"/>
                    </a:lnTo>
                    <a:cubicBezTo>
                      <a:pt x="80" y="41"/>
                      <a:pt x="70" y="41"/>
                      <a:pt x="57" y="42"/>
                    </a:cubicBezTo>
                    <a:lnTo>
                      <a:pt x="57" y="42"/>
                    </a:lnTo>
                    <a:cubicBezTo>
                      <a:pt x="38" y="44"/>
                      <a:pt x="21" y="54"/>
                      <a:pt x="22" y="76"/>
                    </a:cubicBezTo>
                    <a:lnTo>
                      <a:pt x="22" y="76"/>
                    </a:lnTo>
                    <a:cubicBezTo>
                      <a:pt x="22" y="88"/>
                      <a:pt x="34" y="113"/>
                      <a:pt x="46" y="118"/>
                    </a:cubicBezTo>
                    <a:lnTo>
                      <a:pt x="46" y="118"/>
                    </a:lnTo>
                    <a:cubicBezTo>
                      <a:pt x="50" y="119"/>
                      <a:pt x="58" y="119"/>
                      <a:pt x="63" y="119"/>
                    </a:cubicBezTo>
                    <a:lnTo>
                      <a:pt x="63" y="119"/>
                    </a:lnTo>
                    <a:cubicBezTo>
                      <a:pt x="89" y="119"/>
                      <a:pt x="154" y="110"/>
                      <a:pt x="128" y="62"/>
                    </a:cubicBezTo>
                    <a:close/>
                    <a:moveTo>
                      <a:pt x="96" y="146"/>
                    </a:moveTo>
                    <a:lnTo>
                      <a:pt x="96" y="146"/>
                    </a:lnTo>
                    <a:cubicBezTo>
                      <a:pt x="61" y="148"/>
                      <a:pt x="0" y="147"/>
                      <a:pt x="0" y="89"/>
                    </a:cubicBezTo>
                    <a:lnTo>
                      <a:pt x="0" y="89"/>
                    </a:lnTo>
                    <a:cubicBezTo>
                      <a:pt x="0" y="68"/>
                      <a:pt x="3" y="43"/>
                      <a:pt x="16" y="30"/>
                    </a:cubicBezTo>
                    <a:lnTo>
                      <a:pt x="16" y="30"/>
                    </a:lnTo>
                    <a:cubicBezTo>
                      <a:pt x="20" y="26"/>
                      <a:pt x="25" y="23"/>
                      <a:pt x="30" y="23"/>
                    </a:cubicBezTo>
                    <a:lnTo>
                      <a:pt x="30" y="23"/>
                    </a:lnTo>
                    <a:cubicBezTo>
                      <a:pt x="28" y="14"/>
                      <a:pt x="29" y="4"/>
                      <a:pt x="41" y="2"/>
                    </a:cubicBezTo>
                    <a:lnTo>
                      <a:pt x="41" y="2"/>
                    </a:lnTo>
                    <a:cubicBezTo>
                      <a:pt x="82" y="0"/>
                      <a:pt x="141" y="8"/>
                      <a:pt x="160" y="63"/>
                    </a:cubicBezTo>
                    <a:lnTo>
                      <a:pt x="160" y="63"/>
                    </a:lnTo>
                    <a:cubicBezTo>
                      <a:pt x="176" y="113"/>
                      <a:pt x="134" y="142"/>
                      <a:pt x="96" y="146"/>
                    </a:cubicBezTo>
                    <a:close/>
                  </a:path>
                </a:pathLst>
              </a:custGeom>
              <a:solidFill>
                <a:schemeClr val="accent1">
                  <a:lumMod val="60000"/>
                  <a:lumOff val="40000"/>
                </a:schemeClr>
              </a:solidFill>
              <a:ln>
                <a:noFill/>
              </a:ln>
              <a:effectLst/>
            </p:spPr>
            <p:txBody>
              <a:bodyPr wrap="none" anchor="ctr"/>
              <a:lstStyle/>
              <a:p>
                <a:pPr>
                  <a:defRPr/>
                </a:pPr>
                <a:endParaRPr lang="es-ES_tradnl" sz="3200"/>
              </a:p>
            </p:txBody>
          </p:sp>
          <p:sp>
            <p:nvSpPr>
              <p:cNvPr id="98" name="Freeform 191">
                <a:extLst>
                  <a:ext uri="{FF2B5EF4-FFF2-40B4-BE49-F238E27FC236}">
                    <a16:creationId xmlns:a16="http://schemas.microsoft.com/office/drawing/2014/main" id="{3C7659CC-14A7-A748-A3BA-0CD3C0622898}"/>
                  </a:ext>
                </a:extLst>
              </p:cNvPr>
              <p:cNvSpPr>
                <a:spLocks noChangeArrowheads="1"/>
              </p:cNvSpPr>
              <p:nvPr/>
            </p:nvSpPr>
            <p:spPr bwMode="auto">
              <a:xfrm>
                <a:off x="3909507" y="5193296"/>
                <a:ext cx="82955" cy="81377"/>
              </a:xfrm>
              <a:custGeom>
                <a:avLst/>
                <a:gdLst>
                  <a:gd name="T0" fmla="*/ 66 w 188"/>
                  <a:gd name="T1" fmla="*/ 131 h 186"/>
                  <a:gd name="T2" fmla="*/ 66 w 188"/>
                  <a:gd name="T3" fmla="*/ 131 h 186"/>
                  <a:gd name="T4" fmla="*/ 113 w 188"/>
                  <a:gd name="T5" fmla="*/ 139 h 186"/>
                  <a:gd name="T6" fmla="*/ 113 w 188"/>
                  <a:gd name="T7" fmla="*/ 139 h 186"/>
                  <a:gd name="T8" fmla="*/ 138 w 188"/>
                  <a:gd name="T9" fmla="*/ 119 h 186"/>
                  <a:gd name="T10" fmla="*/ 138 w 188"/>
                  <a:gd name="T11" fmla="*/ 119 h 186"/>
                  <a:gd name="T12" fmla="*/ 155 w 188"/>
                  <a:gd name="T13" fmla="*/ 73 h 186"/>
                  <a:gd name="T14" fmla="*/ 155 w 188"/>
                  <a:gd name="T15" fmla="*/ 73 h 186"/>
                  <a:gd name="T16" fmla="*/ 117 w 188"/>
                  <a:gd name="T17" fmla="*/ 44 h 186"/>
                  <a:gd name="T18" fmla="*/ 117 w 188"/>
                  <a:gd name="T19" fmla="*/ 44 h 186"/>
                  <a:gd name="T20" fmla="*/ 101 w 188"/>
                  <a:gd name="T21" fmla="*/ 51 h 186"/>
                  <a:gd name="T22" fmla="*/ 101 w 188"/>
                  <a:gd name="T23" fmla="*/ 51 h 186"/>
                  <a:gd name="T24" fmla="*/ 66 w 188"/>
                  <a:gd name="T25" fmla="*/ 131 h 186"/>
                  <a:gd name="T26" fmla="*/ 59 w 188"/>
                  <a:gd name="T27" fmla="*/ 42 h 186"/>
                  <a:gd name="T28" fmla="*/ 59 w 188"/>
                  <a:gd name="T29" fmla="*/ 42 h 186"/>
                  <a:gd name="T30" fmla="*/ 171 w 188"/>
                  <a:gd name="T31" fmla="*/ 52 h 186"/>
                  <a:gd name="T32" fmla="*/ 171 w 188"/>
                  <a:gd name="T33" fmla="*/ 52 h 186"/>
                  <a:gd name="T34" fmla="*/ 180 w 188"/>
                  <a:gd name="T35" fmla="*/ 113 h 186"/>
                  <a:gd name="T36" fmla="*/ 180 w 188"/>
                  <a:gd name="T37" fmla="*/ 113 h 186"/>
                  <a:gd name="T38" fmla="*/ 170 w 188"/>
                  <a:gd name="T39" fmla="*/ 125 h 186"/>
                  <a:gd name="T40" fmla="*/ 170 w 188"/>
                  <a:gd name="T41" fmla="*/ 125 h 186"/>
                  <a:gd name="T42" fmla="*/ 170 w 188"/>
                  <a:gd name="T43" fmla="*/ 148 h 186"/>
                  <a:gd name="T44" fmla="*/ 170 w 188"/>
                  <a:gd name="T45" fmla="*/ 148 h 186"/>
                  <a:gd name="T46" fmla="*/ 37 w 188"/>
                  <a:gd name="T47" fmla="*/ 142 h 186"/>
                  <a:gd name="T48" fmla="*/ 37 w 188"/>
                  <a:gd name="T49" fmla="*/ 142 h 186"/>
                  <a:gd name="T50" fmla="*/ 59 w 188"/>
                  <a:gd name="T51" fmla="*/ 42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8" h="186">
                    <a:moveTo>
                      <a:pt x="66" y="131"/>
                    </a:moveTo>
                    <a:lnTo>
                      <a:pt x="66" y="131"/>
                    </a:lnTo>
                    <a:cubicBezTo>
                      <a:pt x="80" y="142"/>
                      <a:pt x="97" y="143"/>
                      <a:pt x="113" y="139"/>
                    </a:cubicBezTo>
                    <a:lnTo>
                      <a:pt x="113" y="139"/>
                    </a:lnTo>
                    <a:cubicBezTo>
                      <a:pt x="117" y="129"/>
                      <a:pt x="126" y="126"/>
                      <a:pt x="138" y="119"/>
                    </a:cubicBezTo>
                    <a:lnTo>
                      <a:pt x="138" y="119"/>
                    </a:lnTo>
                    <a:cubicBezTo>
                      <a:pt x="154" y="109"/>
                      <a:pt x="166" y="94"/>
                      <a:pt x="155" y="73"/>
                    </a:cubicBezTo>
                    <a:lnTo>
                      <a:pt x="155" y="73"/>
                    </a:lnTo>
                    <a:cubicBezTo>
                      <a:pt x="150" y="62"/>
                      <a:pt x="129" y="44"/>
                      <a:pt x="117" y="44"/>
                    </a:cubicBezTo>
                    <a:lnTo>
                      <a:pt x="117" y="44"/>
                    </a:lnTo>
                    <a:cubicBezTo>
                      <a:pt x="112" y="44"/>
                      <a:pt x="105" y="50"/>
                      <a:pt x="101" y="51"/>
                    </a:cubicBezTo>
                    <a:lnTo>
                      <a:pt x="101" y="51"/>
                    </a:lnTo>
                    <a:cubicBezTo>
                      <a:pt x="76" y="63"/>
                      <a:pt x="21" y="97"/>
                      <a:pt x="66" y="131"/>
                    </a:cubicBezTo>
                    <a:close/>
                    <a:moveTo>
                      <a:pt x="59" y="42"/>
                    </a:moveTo>
                    <a:lnTo>
                      <a:pt x="59" y="42"/>
                    </a:lnTo>
                    <a:cubicBezTo>
                      <a:pt x="91" y="23"/>
                      <a:pt x="146" y="0"/>
                      <a:pt x="171" y="52"/>
                    </a:cubicBezTo>
                    <a:lnTo>
                      <a:pt x="171" y="52"/>
                    </a:lnTo>
                    <a:cubicBezTo>
                      <a:pt x="180" y="71"/>
                      <a:pt x="187" y="96"/>
                      <a:pt x="180" y="113"/>
                    </a:cubicBezTo>
                    <a:lnTo>
                      <a:pt x="180" y="113"/>
                    </a:lnTo>
                    <a:cubicBezTo>
                      <a:pt x="179" y="118"/>
                      <a:pt x="174" y="122"/>
                      <a:pt x="170" y="125"/>
                    </a:cubicBezTo>
                    <a:lnTo>
                      <a:pt x="170" y="125"/>
                    </a:lnTo>
                    <a:cubicBezTo>
                      <a:pt x="176" y="131"/>
                      <a:pt x="180" y="143"/>
                      <a:pt x="170" y="148"/>
                    </a:cubicBezTo>
                    <a:lnTo>
                      <a:pt x="170" y="148"/>
                    </a:lnTo>
                    <a:cubicBezTo>
                      <a:pt x="133" y="167"/>
                      <a:pt x="76" y="185"/>
                      <a:pt x="37" y="142"/>
                    </a:cubicBezTo>
                    <a:lnTo>
                      <a:pt x="37" y="142"/>
                    </a:lnTo>
                    <a:cubicBezTo>
                      <a:pt x="0" y="105"/>
                      <a:pt x="27" y="60"/>
                      <a:pt x="59" y="42"/>
                    </a:cubicBezTo>
                    <a:close/>
                  </a:path>
                </a:pathLst>
              </a:custGeom>
              <a:solidFill>
                <a:schemeClr val="accent1">
                  <a:lumMod val="60000"/>
                  <a:lumOff val="40000"/>
                </a:schemeClr>
              </a:solidFill>
              <a:ln>
                <a:noFill/>
              </a:ln>
              <a:effectLst/>
            </p:spPr>
            <p:txBody>
              <a:bodyPr wrap="none" anchor="ctr"/>
              <a:lstStyle/>
              <a:p>
                <a:pPr>
                  <a:defRPr/>
                </a:pPr>
                <a:endParaRPr lang="es-ES_tradnl" sz="3200"/>
              </a:p>
            </p:txBody>
          </p:sp>
          <p:sp>
            <p:nvSpPr>
              <p:cNvPr id="99" name="Freeform 192">
                <a:extLst>
                  <a:ext uri="{FF2B5EF4-FFF2-40B4-BE49-F238E27FC236}">
                    <a16:creationId xmlns:a16="http://schemas.microsoft.com/office/drawing/2014/main" id="{7599103B-4813-AC4D-AE80-D7C0A328CCFA}"/>
                  </a:ext>
                </a:extLst>
              </p:cNvPr>
              <p:cNvSpPr>
                <a:spLocks noChangeArrowheads="1"/>
              </p:cNvSpPr>
              <p:nvPr/>
            </p:nvSpPr>
            <p:spPr bwMode="auto">
              <a:xfrm>
                <a:off x="4071051" y="5202015"/>
                <a:ext cx="77134" cy="65392"/>
              </a:xfrm>
              <a:custGeom>
                <a:avLst/>
                <a:gdLst>
                  <a:gd name="T0" fmla="*/ 130 w 178"/>
                  <a:gd name="T1" fmla="*/ 62 h 150"/>
                  <a:gd name="T2" fmla="*/ 130 w 178"/>
                  <a:gd name="T3" fmla="*/ 62 h 150"/>
                  <a:gd name="T4" fmla="*/ 89 w 178"/>
                  <a:gd name="T5" fmla="*/ 33 h 150"/>
                  <a:gd name="T6" fmla="*/ 89 w 178"/>
                  <a:gd name="T7" fmla="*/ 33 h 150"/>
                  <a:gd name="T8" fmla="*/ 59 w 178"/>
                  <a:gd name="T9" fmla="*/ 41 h 150"/>
                  <a:gd name="T10" fmla="*/ 59 w 178"/>
                  <a:gd name="T11" fmla="*/ 41 h 150"/>
                  <a:gd name="T12" fmla="*/ 23 w 178"/>
                  <a:gd name="T13" fmla="*/ 77 h 150"/>
                  <a:gd name="T14" fmla="*/ 23 w 178"/>
                  <a:gd name="T15" fmla="*/ 77 h 150"/>
                  <a:gd name="T16" fmla="*/ 47 w 178"/>
                  <a:gd name="T17" fmla="*/ 117 h 150"/>
                  <a:gd name="T18" fmla="*/ 47 w 178"/>
                  <a:gd name="T19" fmla="*/ 117 h 150"/>
                  <a:gd name="T20" fmla="*/ 64 w 178"/>
                  <a:gd name="T21" fmla="*/ 119 h 150"/>
                  <a:gd name="T22" fmla="*/ 64 w 178"/>
                  <a:gd name="T23" fmla="*/ 119 h 150"/>
                  <a:gd name="T24" fmla="*/ 130 w 178"/>
                  <a:gd name="T25" fmla="*/ 62 h 150"/>
                  <a:gd name="T26" fmla="*/ 98 w 178"/>
                  <a:gd name="T27" fmla="*/ 145 h 150"/>
                  <a:gd name="T28" fmla="*/ 98 w 178"/>
                  <a:gd name="T29" fmla="*/ 145 h 150"/>
                  <a:gd name="T30" fmla="*/ 0 w 178"/>
                  <a:gd name="T31" fmla="*/ 90 h 150"/>
                  <a:gd name="T32" fmla="*/ 0 w 178"/>
                  <a:gd name="T33" fmla="*/ 90 h 150"/>
                  <a:gd name="T34" fmla="*/ 18 w 178"/>
                  <a:gd name="T35" fmla="*/ 29 h 150"/>
                  <a:gd name="T36" fmla="*/ 18 w 178"/>
                  <a:gd name="T37" fmla="*/ 29 h 150"/>
                  <a:gd name="T38" fmla="*/ 31 w 178"/>
                  <a:gd name="T39" fmla="*/ 23 h 150"/>
                  <a:gd name="T40" fmla="*/ 31 w 178"/>
                  <a:gd name="T41" fmla="*/ 23 h 150"/>
                  <a:gd name="T42" fmla="*/ 42 w 178"/>
                  <a:gd name="T43" fmla="*/ 2 h 150"/>
                  <a:gd name="T44" fmla="*/ 42 w 178"/>
                  <a:gd name="T45" fmla="*/ 2 h 150"/>
                  <a:gd name="T46" fmla="*/ 160 w 178"/>
                  <a:gd name="T47" fmla="*/ 64 h 150"/>
                  <a:gd name="T48" fmla="*/ 160 w 178"/>
                  <a:gd name="T49" fmla="*/ 64 h 150"/>
                  <a:gd name="T50" fmla="*/ 98 w 178"/>
                  <a:gd name="T51" fmla="*/ 14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8" h="150">
                    <a:moveTo>
                      <a:pt x="130" y="62"/>
                    </a:moveTo>
                    <a:lnTo>
                      <a:pt x="130" y="62"/>
                    </a:lnTo>
                    <a:cubicBezTo>
                      <a:pt x="121" y="45"/>
                      <a:pt x="106" y="37"/>
                      <a:pt x="89" y="33"/>
                    </a:cubicBezTo>
                    <a:lnTo>
                      <a:pt x="89" y="33"/>
                    </a:lnTo>
                    <a:cubicBezTo>
                      <a:pt x="81" y="41"/>
                      <a:pt x="72" y="40"/>
                      <a:pt x="59" y="41"/>
                    </a:cubicBezTo>
                    <a:lnTo>
                      <a:pt x="59" y="41"/>
                    </a:lnTo>
                    <a:cubicBezTo>
                      <a:pt x="39" y="44"/>
                      <a:pt x="23" y="53"/>
                      <a:pt x="23" y="77"/>
                    </a:cubicBezTo>
                    <a:lnTo>
                      <a:pt x="23" y="77"/>
                    </a:lnTo>
                    <a:cubicBezTo>
                      <a:pt x="25" y="89"/>
                      <a:pt x="35" y="112"/>
                      <a:pt x="47" y="117"/>
                    </a:cubicBezTo>
                    <a:lnTo>
                      <a:pt x="47" y="117"/>
                    </a:lnTo>
                    <a:cubicBezTo>
                      <a:pt x="52" y="120"/>
                      <a:pt x="60" y="119"/>
                      <a:pt x="64" y="119"/>
                    </a:cubicBezTo>
                    <a:lnTo>
                      <a:pt x="64" y="119"/>
                    </a:lnTo>
                    <a:cubicBezTo>
                      <a:pt x="92" y="119"/>
                      <a:pt x="156" y="110"/>
                      <a:pt x="130" y="62"/>
                    </a:cubicBezTo>
                    <a:close/>
                    <a:moveTo>
                      <a:pt x="98" y="145"/>
                    </a:moveTo>
                    <a:lnTo>
                      <a:pt x="98" y="145"/>
                    </a:lnTo>
                    <a:cubicBezTo>
                      <a:pt x="63" y="149"/>
                      <a:pt x="1" y="146"/>
                      <a:pt x="0" y="90"/>
                    </a:cubicBezTo>
                    <a:lnTo>
                      <a:pt x="0" y="90"/>
                    </a:lnTo>
                    <a:cubicBezTo>
                      <a:pt x="0" y="69"/>
                      <a:pt x="4" y="43"/>
                      <a:pt x="18" y="29"/>
                    </a:cubicBezTo>
                    <a:lnTo>
                      <a:pt x="18" y="29"/>
                    </a:lnTo>
                    <a:cubicBezTo>
                      <a:pt x="21" y="25"/>
                      <a:pt x="26" y="24"/>
                      <a:pt x="31" y="23"/>
                    </a:cubicBezTo>
                    <a:lnTo>
                      <a:pt x="31" y="23"/>
                    </a:lnTo>
                    <a:cubicBezTo>
                      <a:pt x="27" y="15"/>
                      <a:pt x="31" y="3"/>
                      <a:pt x="42" y="2"/>
                    </a:cubicBezTo>
                    <a:lnTo>
                      <a:pt x="42" y="2"/>
                    </a:lnTo>
                    <a:cubicBezTo>
                      <a:pt x="83" y="0"/>
                      <a:pt x="143" y="7"/>
                      <a:pt x="160" y="64"/>
                    </a:cubicBezTo>
                    <a:lnTo>
                      <a:pt x="160" y="64"/>
                    </a:lnTo>
                    <a:cubicBezTo>
                      <a:pt x="177" y="112"/>
                      <a:pt x="136" y="142"/>
                      <a:pt x="98" y="145"/>
                    </a:cubicBezTo>
                    <a:close/>
                  </a:path>
                </a:pathLst>
              </a:custGeom>
              <a:solidFill>
                <a:schemeClr val="accent1">
                  <a:lumMod val="75000"/>
                </a:schemeClr>
              </a:solidFill>
              <a:ln>
                <a:noFill/>
              </a:ln>
              <a:effectLst/>
            </p:spPr>
            <p:txBody>
              <a:bodyPr wrap="none" anchor="ctr"/>
              <a:lstStyle/>
              <a:p>
                <a:pPr>
                  <a:defRPr/>
                </a:pPr>
                <a:endParaRPr lang="es-ES_tradnl" sz="3200"/>
              </a:p>
            </p:txBody>
          </p:sp>
          <p:sp>
            <p:nvSpPr>
              <p:cNvPr id="9323" name="Freeform 193">
                <a:extLst>
                  <a:ext uri="{FF2B5EF4-FFF2-40B4-BE49-F238E27FC236}">
                    <a16:creationId xmlns:a16="http://schemas.microsoft.com/office/drawing/2014/main" id="{C5AF1EC2-49D4-7B47-BC3D-89DAD5424717}"/>
                  </a:ext>
                </a:extLst>
              </p:cNvPr>
              <p:cNvSpPr>
                <a:spLocks/>
              </p:cNvSpPr>
              <p:nvPr/>
            </p:nvSpPr>
            <p:spPr bwMode="auto">
              <a:xfrm>
                <a:off x="4222631" y="5187951"/>
                <a:ext cx="76810" cy="103694"/>
              </a:xfrm>
              <a:custGeom>
                <a:avLst/>
                <a:gdLst>
                  <a:gd name="T0" fmla="*/ 45208 w 175"/>
                  <a:gd name="T1" fmla="*/ 21439 h 237"/>
                  <a:gd name="T2" fmla="*/ 45208 w 175"/>
                  <a:gd name="T3" fmla="*/ 21439 h 237"/>
                  <a:gd name="T4" fmla="*/ 25018 w 175"/>
                  <a:gd name="T5" fmla="*/ 31940 h 237"/>
                  <a:gd name="T6" fmla="*/ 25018 w 175"/>
                  <a:gd name="T7" fmla="*/ 31940 h 237"/>
                  <a:gd name="T8" fmla="*/ 21068 w 175"/>
                  <a:gd name="T9" fmla="*/ 47690 h 237"/>
                  <a:gd name="T10" fmla="*/ 21068 w 175"/>
                  <a:gd name="T11" fmla="*/ 47690 h 237"/>
                  <a:gd name="T12" fmla="*/ 25896 w 175"/>
                  <a:gd name="T13" fmla="*/ 73942 h 237"/>
                  <a:gd name="T14" fmla="*/ 25896 w 175"/>
                  <a:gd name="T15" fmla="*/ 73942 h 237"/>
                  <a:gd name="T16" fmla="*/ 46964 w 175"/>
                  <a:gd name="T17" fmla="*/ 74380 h 237"/>
                  <a:gd name="T18" fmla="*/ 46964 w 175"/>
                  <a:gd name="T19" fmla="*/ 74380 h 237"/>
                  <a:gd name="T20" fmla="*/ 51353 w 175"/>
                  <a:gd name="T21" fmla="*/ 66942 h 237"/>
                  <a:gd name="T22" fmla="*/ 51353 w 175"/>
                  <a:gd name="T23" fmla="*/ 66942 h 237"/>
                  <a:gd name="T24" fmla="*/ 45208 w 175"/>
                  <a:gd name="T25" fmla="*/ 21439 h 237"/>
                  <a:gd name="T26" fmla="*/ 69348 w 175"/>
                  <a:gd name="T27" fmla="*/ 59504 h 237"/>
                  <a:gd name="T28" fmla="*/ 69348 w 175"/>
                  <a:gd name="T29" fmla="*/ 59504 h 237"/>
                  <a:gd name="T30" fmla="*/ 25457 w 175"/>
                  <a:gd name="T31" fmla="*/ 87505 h 237"/>
                  <a:gd name="T32" fmla="*/ 25457 w 175"/>
                  <a:gd name="T33" fmla="*/ 87505 h 237"/>
                  <a:gd name="T34" fmla="*/ 7023 w 175"/>
                  <a:gd name="T35" fmla="*/ 63004 h 237"/>
                  <a:gd name="T36" fmla="*/ 7023 w 175"/>
                  <a:gd name="T37" fmla="*/ 63004 h 237"/>
                  <a:gd name="T38" fmla="*/ 8339 w 175"/>
                  <a:gd name="T39" fmla="*/ 54691 h 237"/>
                  <a:gd name="T40" fmla="*/ 8339 w 175"/>
                  <a:gd name="T41" fmla="*/ 54691 h 237"/>
                  <a:gd name="T42" fmla="*/ 2633 w 175"/>
                  <a:gd name="T43" fmla="*/ 44628 h 237"/>
                  <a:gd name="T44" fmla="*/ 2633 w 175"/>
                  <a:gd name="T45" fmla="*/ 44628 h 237"/>
                  <a:gd name="T46" fmla="*/ 52670 w 175"/>
                  <a:gd name="T47" fmla="*/ 7438 h 237"/>
                  <a:gd name="T48" fmla="*/ 52670 w 175"/>
                  <a:gd name="T49" fmla="*/ 7438 h 237"/>
                  <a:gd name="T50" fmla="*/ 69348 w 175"/>
                  <a:gd name="T51" fmla="*/ 59504 h 23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75" h="237">
                    <a:moveTo>
                      <a:pt x="103" y="49"/>
                    </a:moveTo>
                    <a:lnTo>
                      <a:pt x="103" y="49"/>
                    </a:lnTo>
                    <a:cubicBezTo>
                      <a:pt x="83" y="46"/>
                      <a:pt x="69" y="58"/>
                      <a:pt x="57" y="73"/>
                    </a:cubicBezTo>
                    <a:cubicBezTo>
                      <a:pt x="59" y="86"/>
                      <a:pt x="54" y="95"/>
                      <a:pt x="48" y="109"/>
                    </a:cubicBezTo>
                    <a:cubicBezTo>
                      <a:pt x="40" y="130"/>
                      <a:pt x="40" y="153"/>
                      <a:pt x="59" y="169"/>
                    </a:cubicBezTo>
                    <a:cubicBezTo>
                      <a:pt x="70" y="175"/>
                      <a:pt x="96" y="178"/>
                      <a:pt x="107" y="170"/>
                    </a:cubicBezTo>
                    <a:cubicBezTo>
                      <a:pt x="111" y="166"/>
                      <a:pt x="115" y="157"/>
                      <a:pt x="117" y="153"/>
                    </a:cubicBezTo>
                    <a:cubicBezTo>
                      <a:pt x="130" y="125"/>
                      <a:pt x="157" y="53"/>
                      <a:pt x="103" y="49"/>
                    </a:cubicBezTo>
                    <a:close/>
                    <a:moveTo>
                      <a:pt x="158" y="136"/>
                    </a:moveTo>
                    <a:lnTo>
                      <a:pt x="158" y="136"/>
                    </a:lnTo>
                    <a:cubicBezTo>
                      <a:pt x="141" y="174"/>
                      <a:pt x="107" y="236"/>
                      <a:pt x="58" y="200"/>
                    </a:cubicBezTo>
                    <a:cubicBezTo>
                      <a:pt x="40" y="187"/>
                      <a:pt x="21" y="166"/>
                      <a:pt x="16" y="144"/>
                    </a:cubicBezTo>
                    <a:cubicBezTo>
                      <a:pt x="16" y="138"/>
                      <a:pt x="16" y="132"/>
                      <a:pt x="19" y="125"/>
                    </a:cubicBezTo>
                    <a:cubicBezTo>
                      <a:pt x="10" y="124"/>
                      <a:pt x="0" y="113"/>
                      <a:pt x="6" y="102"/>
                    </a:cubicBezTo>
                    <a:cubicBezTo>
                      <a:pt x="25" y="58"/>
                      <a:pt x="62" y="0"/>
                      <a:pt x="120" y="17"/>
                    </a:cubicBezTo>
                    <a:cubicBezTo>
                      <a:pt x="171" y="32"/>
                      <a:pt x="174" y="94"/>
                      <a:pt x="158" y="13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3200"/>
              </a:p>
            </p:txBody>
          </p:sp>
          <p:sp>
            <p:nvSpPr>
              <p:cNvPr id="101" name="Freeform 194">
                <a:extLst>
                  <a:ext uri="{FF2B5EF4-FFF2-40B4-BE49-F238E27FC236}">
                    <a16:creationId xmlns:a16="http://schemas.microsoft.com/office/drawing/2014/main" id="{0EB21DDF-AC4A-EC43-9A7A-614DD563E910}"/>
                  </a:ext>
                </a:extLst>
              </p:cNvPr>
              <p:cNvSpPr>
                <a:spLocks noChangeArrowheads="1"/>
              </p:cNvSpPr>
              <p:nvPr/>
            </p:nvSpPr>
            <p:spPr bwMode="auto">
              <a:xfrm>
                <a:off x="4523667" y="5193296"/>
                <a:ext cx="88776" cy="84283"/>
              </a:xfrm>
              <a:custGeom>
                <a:avLst/>
                <a:gdLst>
                  <a:gd name="T0" fmla="*/ 61 w 204"/>
                  <a:gd name="T1" fmla="*/ 133 h 196"/>
                  <a:gd name="T2" fmla="*/ 61 w 204"/>
                  <a:gd name="T3" fmla="*/ 133 h 196"/>
                  <a:gd name="T4" fmla="*/ 108 w 204"/>
                  <a:gd name="T5" fmla="*/ 149 h 196"/>
                  <a:gd name="T6" fmla="*/ 108 w 204"/>
                  <a:gd name="T7" fmla="*/ 149 h 196"/>
                  <a:gd name="T8" fmla="*/ 141 w 204"/>
                  <a:gd name="T9" fmla="*/ 130 h 196"/>
                  <a:gd name="T10" fmla="*/ 141 w 204"/>
                  <a:gd name="T11" fmla="*/ 130 h 196"/>
                  <a:gd name="T12" fmla="*/ 175 w 204"/>
                  <a:gd name="T13" fmla="*/ 80 h 196"/>
                  <a:gd name="T14" fmla="*/ 175 w 204"/>
                  <a:gd name="T15" fmla="*/ 80 h 196"/>
                  <a:gd name="T16" fmla="*/ 143 w 204"/>
                  <a:gd name="T17" fmla="*/ 45 h 196"/>
                  <a:gd name="T18" fmla="*/ 143 w 204"/>
                  <a:gd name="T19" fmla="*/ 45 h 196"/>
                  <a:gd name="T20" fmla="*/ 126 w 204"/>
                  <a:gd name="T21" fmla="*/ 50 h 196"/>
                  <a:gd name="T22" fmla="*/ 126 w 204"/>
                  <a:gd name="T23" fmla="*/ 50 h 196"/>
                  <a:gd name="T24" fmla="*/ 61 w 204"/>
                  <a:gd name="T25" fmla="*/ 133 h 196"/>
                  <a:gd name="T26" fmla="*/ 84 w 204"/>
                  <a:gd name="T27" fmla="*/ 33 h 196"/>
                  <a:gd name="T28" fmla="*/ 84 w 204"/>
                  <a:gd name="T29" fmla="*/ 33 h 196"/>
                  <a:gd name="T30" fmla="*/ 199 w 204"/>
                  <a:gd name="T31" fmla="*/ 59 h 196"/>
                  <a:gd name="T32" fmla="*/ 199 w 204"/>
                  <a:gd name="T33" fmla="*/ 59 h 196"/>
                  <a:gd name="T34" fmla="*/ 188 w 204"/>
                  <a:gd name="T35" fmla="*/ 128 h 196"/>
                  <a:gd name="T36" fmla="*/ 188 w 204"/>
                  <a:gd name="T37" fmla="*/ 128 h 196"/>
                  <a:gd name="T38" fmla="*/ 172 w 204"/>
                  <a:gd name="T39" fmla="*/ 139 h 196"/>
                  <a:gd name="T40" fmla="*/ 172 w 204"/>
                  <a:gd name="T41" fmla="*/ 139 h 196"/>
                  <a:gd name="T42" fmla="*/ 166 w 204"/>
                  <a:gd name="T43" fmla="*/ 166 h 196"/>
                  <a:gd name="T44" fmla="*/ 166 w 204"/>
                  <a:gd name="T45" fmla="*/ 166 h 196"/>
                  <a:gd name="T46" fmla="*/ 25 w 204"/>
                  <a:gd name="T47" fmla="*/ 142 h 196"/>
                  <a:gd name="T48" fmla="*/ 25 w 204"/>
                  <a:gd name="T49" fmla="*/ 142 h 196"/>
                  <a:gd name="T50" fmla="*/ 84 w 204"/>
                  <a:gd name="T51" fmla="*/ 33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4" h="196">
                    <a:moveTo>
                      <a:pt x="61" y="133"/>
                    </a:moveTo>
                    <a:lnTo>
                      <a:pt x="61" y="133"/>
                    </a:lnTo>
                    <a:cubicBezTo>
                      <a:pt x="71" y="147"/>
                      <a:pt x="90" y="150"/>
                      <a:pt x="108" y="149"/>
                    </a:cubicBezTo>
                    <a:lnTo>
                      <a:pt x="108" y="149"/>
                    </a:lnTo>
                    <a:cubicBezTo>
                      <a:pt x="116" y="137"/>
                      <a:pt x="126" y="135"/>
                      <a:pt x="141" y="130"/>
                    </a:cubicBezTo>
                    <a:lnTo>
                      <a:pt x="141" y="130"/>
                    </a:lnTo>
                    <a:cubicBezTo>
                      <a:pt x="162" y="121"/>
                      <a:pt x="179" y="105"/>
                      <a:pt x="175" y="80"/>
                    </a:cubicBezTo>
                    <a:lnTo>
                      <a:pt x="175" y="80"/>
                    </a:lnTo>
                    <a:cubicBezTo>
                      <a:pt x="174" y="68"/>
                      <a:pt x="157" y="47"/>
                      <a:pt x="143" y="45"/>
                    </a:cubicBezTo>
                    <a:lnTo>
                      <a:pt x="143" y="45"/>
                    </a:lnTo>
                    <a:cubicBezTo>
                      <a:pt x="139" y="43"/>
                      <a:pt x="130" y="49"/>
                      <a:pt x="126" y="50"/>
                    </a:cubicBezTo>
                    <a:lnTo>
                      <a:pt x="126" y="50"/>
                    </a:lnTo>
                    <a:cubicBezTo>
                      <a:pt x="95" y="59"/>
                      <a:pt x="25" y="91"/>
                      <a:pt x="61" y="133"/>
                    </a:cubicBezTo>
                    <a:close/>
                    <a:moveTo>
                      <a:pt x="84" y="33"/>
                    </a:moveTo>
                    <a:lnTo>
                      <a:pt x="84" y="33"/>
                    </a:lnTo>
                    <a:cubicBezTo>
                      <a:pt x="122" y="17"/>
                      <a:pt x="192" y="0"/>
                      <a:pt x="199" y="59"/>
                    </a:cubicBezTo>
                    <a:lnTo>
                      <a:pt x="199" y="59"/>
                    </a:lnTo>
                    <a:cubicBezTo>
                      <a:pt x="203" y="82"/>
                      <a:pt x="201" y="109"/>
                      <a:pt x="188" y="128"/>
                    </a:cubicBezTo>
                    <a:lnTo>
                      <a:pt x="188" y="128"/>
                    </a:lnTo>
                    <a:cubicBezTo>
                      <a:pt x="184" y="134"/>
                      <a:pt x="179" y="137"/>
                      <a:pt x="172" y="139"/>
                    </a:cubicBezTo>
                    <a:lnTo>
                      <a:pt x="172" y="139"/>
                    </a:lnTo>
                    <a:cubicBezTo>
                      <a:pt x="179" y="147"/>
                      <a:pt x="176" y="162"/>
                      <a:pt x="166" y="166"/>
                    </a:cubicBezTo>
                    <a:lnTo>
                      <a:pt x="166" y="166"/>
                    </a:lnTo>
                    <a:cubicBezTo>
                      <a:pt x="120" y="181"/>
                      <a:pt x="53" y="195"/>
                      <a:pt x="25" y="142"/>
                    </a:cubicBezTo>
                    <a:lnTo>
                      <a:pt x="25" y="142"/>
                    </a:lnTo>
                    <a:cubicBezTo>
                      <a:pt x="0" y="95"/>
                      <a:pt x="42" y="50"/>
                      <a:pt x="84" y="33"/>
                    </a:cubicBezTo>
                    <a:close/>
                  </a:path>
                </a:pathLst>
              </a:custGeom>
              <a:solidFill>
                <a:schemeClr val="accent1">
                  <a:lumMod val="75000"/>
                </a:schemeClr>
              </a:solidFill>
              <a:ln>
                <a:noFill/>
              </a:ln>
              <a:effectLst/>
            </p:spPr>
            <p:txBody>
              <a:bodyPr wrap="none" anchor="ctr"/>
              <a:lstStyle/>
              <a:p>
                <a:pPr>
                  <a:defRPr/>
                </a:pPr>
                <a:endParaRPr lang="es-ES_tradnl" sz="3200"/>
              </a:p>
            </p:txBody>
          </p:sp>
          <p:sp>
            <p:nvSpPr>
              <p:cNvPr id="9325" name="Freeform 195">
                <a:extLst>
                  <a:ext uri="{FF2B5EF4-FFF2-40B4-BE49-F238E27FC236}">
                    <a16:creationId xmlns:a16="http://schemas.microsoft.com/office/drawing/2014/main" id="{ADF62EDA-2AD6-534D-82F4-671146E93F34}"/>
                  </a:ext>
                </a:extLst>
              </p:cNvPr>
              <p:cNvSpPr>
                <a:spLocks/>
              </p:cNvSpPr>
              <p:nvPr/>
            </p:nvSpPr>
            <p:spPr bwMode="auto">
              <a:xfrm>
                <a:off x="4691172" y="5187951"/>
                <a:ext cx="76810" cy="103694"/>
              </a:xfrm>
              <a:custGeom>
                <a:avLst/>
                <a:gdLst>
                  <a:gd name="T0" fmla="*/ 45208 w 175"/>
                  <a:gd name="T1" fmla="*/ 20651 h 236"/>
                  <a:gd name="T2" fmla="*/ 45208 w 175"/>
                  <a:gd name="T3" fmla="*/ 20651 h 236"/>
                  <a:gd name="T4" fmla="*/ 25018 w 175"/>
                  <a:gd name="T5" fmla="*/ 31635 h 236"/>
                  <a:gd name="T6" fmla="*/ 25018 w 175"/>
                  <a:gd name="T7" fmla="*/ 31635 h 236"/>
                  <a:gd name="T8" fmla="*/ 21068 w 175"/>
                  <a:gd name="T9" fmla="*/ 47893 h 236"/>
                  <a:gd name="T10" fmla="*/ 21068 w 175"/>
                  <a:gd name="T11" fmla="*/ 47893 h 236"/>
                  <a:gd name="T12" fmla="*/ 25896 w 175"/>
                  <a:gd name="T13" fmla="*/ 73377 h 236"/>
                  <a:gd name="T14" fmla="*/ 25896 w 175"/>
                  <a:gd name="T15" fmla="*/ 73377 h 236"/>
                  <a:gd name="T16" fmla="*/ 47403 w 175"/>
                  <a:gd name="T17" fmla="*/ 74255 h 236"/>
                  <a:gd name="T18" fmla="*/ 47403 w 175"/>
                  <a:gd name="T19" fmla="*/ 74255 h 236"/>
                  <a:gd name="T20" fmla="*/ 51353 w 175"/>
                  <a:gd name="T21" fmla="*/ 66786 h 236"/>
                  <a:gd name="T22" fmla="*/ 51353 w 175"/>
                  <a:gd name="T23" fmla="*/ 66786 h 236"/>
                  <a:gd name="T24" fmla="*/ 45208 w 175"/>
                  <a:gd name="T25" fmla="*/ 20651 h 236"/>
                  <a:gd name="T26" fmla="*/ 68910 w 175"/>
                  <a:gd name="T27" fmla="*/ 58877 h 236"/>
                  <a:gd name="T28" fmla="*/ 68910 w 175"/>
                  <a:gd name="T29" fmla="*/ 58877 h 236"/>
                  <a:gd name="T30" fmla="*/ 25457 w 175"/>
                  <a:gd name="T31" fmla="*/ 87876 h 236"/>
                  <a:gd name="T32" fmla="*/ 25457 w 175"/>
                  <a:gd name="T33" fmla="*/ 87876 h 236"/>
                  <a:gd name="T34" fmla="*/ 7023 w 175"/>
                  <a:gd name="T35" fmla="*/ 62832 h 236"/>
                  <a:gd name="T36" fmla="*/ 7023 w 175"/>
                  <a:gd name="T37" fmla="*/ 62832 h 236"/>
                  <a:gd name="T38" fmla="*/ 8339 w 175"/>
                  <a:gd name="T39" fmla="*/ 54044 h 236"/>
                  <a:gd name="T40" fmla="*/ 8339 w 175"/>
                  <a:gd name="T41" fmla="*/ 54044 h 236"/>
                  <a:gd name="T42" fmla="*/ 2195 w 175"/>
                  <a:gd name="T43" fmla="*/ 44378 h 236"/>
                  <a:gd name="T44" fmla="*/ 2195 w 175"/>
                  <a:gd name="T45" fmla="*/ 44378 h 236"/>
                  <a:gd name="T46" fmla="*/ 52670 w 175"/>
                  <a:gd name="T47" fmla="*/ 7030 h 236"/>
                  <a:gd name="T48" fmla="*/ 52670 w 175"/>
                  <a:gd name="T49" fmla="*/ 7030 h 236"/>
                  <a:gd name="T50" fmla="*/ 68910 w 175"/>
                  <a:gd name="T51" fmla="*/ 58877 h 2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75" h="236">
                    <a:moveTo>
                      <a:pt x="103" y="47"/>
                    </a:moveTo>
                    <a:lnTo>
                      <a:pt x="103" y="47"/>
                    </a:lnTo>
                    <a:cubicBezTo>
                      <a:pt x="83" y="46"/>
                      <a:pt x="69" y="56"/>
                      <a:pt x="57" y="72"/>
                    </a:cubicBezTo>
                    <a:cubicBezTo>
                      <a:pt x="59" y="85"/>
                      <a:pt x="53" y="95"/>
                      <a:pt x="48" y="109"/>
                    </a:cubicBezTo>
                    <a:cubicBezTo>
                      <a:pt x="40" y="130"/>
                      <a:pt x="40" y="152"/>
                      <a:pt x="59" y="167"/>
                    </a:cubicBezTo>
                    <a:cubicBezTo>
                      <a:pt x="70" y="175"/>
                      <a:pt x="96" y="176"/>
                      <a:pt x="108" y="169"/>
                    </a:cubicBezTo>
                    <a:cubicBezTo>
                      <a:pt x="111" y="166"/>
                      <a:pt x="115" y="156"/>
                      <a:pt x="117" y="152"/>
                    </a:cubicBezTo>
                    <a:cubicBezTo>
                      <a:pt x="130" y="123"/>
                      <a:pt x="157" y="53"/>
                      <a:pt x="103" y="47"/>
                    </a:cubicBezTo>
                    <a:close/>
                    <a:moveTo>
                      <a:pt x="157" y="134"/>
                    </a:moveTo>
                    <a:lnTo>
                      <a:pt x="157" y="134"/>
                    </a:lnTo>
                    <a:cubicBezTo>
                      <a:pt x="142" y="173"/>
                      <a:pt x="108" y="235"/>
                      <a:pt x="58" y="200"/>
                    </a:cubicBezTo>
                    <a:cubicBezTo>
                      <a:pt x="40" y="187"/>
                      <a:pt x="21" y="166"/>
                      <a:pt x="16" y="143"/>
                    </a:cubicBezTo>
                    <a:cubicBezTo>
                      <a:pt x="16" y="137"/>
                      <a:pt x="16" y="130"/>
                      <a:pt x="19" y="123"/>
                    </a:cubicBezTo>
                    <a:cubicBezTo>
                      <a:pt x="9" y="122"/>
                      <a:pt x="0" y="113"/>
                      <a:pt x="5" y="101"/>
                    </a:cubicBezTo>
                    <a:cubicBezTo>
                      <a:pt x="25" y="58"/>
                      <a:pt x="63" y="0"/>
                      <a:pt x="120" y="16"/>
                    </a:cubicBezTo>
                    <a:cubicBezTo>
                      <a:pt x="171" y="30"/>
                      <a:pt x="174" y="93"/>
                      <a:pt x="157" y="13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3200"/>
              </a:p>
            </p:txBody>
          </p:sp>
          <p:sp>
            <p:nvSpPr>
              <p:cNvPr id="103" name="Freeform 196">
                <a:extLst>
                  <a:ext uri="{FF2B5EF4-FFF2-40B4-BE49-F238E27FC236}">
                    <a16:creationId xmlns:a16="http://schemas.microsoft.com/office/drawing/2014/main" id="{64446352-6E99-F74B-971C-CB448234B34B}"/>
                  </a:ext>
                </a:extLst>
              </p:cNvPr>
              <p:cNvSpPr>
                <a:spLocks noChangeArrowheads="1"/>
              </p:cNvSpPr>
              <p:nvPr/>
            </p:nvSpPr>
            <p:spPr bwMode="auto">
              <a:xfrm>
                <a:off x="4378132" y="5203468"/>
                <a:ext cx="77133" cy="65393"/>
              </a:xfrm>
              <a:custGeom>
                <a:avLst/>
                <a:gdLst>
                  <a:gd name="T0" fmla="*/ 129 w 177"/>
                  <a:gd name="T1" fmla="*/ 62 h 150"/>
                  <a:gd name="T2" fmla="*/ 129 w 177"/>
                  <a:gd name="T3" fmla="*/ 62 h 150"/>
                  <a:gd name="T4" fmla="*/ 89 w 177"/>
                  <a:gd name="T5" fmla="*/ 33 h 150"/>
                  <a:gd name="T6" fmla="*/ 89 w 177"/>
                  <a:gd name="T7" fmla="*/ 33 h 150"/>
                  <a:gd name="T8" fmla="*/ 58 w 177"/>
                  <a:gd name="T9" fmla="*/ 42 h 150"/>
                  <a:gd name="T10" fmla="*/ 58 w 177"/>
                  <a:gd name="T11" fmla="*/ 42 h 150"/>
                  <a:gd name="T12" fmla="*/ 24 w 177"/>
                  <a:gd name="T13" fmla="*/ 77 h 150"/>
                  <a:gd name="T14" fmla="*/ 24 w 177"/>
                  <a:gd name="T15" fmla="*/ 77 h 150"/>
                  <a:gd name="T16" fmla="*/ 47 w 177"/>
                  <a:gd name="T17" fmla="*/ 119 h 150"/>
                  <a:gd name="T18" fmla="*/ 47 w 177"/>
                  <a:gd name="T19" fmla="*/ 119 h 150"/>
                  <a:gd name="T20" fmla="*/ 63 w 177"/>
                  <a:gd name="T21" fmla="*/ 119 h 150"/>
                  <a:gd name="T22" fmla="*/ 63 w 177"/>
                  <a:gd name="T23" fmla="*/ 119 h 150"/>
                  <a:gd name="T24" fmla="*/ 129 w 177"/>
                  <a:gd name="T25" fmla="*/ 62 h 150"/>
                  <a:gd name="T26" fmla="*/ 97 w 177"/>
                  <a:gd name="T27" fmla="*/ 145 h 150"/>
                  <a:gd name="T28" fmla="*/ 97 w 177"/>
                  <a:gd name="T29" fmla="*/ 145 h 150"/>
                  <a:gd name="T30" fmla="*/ 0 w 177"/>
                  <a:gd name="T31" fmla="*/ 88 h 150"/>
                  <a:gd name="T32" fmla="*/ 0 w 177"/>
                  <a:gd name="T33" fmla="*/ 88 h 150"/>
                  <a:gd name="T34" fmla="*/ 17 w 177"/>
                  <a:gd name="T35" fmla="*/ 29 h 150"/>
                  <a:gd name="T36" fmla="*/ 17 w 177"/>
                  <a:gd name="T37" fmla="*/ 29 h 150"/>
                  <a:gd name="T38" fmla="*/ 32 w 177"/>
                  <a:gd name="T39" fmla="*/ 24 h 150"/>
                  <a:gd name="T40" fmla="*/ 32 w 177"/>
                  <a:gd name="T41" fmla="*/ 24 h 150"/>
                  <a:gd name="T42" fmla="*/ 41 w 177"/>
                  <a:gd name="T43" fmla="*/ 3 h 150"/>
                  <a:gd name="T44" fmla="*/ 41 w 177"/>
                  <a:gd name="T45" fmla="*/ 3 h 150"/>
                  <a:gd name="T46" fmla="*/ 160 w 177"/>
                  <a:gd name="T47" fmla="*/ 64 h 150"/>
                  <a:gd name="T48" fmla="*/ 160 w 177"/>
                  <a:gd name="T49" fmla="*/ 64 h 150"/>
                  <a:gd name="T50" fmla="*/ 97 w 177"/>
                  <a:gd name="T51" fmla="*/ 14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7" h="150">
                    <a:moveTo>
                      <a:pt x="129" y="62"/>
                    </a:moveTo>
                    <a:lnTo>
                      <a:pt x="129" y="62"/>
                    </a:lnTo>
                    <a:cubicBezTo>
                      <a:pt x="120" y="45"/>
                      <a:pt x="105" y="37"/>
                      <a:pt x="89" y="33"/>
                    </a:cubicBezTo>
                    <a:lnTo>
                      <a:pt x="89" y="33"/>
                    </a:lnTo>
                    <a:cubicBezTo>
                      <a:pt x="82" y="41"/>
                      <a:pt x="71" y="41"/>
                      <a:pt x="58" y="42"/>
                    </a:cubicBezTo>
                    <a:lnTo>
                      <a:pt x="58" y="42"/>
                    </a:lnTo>
                    <a:cubicBezTo>
                      <a:pt x="38" y="45"/>
                      <a:pt x="22" y="54"/>
                      <a:pt x="24" y="77"/>
                    </a:cubicBezTo>
                    <a:lnTo>
                      <a:pt x="24" y="77"/>
                    </a:lnTo>
                    <a:cubicBezTo>
                      <a:pt x="24" y="88"/>
                      <a:pt x="36" y="113"/>
                      <a:pt x="47" y="119"/>
                    </a:cubicBezTo>
                    <a:lnTo>
                      <a:pt x="47" y="119"/>
                    </a:lnTo>
                    <a:cubicBezTo>
                      <a:pt x="51" y="120"/>
                      <a:pt x="59" y="119"/>
                      <a:pt x="63" y="119"/>
                    </a:cubicBezTo>
                    <a:lnTo>
                      <a:pt x="63" y="119"/>
                    </a:lnTo>
                    <a:cubicBezTo>
                      <a:pt x="91" y="119"/>
                      <a:pt x="154" y="111"/>
                      <a:pt x="129" y="62"/>
                    </a:cubicBezTo>
                    <a:close/>
                    <a:moveTo>
                      <a:pt x="97" y="145"/>
                    </a:moveTo>
                    <a:lnTo>
                      <a:pt x="97" y="145"/>
                    </a:lnTo>
                    <a:cubicBezTo>
                      <a:pt x="62" y="149"/>
                      <a:pt x="0" y="148"/>
                      <a:pt x="0" y="88"/>
                    </a:cubicBezTo>
                    <a:lnTo>
                      <a:pt x="0" y="88"/>
                    </a:lnTo>
                    <a:cubicBezTo>
                      <a:pt x="0" y="69"/>
                      <a:pt x="4" y="44"/>
                      <a:pt x="17" y="29"/>
                    </a:cubicBezTo>
                    <a:lnTo>
                      <a:pt x="17" y="29"/>
                    </a:lnTo>
                    <a:cubicBezTo>
                      <a:pt x="21" y="27"/>
                      <a:pt x="25" y="24"/>
                      <a:pt x="32" y="24"/>
                    </a:cubicBezTo>
                    <a:lnTo>
                      <a:pt x="32" y="24"/>
                    </a:lnTo>
                    <a:cubicBezTo>
                      <a:pt x="28" y="15"/>
                      <a:pt x="30" y="3"/>
                      <a:pt x="41" y="3"/>
                    </a:cubicBezTo>
                    <a:lnTo>
                      <a:pt x="41" y="3"/>
                    </a:lnTo>
                    <a:cubicBezTo>
                      <a:pt x="82" y="0"/>
                      <a:pt x="142" y="7"/>
                      <a:pt x="160" y="64"/>
                    </a:cubicBezTo>
                    <a:lnTo>
                      <a:pt x="160" y="64"/>
                    </a:lnTo>
                    <a:cubicBezTo>
                      <a:pt x="176" y="113"/>
                      <a:pt x="135" y="142"/>
                      <a:pt x="97" y="145"/>
                    </a:cubicBezTo>
                    <a:close/>
                  </a:path>
                </a:pathLst>
              </a:custGeom>
              <a:solidFill>
                <a:schemeClr val="accent1">
                  <a:lumMod val="60000"/>
                  <a:lumOff val="40000"/>
                </a:schemeClr>
              </a:solidFill>
              <a:ln>
                <a:noFill/>
              </a:ln>
              <a:effectLst/>
            </p:spPr>
            <p:txBody>
              <a:bodyPr wrap="none" anchor="ctr"/>
              <a:lstStyle/>
              <a:p>
                <a:pPr>
                  <a:defRPr/>
                </a:pPr>
                <a:endParaRPr lang="es-ES_tradnl" sz="3200"/>
              </a:p>
            </p:txBody>
          </p:sp>
          <p:sp>
            <p:nvSpPr>
              <p:cNvPr id="104" name="Freeform 197">
                <a:extLst>
                  <a:ext uri="{FF2B5EF4-FFF2-40B4-BE49-F238E27FC236}">
                    <a16:creationId xmlns:a16="http://schemas.microsoft.com/office/drawing/2014/main" id="{5B9493C3-F81C-284C-8788-31D6A34A62B7}"/>
                  </a:ext>
                </a:extLst>
              </p:cNvPr>
              <p:cNvSpPr>
                <a:spLocks noChangeArrowheads="1"/>
              </p:cNvSpPr>
              <p:nvPr/>
            </p:nvSpPr>
            <p:spPr bwMode="auto">
              <a:xfrm>
                <a:off x="4839479" y="5193296"/>
                <a:ext cx="80045" cy="81377"/>
              </a:xfrm>
              <a:custGeom>
                <a:avLst/>
                <a:gdLst>
                  <a:gd name="T0" fmla="*/ 64 w 186"/>
                  <a:gd name="T1" fmla="*/ 132 h 187"/>
                  <a:gd name="T2" fmla="*/ 64 w 186"/>
                  <a:gd name="T3" fmla="*/ 132 h 187"/>
                  <a:gd name="T4" fmla="*/ 113 w 186"/>
                  <a:gd name="T5" fmla="*/ 140 h 187"/>
                  <a:gd name="T6" fmla="*/ 113 w 186"/>
                  <a:gd name="T7" fmla="*/ 140 h 187"/>
                  <a:gd name="T8" fmla="*/ 138 w 186"/>
                  <a:gd name="T9" fmla="*/ 120 h 187"/>
                  <a:gd name="T10" fmla="*/ 138 w 186"/>
                  <a:gd name="T11" fmla="*/ 120 h 187"/>
                  <a:gd name="T12" fmla="*/ 155 w 186"/>
                  <a:gd name="T13" fmla="*/ 73 h 187"/>
                  <a:gd name="T14" fmla="*/ 155 w 186"/>
                  <a:gd name="T15" fmla="*/ 73 h 187"/>
                  <a:gd name="T16" fmla="*/ 115 w 186"/>
                  <a:gd name="T17" fmla="*/ 45 h 187"/>
                  <a:gd name="T18" fmla="*/ 115 w 186"/>
                  <a:gd name="T19" fmla="*/ 45 h 187"/>
                  <a:gd name="T20" fmla="*/ 99 w 186"/>
                  <a:gd name="T21" fmla="*/ 52 h 187"/>
                  <a:gd name="T22" fmla="*/ 99 w 186"/>
                  <a:gd name="T23" fmla="*/ 52 h 187"/>
                  <a:gd name="T24" fmla="*/ 64 w 186"/>
                  <a:gd name="T25" fmla="*/ 132 h 187"/>
                  <a:gd name="T26" fmla="*/ 57 w 186"/>
                  <a:gd name="T27" fmla="*/ 41 h 187"/>
                  <a:gd name="T28" fmla="*/ 57 w 186"/>
                  <a:gd name="T29" fmla="*/ 41 h 187"/>
                  <a:gd name="T30" fmla="*/ 170 w 186"/>
                  <a:gd name="T31" fmla="*/ 52 h 187"/>
                  <a:gd name="T32" fmla="*/ 170 w 186"/>
                  <a:gd name="T33" fmla="*/ 52 h 187"/>
                  <a:gd name="T34" fmla="*/ 180 w 186"/>
                  <a:gd name="T35" fmla="*/ 113 h 187"/>
                  <a:gd name="T36" fmla="*/ 180 w 186"/>
                  <a:gd name="T37" fmla="*/ 113 h 187"/>
                  <a:gd name="T38" fmla="*/ 169 w 186"/>
                  <a:gd name="T39" fmla="*/ 125 h 187"/>
                  <a:gd name="T40" fmla="*/ 169 w 186"/>
                  <a:gd name="T41" fmla="*/ 125 h 187"/>
                  <a:gd name="T42" fmla="*/ 169 w 186"/>
                  <a:gd name="T43" fmla="*/ 148 h 187"/>
                  <a:gd name="T44" fmla="*/ 169 w 186"/>
                  <a:gd name="T45" fmla="*/ 148 h 187"/>
                  <a:gd name="T46" fmla="*/ 35 w 186"/>
                  <a:gd name="T47" fmla="*/ 142 h 187"/>
                  <a:gd name="T48" fmla="*/ 35 w 186"/>
                  <a:gd name="T49" fmla="*/ 142 h 187"/>
                  <a:gd name="T50" fmla="*/ 57 w 186"/>
                  <a:gd name="T51" fmla="*/ 41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6" h="187">
                    <a:moveTo>
                      <a:pt x="64" y="132"/>
                    </a:moveTo>
                    <a:lnTo>
                      <a:pt x="64" y="132"/>
                    </a:lnTo>
                    <a:cubicBezTo>
                      <a:pt x="78" y="142"/>
                      <a:pt x="96" y="144"/>
                      <a:pt x="113" y="140"/>
                    </a:cubicBezTo>
                    <a:lnTo>
                      <a:pt x="113" y="140"/>
                    </a:lnTo>
                    <a:cubicBezTo>
                      <a:pt x="117" y="129"/>
                      <a:pt x="126" y="127"/>
                      <a:pt x="138" y="120"/>
                    </a:cubicBezTo>
                    <a:lnTo>
                      <a:pt x="138" y="120"/>
                    </a:lnTo>
                    <a:cubicBezTo>
                      <a:pt x="153" y="109"/>
                      <a:pt x="165" y="94"/>
                      <a:pt x="155" y="73"/>
                    </a:cubicBezTo>
                    <a:lnTo>
                      <a:pt x="155" y="73"/>
                    </a:lnTo>
                    <a:cubicBezTo>
                      <a:pt x="149" y="62"/>
                      <a:pt x="128" y="45"/>
                      <a:pt x="115" y="45"/>
                    </a:cubicBezTo>
                    <a:lnTo>
                      <a:pt x="115" y="45"/>
                    </a:lnTo>
                    <a:cubicBezTo>
                      <a:pt x="111" y="45"/>
                      <a:pt x="103" y="50"/>
                      <a:pt x="99" y="52"/>
                    </a:cubicBezTo>
                    <a:lnTo>
                      <a:pt x="99" y="52"/>
                    </a:lnTo>
                    <a:cubicBezTo>
                      <a:pt x="76" y="63"/>
                      <a:pt x="21" y="98"/>
                      <a:pt x="64" y="132"/>
                    </a:cubicBezTo>
                    <a:close/>
                    <a:moveTo>
                      <a:pt x="57" y="41"/>
                    </a:moveTo>
                    <a:lnTo>
                      <a:pt x="57" y="41"/>
                    </a:lnTo>
                    <a:cubicBezTo>
                      <a:pt x="89" y="24"/>
                      <a:pt x="145" y="0"/>
                      <a:pt x="170" y="52"/>
                    </a:cubicBezTo>
                    <a:lnTo>
                      <a:pt x="170" y="52"/>
                    </a:lnTo>
                    <a:cubicBezTo>
                      <a:pt x="178" y="71"/>
                      <a:pt x="185" y="95"/>
                      <a:pt x="180" y="113"/>
                    </a:cubicBezTo>
                    <a:lnTo>
                      <a:pt x="180" y="113"/>
                    </a:lnTo>
                    <a:cubicBezTo>
                      <a:pt x="177" y="119"/>
                      <a:pt x="173" y="121"/>
                      <a:pt x="169" y="125"/>
                    </a:cubicBezTo>
                    <a:lnTo>
                      <a:pt x="169" y="125"/>
                    </a:lnTo>
                    <a:cubicBezTo>
                      <a:pt x="176" y="132"/>
                      <a:pt x="178" y="142"/>
                      <a:pt x="169" y="148"/>
                    </a:cubicBezTo>
                    <a:lnTo>
                      <a:pt x="169" y="148"/>
                    </a:lnTo>
                    <a:cubicBezTo>
                      <a:pt x="132" y="166"/>
                      <a:pt x="76" y="186"/>
                      <a:pt x="35" y="142"/>
                    </a:cubicBezTo>
                    <a:lnTo>
                      <a:pt x="35" y="142"/>
                    </a:lnTo>
                    <a:cubicBezTo>
                      <a:pt x="0" y="106"/>
                      <a:pt x="25" y="60"/>
                      <a:pt x="57" y="41"/>
                    </a:cubicBezTo>
                    <a:close/>
                  </a:path>
                </a:pathLst>
              </a:custGeom>
              <a:solidFill>
                <a:schemeClr val="accent1">
                  <a:lumMod val="60000"/>
                  <a:lumOff val="40000"/>
                </a:schemeClr>
              </a:solidFill>
              <a:ln>
                <a:noFill/>
              </a:ln>
              <a:effectLst/>
            </p:spPr>
            <p:txBody>
              <a:bodyPr wrap="none" anchor="ctr"/>
              <a:lstStyle/>
              <a:p>
                <a:pPr>
                  <a:defRPr/>
                </a:pPr>
                <a:endParaRPr lang="es-ES_tradnl" sz="3200"/>
              </a:p>
            </p:txBody>
          </p:sp>
          <p:sp>
            <p:nvSpPr>
              <p:cNvPr id="105" name="Freeform 198">
                <a:extLst>
                  <a:ext uri="{FF2B5EF4-FFF2-40B4-BE49-F238E27FC236}">
                    <a16:creationId xmlns:a16="http://schemas.microsoft.com/office/drawing/2014/main" id="{9BFB2E28-C760-8A42-8E2E-9910D11AE5E5}"/>
                  </a:ext>
                </a:extLst>
              </p:cNvPr>
              <p:cNvSpPr>
                <a:spLocks noChangeArrowheads="1"/>
              </p:cNvSpPr>
              <p:nvPr/>
            </p:nvSpPr>
            <p:spPr bwMode="auto">
              <a:xfrm>
                <a:off x="5001024" y="5203468"/>
                <a:ext cx="78589" cy="65393"/>
              </a:xfrm>
              <a:custGeom>
                <a:avLst/>
                <a:gdLst>
                  <a:gd name="T0" fmla="*/ 130 w 179"/>
                  <a:gd name="T1" fmla="*/ 61 h 150"/>
                  <a:gd name="T2" fmla="*/ 130 w 179"/>
                  <a:gd name="T3" fmla="*/ 61 h 150"/>
                  <a:gd name="T4" fmla="*/ 90 w 179"/>
                  <a:gd name="T5" fmla="*/ 33 h 150"/>
                  <a:gd name="T6" fmla="*/ 90 w 179"/>
                  <a:gd name="T7" fmla="*/ 33 h 150"/>
                  <a:gd name="T8" fmla="*/ 59 w 179"/>
                  <a:gd name="T9" fmla="*/ 41 h 150"/>
                  <a:gd name="T10" fmla="*/ 59 w 179"/>
                  <a:gd name="T11" fmla="*/ 41 h 150"/>
                  <a:gd name="T12" fmla="*/ 24 w 179"/>
                  <a:gd name="T13" fmla="*/ 76 h 150"/>
                  <a:gd name="T14" fmla="*/ 24 w 179"/>
                  <a:gd name="T15" fmla="*/ 76 h 150"/>
                  <a:gd name="T16" fmla="*/ 47 w 179"/>
                  <a:gd name="T17" fmla="*/ 117 h 150"/>
                  <a:gd name="T18" fmla="*/ 47 w 179"/>
                  <a:gd name="T19" fmla="*/ 117 h 150"/>
                  <a:gd name="T20" fmla="*/ 63 w 179"/>
                  <a:gd name="T21" fmla="*/ 118 h 150"/>
                  <a:gd name="T22" fmla="*/ 63 w 179"/>
                  <a:gd name="T23" fmla="*/ 118 h 150"/>
                  <a:gd name="T24" fmla="*/ 130 w 179"/>
                  <a:gd name="T25" fmla="*/ 61 h 150"/>
                  <a:gd name="T26" fmla="*/ 99 w 179"/>
                  <a:gd name="T27" fmla="*/ 145 h 150"/>
                  <a:gd name="T28" fmla="*/ 99 w 179"/>
                  <a:gd name="T29" fmla="*/ 145 h 150"/>
                  <a:gd name="T30" fmla="*/ 0 w 179"/>
                  <a:gd name="T31" fmla="*/ 88 h 150"/>
                  <a:gd name="T32" fmla="*/ 0 w 179"/>
                  <a:gd name="T33" fmla="*/ 88 h 150"/>
                  <a:gd name="T34" fmla="*/ 17 w 179"/>
                  <a:gd name="T35" fmla="*/ 29 h 150"/>
                  <a:gd name="T36" fmla="*/ 17 w 179"/>
                  <a:gd name="T37" fmla="*/ 29 h 150"/>
                  <a:gd name="T38" fmla="*/ 32 w 179"/>
                  <a:gd name="T39" fmla="*/ 22 h 150"/>
                  <a:gd name="T40" fmla="*/ 32 w 179"/>
                  <a:gd name="T41" fmla="*/ 22 h 150"/>
                  <a:gd name="T42" fmla="*/ 42 w 179"/>
                  <a:gd name="T43" fmla="*/ 1 h 150"/>
                  <a:gd name="T44" fmla="*/ 42 w 179"/>
                  <a:gd name="T45" fmla="*/ 1 h 150"/>
                  <a:gd name="T46" fmla="*/ 160 w 179"/>
                  <a:gd name="T47" fmla="*/ 62 h 150"/>
                  <a:gd name="T48" fmla="*/ 160 w 179"/>
                  <a:gd name="T49" fmla="*/ 62 h 150"/>
                  <a:gd name="T50" fmla="*/ 99 w 179"/>
                  <a:gd name="T51" fmla="*/ 14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9" h="150">
                    <a:moveTo>
                      <a:pt x="130" y="61"/>
                    </a:moveTo>
                    <a:lnTo>
                      <a:pt x="130" y="61"/>
                    </a:lnTo>
                    <a:cubicBezTo>
                      <a:pt x="120" y="43"/>
                      <a:pt x="105" y="36"/>
                      <a:pt x="90" y="33"/>
                    </a:cubicBezTo>
                    <a:lnTo>
                      <a:pt x="90" y="33"/>
                    </a:lnTo>
                    <a:cubicBezTo>
                      <a:pt x="80" y="41"/>
                      <a:pt x="72" y="40"/>
                      <a:pt x="59" y="41"/>
                    </a:cubicBezTo>
                    <a:lnTo>
                      <a:pt x="59" y="41"/>
                    </a:lnTo>
                    <a:cubicBezTo>
                      <a:pt x="40" y="43"/>
                      <a:pt x="24" y="53"/>
                      <a:pt x="24" y="76"/>
                    </a:cubicBezTo>
                    <a:lnTo>
                      <a:pt x="24" y="76"/>
                    </a:lnTo>
                    <a:cubicBezTo>
                      <a:pt x="24" y="88"/>
                      <a:pt x="36" y="112"/>
                      <a:pt x="47" y="117"/>
                    </a:cubicBezTo>
                    <a:lnTo>
                      <a:pt x="47" y="117"/>
                    </a:lnTo>
                    <a:cubicBezTo>
                      <a:pt x="51" y="120"/>
                      <a:pt x="59" y="118"/>
                      <a:pt x="63" y="118"/>
                    </a:cubicBezTo>
                    <a:lnTo>
                      <a:pt x="63" y="118"/>
                    </a:lnTo>
                    <a:cubicBezTo>
                      <a:pt x="91" y="118"/>
                      <a:pt x="155" y="109"/>
                      <a:pt x="130" y="61"/>
                    </a:cubicBezTo>
                    <a:close/>
                    <a:moveTo>
                      <a:pt x="99" y="145"/>
                    </a:moveTo>
                    <a:lnTo>
                      <a:pt x="99" y="145"/>
                    </a:lnTo>
                    <a:cubicBezTo>
                      <a:pt x="63" y="149"/>
                      <a:pt x="0" y="146"/>
                      <a:pt x="0" y="88"/>
                    </a:cubicBezTo>
                    <a:lnTo>
                      <a:pt x="0" y="88"/>
                    </a:lnTo>
                    <a:cubicBezTo>
                      <a:pt x="0" y="67"/>
                      <a:pt x="4" y="42"/>
                      <a:pt x="17" y="29"/>
                    </a:cubicBezTo>
                    <a:lnTo>
                      <a:pt x="17" y="29"/>
                    </a:lnTo>
                    <a:cubicBezTo>
                      <a:pt x="21" y="25"/>
                      <a:pt x="26" y="22"/>
                      <a:pt x="32" y="22"/>
                    </a:cubicBezTo>
                    <a:lnTo>
                      <a:pt x="32" y="22"/>
                    </a:lnTo>
                    <a:cubicBezTo>
                      <a:pt x="28" y="13"/>
                      <a:pt x="30" y="3"/>
                      <a:pt x="42" y="1"/>
                    </a:cubicBezTo>
                    <a:lnTo>
                      <a:pt x="42" y="1"/>
                    </a:lnTo>
                    <a:cubicBezTo>
                      <a:pt x="83" y="0"/>
                      <a:pt x="142" y="7"/>
                      <a:pt x="160" y="62"/>
                    </a:cubicBezTo>
                    <a:lnTo>
                      <a:pt x="160" y="62"/>
                    </a:lnTo>
                    <a:cubicBezTo>
                      <a:pt x="178" y="112"/>
                      <a:pt x="135" y="141"/>
                      <a:pt x="99" y="145"/>
                    </a:cubicBezTo>
                    <a:close/>
                  </a:path>
                </a:pathLst>
              </a:custGeom>
              <a:solidFill>
                <a:schemeClr val="accent1">
                  <a:lumMod val="75000"/>
                </a:schemeClr>
              </a:solidFill>
              <a:ln>
                <a:noFill/>
              </a:ln>
              <a:effectLst/>
            </p:spPr>
            <p:txBody>
              <a:bodyPr wrap="none" anchor="ctr"/>
              <a:lstStyle/>
              <a:p>
                <a:pPr>
                  <a:defRPr/>
                </a:pPr>
                <a:endParaRPr lang="es-ES_tradnl" sz="3200"/>
              </a:p>
            </p:txBody>
          </p:sp>
          <p:sp>
            <p:nvSpPr>
              <p:cNvPr id="9329" name="Freeform 199">
                <a:extLst>
                  <a:ext uri="{FF2B5EF4-FFF2-40B4-BE49-F238E27FC236}">
                    <a16:creationId xmlns:a16="http://schemas.microsoft.com/office/drawing/2014/main" id="{4D6EA37A-9052-4742-8EB7-F3812C860469}"/>
                  </a:ext>
                </a:extLst>
              </p:cNvPr>
              <p:cNvSpPr>
                <a:spLocks/>
              </p:cNvSpPr>
              <p:nvPr/>
            </p:nvSpPr>
            <p:spPr bwMode="auto">
              <a:xfrm>
                <a:off x="5152032" y="5187951"/>
                <a:ext cx="74889" cy="103694"/>
              </a:xfrm>
              <a:custGeom>
                <a:avLst/>
                <a:gdLst>
                  <a:gd name="T0" fmla="*/ 43470 w 174"/>
                  <a:gd name="T1" fmla="*/ 21090 h 236"/>
                  <a:gd name="T2" fmla="*/ 43470 w 174"/>
                  <a:gd name="T3" fmla="*/ 21090 h 236"/>
                  <a:gd name="T4" fmla="*/ 24102 w 174"/>
                  <a:gd name="T5" fmla="*/ 31635 h 236"/>
                  <a:gd name="T6" fmla="*/ 24102 w 174"/>
                  <a:gd name="T7" fmla="*/ 31635 h 236"/>
                  <a:gd name="T8" fmla="*/ 20229 w 174"/>
                  <a:gd name="T9" fmla="*/ 47893 h 236"/>
                  <a:gd name="T10" fmla="*/ 20229 w 174"/>
                  <a:gd name="T11" fmla="*/ 47893 h 236"/>
                  <a:gd name="T12" fmla="*/ 25393 w 174"/>
                  <a:gd name="T13" fmla="*/ 73377 h 236"/>
                  <a:gd name="T14" fmla="*/ 25393 w 174"/>
                  <a:gd name="T15" fmla="*/ 73377 h 236"/>
                  <a:gd name="T16" fmla="*/ 45622 w 174"/>
                  <a:gd name="T17" fmla="*/ 73816 h 236"/>
                  <a:gd name="T18" fmla="*/ 45622 w 174"/>
                  <a:gd name="T19" fmla="*/ 73816 h 236"/>
                  <a:gd name="T20" fmla="*/ 49496 w 174"/>
                  <a:gd name="T21" fmla="*/ 66786 h 236"/>
                  <a:gd name="T22" fmla="*/ 49496 w 174"/>
                  <a:gd name="T23" fmla="*/ 66786 h 236"/>
                  <a:gd name="T24" fmla="*/ 43470 w 174"/>
                  <a:gd name="T25" fmla="*/ 21090 h 236"/>
                  <a:gd name="T26" fmla="*/ 67142 w 174"/>
                  <a:gd name="T27" fmla="*/ 58877 h 236"/>
                  <a:gd name="T28" fmla="*/ 67142 w 174"/>
                  <a:gd name="T29" fmla="*/ 58877 h 236"/>
                  <a:gd name="T30" fmla="*/ 24533 w 174"/>
                  <a:gd name="T31" fmla="*/ 86998 h 236"/>
                  <a:gd name="T32" fmla="*/ 24533 w 174"/>
                  <a:gd name="T33" fmla="*/ 86998 h 236"/>
                  <a:gd name="T34" fmla="*/ 6456 w 174"/>
                  <a:gd name="T35" fmla="*/ 62832 h 236"/>
                  <a:gd name="T36" fmla="*/ 6456 w 174"/>
                  <a:gd name="T37" fmla="*/ 62832 h 236"/>
                  <a:gd name="T38" fmla="*/ 7747 w 174"/>
                  <a:gd name="T39" fmla="*/ 54483 h 236"/>
                  <a:gd name="T40" fmla="*/ 7747 w 174"/>
                  <a:gd name="T41" fmla="*/ 54483 h 236"/>
                  <a:gd name="T42" fmla="*/ 2152 w 174"/>
                  <a:gd name="T43" fmla="*/ 44378 h 236"/>
                  <a:gd name="T44" fmla="*/ 2152 w 174"/>
                  <a:gd name="T45" fmla="*/ 44378 h 236"/>
                  <a:gd name="T46" fmla="*/ 50787 w 174"/>
                  <a:gd name="T47" fmla="*/ 7469 h 236"/>
                  <a:gd name="T48" fmla="*/ 50787 w 174"/>
                  <a:gd name="T49" fmla="*/ 7469 h 236"/>
                  <a:gd name="T50" fmla="*/ 67142 w 174"/>
                  <a:gd name="T51" fmla="*/ 58877 h 2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74" h="236">
                    <a:moveTo>
                      <a:pt x="101" y="48"/>
                    </a:moveTo>
                    <a:lnTo>
                      <a:pt x="101" y="48"/>
                    </a:lnTo>
                    <a:cubicBezTo>
                      <a:pt x="82" y="47"/>
                      <a:pt x="68" y="57"/>
                      <a:pt x="56" y="72"/>
                    </a:cubicBezTo>
                    <a:cubicBezTo>
                      <a:pt x="59" y="84"/>
                      <a:pt x="52" y="94"/>
                      <a:pt x="47" y="109"/>
                    </a:cubicBezTo>
                    <a:cubicBezTo>
                      <a:pt x="39" y="130"/>
                      <a:pt x="38" y="152"/>
                      <a:pt x="59" y="167"/>
                    </a:cubicBezTo>
                    <a:cubicBezTo>
                      <a:pt x="68" y="174"/>
                      <a:pt x="96" y="177"/>
                      <a:pt x="106" y="168"/>
                    </a:cubicBezTo>
                    <a:cubicBezTo>
                      <a:pt x="110" y="165"/>
                      <a:pt x="113" y="157"/>
                      <a:pt x="115" y="152"/>
                    </a:cubicBezTo>
                    <a:cubicBezTo>
                      <a:pt x="130" y="123"/>
                      <a:pt x="156" y="52"/>
                      <a:pt x="101" y="48"/>
                    </a:cubicBezTo>
                    <a:close/>
                    <a:moveTo>
                      <a:pt x="156" y="134"/>
                    </a:moveTo>
                    <a:lnTo>
                      <a:pt x="156" y="134"/>
                    </a:lnTo>
                    <a:cubicBezTo>
                      <a:pt x="140" y="173"/>
                      <a:pt x="106" y="235"/>
                      <a:pt x="57" y="198"/>
                    </a:cubicBezTo>
                    <a:cubicBezTo>
                      <a:pt x="39" y="185"/>
                      <a:pt x="19" y="165"/>
                      <a:pt x="15" y="143"/>
                    </a:cubicBezTo>
                    <a:cubicBezTo>
                      <a:pt x="14" y="136"/>
                      <a:pt x="15" y="131"/>
                      <a:pt x="18" y="124"/>
                    </a:cubicBezTo>
                    <a:cubicBezTo>
                      <a:pt x="8" y="123"/>
                      <a:pt x="0" y="113"/>
                      <a:pt x="5" y="101"/>
                    </a:cubicBezTo>
                    <a:cubicBezTo>
                      <a:pt x="25" y="57"/>
                      <a:pt x="61" y="0"/>
                      <a:pt x="118" y="17"/>
                    </a:cubicBezTo>
                    <a:cubicBezTo>
                      <a:pt x="169" y="31"/>
                      <a:pt x="173" y="93"/>
                      <a:pt x="156" y="13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3200"/>
              </a:p>
            </p:txBody>
          </p:sp>
          <p:sp>
            <p:nvSpPr>
              <p:cNvPr id="107" name="Freeform 200">
                <a:extLst>
                  <a:ext uri="{FF2B5EF4-FFF2-40B4-BE49-F238E27FC236}">
                    <a16:creationId xmlns:a16="http://schemas.microsoft.com/office/drawing/2014/main" id="{430B08CE-1E90-A444-B6E4-79D406F5B031}"/>
                  </a:ext>
                </a:extLst>
              </p:cNvPr>
              <p:cNvSpPr>
                <a:spLocks noChangeArrowheads="1"/>
              </p:cNvSpPr>
              <p:nvPr/>
            </p:nvSpPr>
            <p:spPr bwMode="auto">
              <a:xfrm>
                <a:off x="5452184" y="5193296"/>
                <a:ext cx="87321" cy="87190"/>
              </a:xfrm>
              <a:custGeom>
                <a:avLst/>
                <a:gdLst>
                  <a:gd name="T0" fmla="*/ 61 w 204"/>
                  <a:gd name="T1" fmla="*/ 134 h 197"/>
                  <a:gd name="T2" fmla="*/ 61 w 204"/>
                  <a:gd name="T3" fmla="*/ 134 h 197"/>
                  <a:gd name="T4" fmla="*/ 109 w 204"/>
                  <a:gd name="T5" fmla="*/ 149 h 197"/>
                  <a:gd name="T6" fmla="*/ 109 w 204"/>
                  <a:gd name="T7" fmla="*/ 149 h 197"/>
                  <a:gd name="T8" fmla="*/ 142 w 204"/>
                  <a:gd name="T9" fmla="*/ 130 h 197"/>
                  <a:gd name="T10" fmla="*/ 142 w 204"/>
                  <a:gd name="T11" fmla="*/ 130 h 197"/>
                  <a:gd name="T12" fmla="*/ 176 w 204"/>
                  <a:gd name="T13" fmla="*/ 82 h 197"/>
                  <a:gd name="T14" fmla="*/ 176 w 204"/>
                  <a:gd name="T15" fmla="*/ 82 h 197"/>
                  <a:gd name="T16" fmla="*/ 145 w 204"/>
                  <a:gd name="T17" fmla="*/ 46 h 197"/>
                  <a:gd name="T18" fmla="*/ 145 w 204"/>
                  <a:gd name="T19" fmla="*/ 46 h 197"/>
                  <a:gd name="T20" fmla="*/ 126 w 204"/>
                  <a:gd name="T21" fmla="*/ 51 h 197"/>
                  <a:gd name="T22" fmla="*/ 126 w 204"/>
                  <a:gd name="T23" fmla="*/ 51 h 197"/>
                  <a:gd name="T24" fmla="*/ 61 w 204"/>
                  <a:gd name="T25" fmla="*/ 134 h 197"/>
                  <a:gd name="T26" fmla="*/ 86 w 204"/>
                  <a:gd name="T27" fmla="*/ 34 h 197"/>
                  <a:gd name="T28" fmla="*/ 86 w 204"/>
                  <a:gd name="T29" fmla="*/ 34 h 197"/>
                  <a:gd name="T30" fmla="*/ 200 w 204"/>
                  <a:gd name="T31" fmla="*/ 61 h 197"/>
                  <a:gd name="T32" fmla="*/ 200 w 204"/>
                  <a:gd name="T33" fmla="*/ 61 h 197"/>
                  <a:gd name="T34" fmla="*/ 189 w 204"/>
                  <a:gd name="T35" fmla="*/ 129 h 197"/>
                  <a:gd name="T36" fmla="*/ 189 w 204"/>
                  <a:gd name="T37" fmla="*/ 129 h 197"/>
                  <a:gd name="T38" fmla="*/ 174 w 204"/>
                  <a:gd name="T39" fmla="*/ 141 h 197"/>
                  <a:gd name="T40" fmla="*/ 174 w 204"/>
                  <a:gd name="T41" fmla="*/ 141 h 197"/>
                  <a:gd name="T42" fmla="*/ 166 w 204"/>
                  <a:gd name="T43" fmla="*/ 166 h 197"/>
                  <a:gd name="T44" fmla="*/ 166 w 204"/>
                  <a:gd name="T45" fmla="*/ 166 h 197"/>
                  <a:gd name="T46" fmla="*/ 25 w 204"/>
                  <a:gd name="T47" fmla="*/ 143 h 197"/>
                  <a:gd name="T48" fmla="*/ 25 w 204"/>
                  <a:gd name="T49" fmla="*/ 143 h 197"/>
                  <a:gd name="T50" fmla="*/ 86 w 204"/>
                  <a:gd name="T51" fmla="*/ 34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4" h="197">
                    <a:moveTo>
                      <a:pt x="61" y="134"/>
                    </a:moveTo>
                    <a:lnTo>
                      <a:pt x="61" y="134"/>
                    </a:lnTo>
                    <a:cubicBezTo>
                      <a:pt x="72" y="149"/>
                      <a:pt x="91" y="151"/>
                      <a:pt x="109" y="149"/>
                    </a:cubicBezTo>
                    <a:lnTo>
                      <a:pt x="109" y="149"/>
                    </a:lnTo>
                    <a:cubicBezTo>
                      <a:pt x="117" y="139"/>
                      <a:pt x="128" y="137"/>
                      <a:pt x="142" y="130"/>
                    </a:cubicBezTo>
                    <a:lnTo>
                      <a:pt x="142" y="130"/>
                    </a:lnTo>
                    <a:cubicBezTo>
                      <a:pt x="163" y="122"/>
                      <a:pt x="180" y="107"/>
                      <a:pt x="176" y="82"/>
                    </a:cubicBezTo>
                    <a:lnTo>
                      <a:pt x="176" y="82"/>
                    </a:lnTo>
                    <a:cubicBezTo>
                      <a:pt x="175" y="70"/>
                      <a:pt x="158" y="47"/>
                      <a:pt x="145" y="46"/>
                    </a:cubicBezTo>
                    <a:lnTo>
                      <a:pt x="145" y="46"/>
                    </a:lnTo>
                    <a:cubicBezTo>
                      <a:pt x="140" y="46"/>
                      <a:pt x="132" y="50"/>
                      <a:pt x="126" y="51"/>
                    </a:cubicBezTo>
                    <a:lnTo>
                      <a:pt x="126" y="51"/>
                    </a:lnTo>
                    <a:cubicBezTo>
                      <a:pt x="96" y="61"/>
                      <a:pt x="27" y="91"/>
                      <a:pt x="61" y="134"/>
                    </a:cubicBezTo>
                    <a:close/>
                    <a:moveTo>
                      <a:pt x="86" y="34"/>
                    </a:moveTo>
                    <a:lnTo>
                      <a:pt x="86" y="34"/>
                    </a:lnTo>
                    <a:cubicBezTo>
                      <a:pt x="124" y="20"/>
                      <a:pt x="192" y="0"/>
                      <a:pt x="200" y="61"/>
                    </a:cubicBezTo>
                    <a:lnTo>
                      <a:pt x="200" y="61"/>
                    </a:lnTo>
                    <a:cubicBezTo>
                      <a:pt x="203" y="83"/>
                      <a:pt x="203" y="110"/>
                      <a:pt x="189" y="129"/>
                    </a:cubicBezTo>
                    <a:lnTo>
                      <a:pt x="189" y="129"/>
                    </a:lnTo>
                    <a:cubicBezTo>
                      <a:pt x="185" y="134"/>
                      <a:pt x="180" y="138"/>
                      <a:pt x="174" y="141"/>
                    </a:cubicBezTo>
                    <a:lnTo>
                      <a:pt x="174" y="141"/>
                    </a:lnTo>
                    <a:cubicBezTo>
                      <a:pt x="179" y="149"/>
                      <a:pt x="178" y="162"/>
                      <a:pt x="166" y="166"/>
                    </a:cubicBezTo>
                    <a:lnTo>
                      <a:pt x="166" y="166"/>
                    </a:lnTo>
                    <a:cubicBezTo>
                      <a:pt x="121" y="183"/>
                      <a:pt x="54" y="196"/>
                      <a:pt x="25" y="143"/>
                    </a:cubicBezTo>
                    <a:lnTo>
                      <a:pt x="25" y="143"/>
                    </a:lnTo>
                    <a:cubicBezTo>
                      <a:pt x="0" y="96"/>
                      <a:pt x="44" y="51"/>
                      <a:pt x="86" y="34"/>
                    </a:cubicBezTo>
                    <a:close/>
                  </a:path>
                </a:pathLst>
              </a:custGeom>
              <a:solidFill>
                <a:schemeClr val="accent1">
                  <a:lumMod val="75000"/>
                </a:schemeClr>
              </a:solidFill>
              <a:ln>
                <a:noFill/>
              </a:ln>
              <a:effectLst/>
            </p:spPr>
            <p:txBody>
              <a:bodyPr wrap="none" anchor="ctr"/>
              <a:lstStyle/>
              <a:p>
                <a:pPr>
                  <a:defRPr/>
                </a:pPr>
                <a:endParaRPr lang="es-ES_tradnl" sz="3200"/>
              </a:p>
            </p:txBody>
          </p:sp>
          <p:sp>
            <p:nvSpPr>
              <p:cNvPr id="9331" name="Freeform 201">
                <a:extLst>
                  <a:ext uri="{FF2B5EF4-FFF2-40B4-BE49-F238E27FC236}">
                    <a16:creationId xmlns:a16="http://schemas.microsoft.com/office/drawing/2014/main" id="{E2ED9309-2ADD-C843-8C31-DB2E31B4BDFD}"/>
                  </a:ext>
                </a:extLst>
              </p:cNvPr>
              <p:cNvSpPr>
                <a:spLocks/>
              </p:cNvSpPr>
              <p:nvPr/>
            </p:nvSpPr>
            <p:spPr bwMode="auto">
              <a:xfrm>
                <a:off x="5620573" y="5187951"/>
                <a:ext cx="74889" cy="103694"/>
              </a:xfrm>
              <a:custGeom>
                <a:avLst/>
                <a:gdLst>
                  <a:gd name="T0" fmla="*/ 43900 w 174"/>
                  <a:gd name="T1" fmla="*/ 21530 h 236"/>
                  <a:gd name="T2" fmla="*/ 43900 w 174"/>
                  <a:gd name="T3" fmla="*/ 21530 h 236"/>
                  <a:gd name="T4" fmla="*/ 24102 w 174"/>
                  <a:gd name="T5" fmla="*/ 32075 h 236"/>
                  <a:gd name="T6" fmla="*/ 24102 w 174"/>
                  <a:gd name="T7" fmla="*/ 32075 h 236"/>
                  <a:gd name="T8" fmla="*/ 20229 w 174"/>
                  <a:gd name="T9" fmla="*/ 47453 h 236"/>
                  <a:gd name="T10" fmla="*/ 20229 w 174"/>
                  <a:gd name="T11" fmla="*/ 47453 h 236"/>
                  <a:gd name="T12" fmla="*/ 25393 w 174"/>
                  <a:gd name="T13" fmla="*/ 73377 h 236"/>
                  <a:gd name="T14" fmla="*/ 25393 w 174"/>
                  <a:gd name="T15" fmla="*/ 73377 h 236"/>
                  <a:gd name="T16" fmla="*/ 45622 w 174"/>
                  <a:gd name="T17" fmla="*/ 73816 h 236"/>
                  <a:gd name="T18" fmla="*/ 45622 w 174"/>
                  <a:gd name="T19" fmla="*/ 73816 h 236"/>
                  <a:gd name="T20" fmla="*/ 49496 w 174"/>
                  <a:gd name="T21" fmla="*/ 67225 h 236"/>
                  <a:gd name="T22" fmla="*/ 49496 w 174"/>
                  <a:gd name="T23" fmla="*/ 67225 h 236"/>
                  <a:gd name="T24" fmla="*/ 43900 w 174"/>
                  <a:gd name="T25" fmla="*/ 21530 h 236"/>
                  <a:gd name="T26" fmla="*/ 67142 w 174"/>
                  <a:gd name="T27" fmla="*/ 58877 h 236"/>
                  <a:gd name="T28" fmla="*/ 67142 w 174"/>
                  <a:gd name="T29" fmla="*/ 58877 h 236"/>
                  <a:gd name="T30" fmla="*/ 24533 w 174"/>
                  <a:gd name="T31" fmla="*/ 87437 h 236"/>
                  <a:gd name="T32" fmla="*/ 24533 w 174"/>
                  <a:gd name="T33" fmla="*/ 87437 h 236"/>
                  <a:gd name="T34" fmla="*/ 6456 w 174"/>
                  <a:gd name="T35" fmla="*/ 63271 h 236"/>
                  <a:gd name="T36" fmla="*/ 6456 w 174"/>
                  <a:gd name="T37" fmla="*/ 63271 h 236"/>
                  <a:gd name="T38" fmla="*/ 7747 w 174"/>
                  <a:gd name="T39" fmla="*/ 54483 h 236"/>
                  <a:gd name="T40" fmla="*/ 7747 w 174"/>
                  <a:gd name="T41" fmla="*/ 54483 h 236"/>
                  <a:gd name="T42" fmla="*/ 2152 w 174"/>
                  <a:gd name="T43" fmla="*/ 44378 h 236"/>
                  <a:gd name="T44" fmla="*/ 2152 w 174"/>
                  <a:gd name="T45" fmla="*/ 44378 h 236"/>
                  <a:gd name="T46" fmla="*/ 50787 w 174"/>
                  <a:gd name="T47" fmla="*/ 7030 h 236"/>
                  <a:gd name="T48" fmla="*/ 50787 w 174"/>
                  <a:gd name="T49" fmla="*/ 7030 h 236"/>
                  <a:gd name="T50" fmla="*/ 67142 w 174"/>
                  <a:gd name="T51" fmla="*/ 58877 h 2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74" h="236">
                    <a:moveTo>
                      <a:pt x="102" y="49"/>
                    </a:moveTo>
                    <a:lnTo>
                      <a:pt x="102" y="49"/>
                    </a:lnTo>
                    <a:cubicBezTo>
                      <a:pt x="82" y="46"/>
                      <a:pt x="68" y="58"/>
                      <a:pt x="56" y="73"/>
                    </a:cubicBezTo>
                    <a:cubicBezTo>
                      <a:pt x="59" y="84"/>
                      <a:pt x="52" y="94"/>
                      <a:pt x="47" y="108"/>
                    </a:cubicBezTo>
                    <a:cubicBezTo>
                      <a:pt x="39" y="129"/>
                      <a:pt x="38" y="153"/>
                      <a:pt x="59" y="167"/>
                    </a:cubicBezTo>
                    <a:cubicBezTo>
                      <a:pt x="68" y="174"/>
                      <a:pt x="95" y="178"/>
                      <a:pt x="106" y="168"/>
                    </a:cubicBezTo>
                    <a:cubicBezTo>
                      <a:pt x="110" y="166"/>
                      <a:pt x="114" y="157"/>
                      <a:pt x="115" y="153"/>
                    </a:cubicBezTo>
                    <a:cubicBezTo>
                      <a:pt x="130" y="124"/>
                      <a:pt x="156" y="53"/>
                      <a:pt x="102" y="49"/>
                    </a:cubicBezTo>
                    <a:close/>
                    <a:moveTo>
                      <a:pt x="156" y="134"/>
                    </a:moveTo>
                    <a:lnTo>
                      <a:pt x="156" y="134"/>
                    </a:lnTo>
                    <a:cubicBezTo>
                      <a:pt x="140" y="172"/>
                      <a:pt x="106" y="235"/>
                      <a:pt x="57" y="199"/>
                    </a:cubicBezTo>
                    <a:cubicBezTo>
                      <a:pt x="39" y="186"/>
                      <a:pt x="19" y="166"/>
                      <a:pt x="15" y="144"/>
                    </a:cubicBezTo>
                    <a:cubicBezTo>
                      <a:pt x="14" y="137"/>
                      <a:pt x="15" y="132"/>
                      <a:pt x="18" y="124"/>
                    </a:cubicBezTo>
                    <a:cubicBezTo>
                      <a:pt x="9" y="122"/>
                      <a:pt x="0" y="112"/>
                      <a:pt x="5" y="101"/>
                    </a:cubicBezTo>
                    <a:cubicBezTo>
                      <a:pt x="25" y="58"/>
                      <a:pt x="61" y="0"/>
                      <a:pt x="118" y="16"/>
                    </a:cubicBezTo>
                    <a:cubicBezTo>
                      <a:pt x="169" y="32"/>
                      <a:pt x="173" y="94"/>
                      <a:pt x="156" y="13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3200"/>
              </a:p>
            </p:txBody>
          </p:sp>
          <p:sp>
            <p:nvSpPr>
              <p:cNvPr id="109" name="Freeform 202">
                <a:extLst>
                  <a:ext uri="{FF2B5EF4-FFF2-40B4-BE49-F238E27FC236}">
                    <a16:creationId xmlns:a16="http://schemas.microsoft.com/office/drawing/2014/main" id="{706FB21D-F61A-FD4A-9676-7982069FA374}"/>
                  </a:ext>
                </a:extLst>
              </p:cNvPr>
              <p:cNvSpPr>
                <a:spLocks noChangeArrowheads="1"/>
              </p:cNvSpPr>
              <p:nvPr/>
            </p:nvSpPr>
            <p:spPr bwMode="auto">
              <a:xfrm>
                <a:off x="5305193" y="5204922"/>
                <a:ext cx="77134" cy="65392"/>
              </a:xfrm>
              <a:custGeom>
                <a:avLst/>
                <a:gdLst>
                  <a:gd name="T0" fmla="*/ 129 w 178"/>
                  <a:gd name="T1" fmla="*/ 62 h 149"/>
                  <a:gd name="T2" fmla="*/ 129 w 178"/>
                  <a:gd name="T3" fmla="*/ 62 h 149"/>
                  <a:gd name="T4" fmla="*/ 89 w 178"/>
                  <a:gd name="T5" fmla="*/ 33 h 149"/>
                  <a:gd name="T6" fmla="*/ 89 w 178"/>
                  <a:gd name="T7" fmla="*/ 33 h 149"/>
                  <a:gd name="T8" fmla="*/ 58 w 178"/>
                  <a:gd name="T9" fmla="*/ 40 h 149"/>
                  <a:gd name="T10" fmla="*/ 58 w 178"/>
                  <a:gd name="T11" fmla="*/ 40 h 149"/>
                  <a:gd name="T12" fmla="*/ 23 w 178"/>
                  <a:gd name="T13" fmla="*/ 76 h 149"/>
                  <a:gd name="T14" fmla="*/ 23 w 178"/>
                  <a:gd name="T15" fmla="*/ 76 h 149"/>
                  <a:gd name="T16" fmla="*/ 46 w 178"/>
                  <a:gd name="T17" fmla="*/ 117 h 149"/>
                  <a:gd name="T18" fmla="*/ 46 w 178"/>
                  <a:gd name="T19" fmla="*/ 117 h 149"/>
                  <a:gd name="T20" fmla="*/ 64 w 178"/>
                  <a:gd name="T21" fmla="*/ 118 h 149"/>
                  <a:gd name="T22" fmla="*/ 64 w 178"/>
                  <a:gd name="T23" fmla="*/ 118 h 149"/>
                  <a:gd name="T24" fmla="*/ 129 w 178"/>
                  <a:gd name="T25" fmla="*/ 62 h 149"/>
                  <a:gd name="T26" fmla="*/ 98 w 178"/>
                  <a:gd name="T27" fmla="*/ 146 h 149"/>
                  <a:gd name="T28" fmla="*/ 98 w 178"/>
                  <a:gd name="T29" fmla="*/ 146 h 149"/>
                  <a:gd name="T30" fmla="*/ 0 w 178"/>
                  <a:gd name="T31" fmla="*/ 89 h 149"/>
                  <a:gd name="T32" fmla="*/ 0 w 178"/>
                  <a:gd name="T33" fmla="*/ 89 h 149"/>
                  <a:gd name="T34" fmla="*/ 16 w 178"/>
                  <a:gd name="T35" fmla="*/ 30 h 149"/>
                  <a:gd name="T36" fmla="*/ 16 w 178"/>
                  <a:gd name="T37" fmla="*/ 30 h 149"/>
                  <a:gd name="T38" fmla="*/ 32 w 178"/>
                  <a:gd name="T39" fmla="*/ 22 h 149"/>
                  <a:gd name="T40" fmla="*/ 32 w 178"/>
                  <a:gd name="T41" fmla="*/ 22 h 149"/>
                  <a:gd name="T42" fmla="*/ 41 w 178"/>
                  <a:gd name="T43" fmla="*/ 1 h 149"/>
                  <a:gd name="T44" fmla="*/ 41 w 178"/>
                  <a:gd name="T45" fmla="*/ 1 h 149"/>
                  <a:gd name="T46" fmla="*/ 161 w 178"/>
                  <a:gd name="T47" fmla="*/ 63 h 149"/>
                  <a:gd name="T48" fmla="*/ 161 w 178"/>
                  <a:gd name="T49" fmla="*/ 63 h 149"/>
                  <a:gd name="T50" fmla="*/ 98 w 178"/>
                  <a:gd name="T51" fmla="*/ 146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8" h="149">
                    <a:moveTo>
                      <a:pt x="129" y="62"/>
                    </a:moveTo>
                    <a:lnTo>
                      <a:pt x="129" y="62"/>
                    </a:lnTo>
                    <a:cubicBezTo>
                      <a:pt x="120" y="44"/>
                      <a:pt x="104" y="37"/>
                      <a:pt x="89" y="33"/>
                    </a:cubicBezTo>
                    <a:lnTo>
                      <a:pt x="89" y="33"/>
                    </a:lnTo>
                    <a:cubicBezTo>
                      <a:pt x="81" y="40"/>
                      <a:pt x="71" y="39"/>
                      <a:pt x="58" y="40"/>
                    </a:cubicBezTo>
                    <a:lnTo>
                      <a:pt x="58" y="40"/>
                    </a:lnTo>
                    <a:cubicBezTo>
                      <a:pt x="39" y="43"/>
                      <a:pt x="23" y="52"/>
                      <a:pt x="23" y="76"/>
                    </a:cubicBezTo>
                    <a:lnTo>
                      <a:pt x="23" y="76"/>
                    </a:lnTo>
                    <a:cubicBezTo>
                      <a:pt x="23" y="88"/>
                      <a:pt x="36" y="111"/>
                      <a:pt x="46" y="117"/>
                    </a:cubicBezTo>
                    <a:lnTo>
                      <a:pt x="46" y="117"/>
                    </a:lnTo>
                    <a:cubicBezTo>
                      <a:pt x="50" y="119"/>
                      <a:pt x="58" y="118"/>
                      <a:pt x="64" y="118"/>
                    </a:cubicBezTo>
                    <a:lnTo>
                      <a:pt x="64" y="118"/>
                    </a:lnTo>
                    <a:cubicBezTo>
                      <a:pt x="90" y="118"/>
                      <a:pt x="154" y="109"/>
                      <a:pt x="129" y="62"/>
                    </a:cubicBezTo>
                    <a:close/>
                    <a:moveTo>
                      <a:pt x="98" y="146"/>
                    </a:moveTo>
                    <a:lnTo>
                      <a:pt x="98" y="146"/>
                    </a:lnTo>
                    <a:cubicBezTo>
                      <a:pt x="62" y="148"/>
                      <a:pt x="0" y="146"/>
                      <a:pt x="0" y="89"/>
                    </a:cubicBezTo>
                    <a:lnTo>
                      <a:pt x="0" y="89"/>
                    </a:lnTo>
                    <a:cubicBezTo>
                      <a:pt x="0" y="68"/>
                      <a:pt x="3" y="43"/>
                      <a:pt x="16" y="30"/>
                    </a:cubicBezTo>
                    <a:lnTo>
                      <a:pt x="16" y="30"/>
                    </a:lnTo>
                    <a:cubicBezTo>
                      <a:pt x="21" y="26"/>
                      <a:pt x="25" y="23"/>
                      <a:pt x="32" y="22"/>
                    </a:cubicBezTo>
                    <a:lnTo>
                      <a:pt x="32" y="22"/>
                    </a:lnTo>
                    <a:cubicBezTo>
                      <a:pt x="28" y="14"/>
                      <a:pt x="29" y="2"/>
                      <a:pt x="41" y="1"/>
                    </a:cubicBezTo>
                    <a:lnTo>
                      <a:pt x="41" y="1"/>
                    </a:lnTo>
                    <a:cubicBezTo>
                      <a:pt x="82" y="0"/>
                      <a:pt x="142" y="6"/>
                      <a:pt x="161" y="63"/>
                    </a:cubicBezTo>
                    <a:lnTo>
                      <a:pt x="161" y="63"/>
                    </a:lnTo>
                    <a:cubicBezTo>
                      <a:pt x="177" y="111"/>
                      <a:pt x="134" y="142"/>
                      <a:pt x="98" y="146"/>
                    </a:cubicBezTo>
                    <a:close/>
                  </a:path>
                </a:pathLst>
              </a:custGeom>
              <a:solidFill>
                <a:schemeClr val="accent1">
                  <a:lumMod val="60000"/>
                  <a:lumOff val="40000"/>
                </a:schemeClr>
              </a:solidFill>
              <a:ln>
                <a:noFill/>
              </a:ln>
              <a:effectLst/>
            </p:spPr>
            <p:txBody>
              <a:bodyPr wrap="none" anchor="ctr"/>
              <a:lstStyle/>
              <a:p>
                <a:pPr>
                  <a:defRPr/>
                </a:pPr>
                <a:endParaRPr lang="es-ES_tradnl" sz="3200"/>
              </a:p>
            </p:txBody>
          </p:sp>
          <p:sp>
            <p:nvSpPr>
              <p:cNvPr id="110" name="Freeform 203">
                <a:extLst>
                  <a:ext uri="{FF2B5EF4-FFF2-40B4-BE49-F238E27FC236}">
                    <a16:creationId xmlns:a16="http://schemas.microsoft.com/office/drawing/2014/main" id="{74A9B416-DDDD-FB4C-999D-F5F059369E44}"/>
                  </a:ext>
                </a:extLst>
              </p:cNvPr>
              <p:cNvSpPr>
                <a:spLocks noChangeArrowheads="1"/>
              </p:cNvSpPr>
              <p:nvPr/>
            </p:nvSpPr>
            <p:spPr bwMode="auto">
              <a:xfrm>
                <a:off x="5766541" y="5193296"/>
                <a:ext cx="80044" cy="82830"/>
              </a:xfrm>
              <a:custGeom>
                <a:avLst/>
                <a:gdLst>
                  <a:gd name="T0" fmla="*/ 64 w 186"/>
                  <a:gd name="T1" fmla="*/ 132 h 188"/>
                  <a:gd name="T2" fmla="*/ 64 w 186"/>
                  <a:gd name="T3" fmla="*/ 132 h 188"/>
                  <a:gd name="T4" fmla="*/ 112 w 186"/>
                  <a:gd name="T5" fmla="*/ 140 h 188"/>
                  <a:gd name="T6" fmla="*/ 112 w 186"/>
                  <a:gd name="T7" fmla="*/ 140 h 188"/>
                  <a:gd name="T8" fmla="*/ 137 w 186"/>
                  <a:gd name="T9" fmla="*/ 120 h 188"/>
                  <a:gd name="T10" fmla="*/ 137 w 186"/>
                  <a:gd name="T11" fmla="*/ 120 h 188"/>
                  <a:gd name="T12" fmla="*/ 154 w 186"/>
                  <a:gd name="T13" fmla="*/ 74 h 188"/>
                  <a:gd name="T14" fmla="*/ 154 w 186"/>
                  <a:gd name="T15" fmla="*/ 74 h 188"/>
                  <a:gd name="T16" fmla="*/ 116 w 186"/>
                  <a:gd name="T17" fmla="*/ 46 h 188"/>
                  <a:gd name="T18" fmla="*/ 116 w 186"/>
                  <a:gd name="T19" fmla="*/ 46 h 188"/>
                  <a:gd name="T20" fmla="*/ 100 w 186"/>
                  <a:gd name="T21" fmla="*/ 53 h 188"/>
                  <a:gd name="T22" fmla="*/ 100 w 186"/>
                  <a:gd name="T23" fmla="*/ 53 h 188"/>
                  <a:gd name="T24" fmla="*/ 64 w 186"/>
                  <a:gd name="T25" fmla="*/ 132 h 188"/>
                  <a:gd name="T26" fmla="*/ 58 w 186"/>
                  <a:gd name="T27" fmla="*/ 42 h 188"/>
                  <a:gd name="T28" fmla="*/ 58 w 186"/>
                  <a:gd name="T29" fmla="*/ 42 h 188"/>
                  <a:gd name="T30" fmla="*/ 169 w 186"/>
                  <a:gd name="T31" fmla="*/ 53 h 188"/>
                  <a:gd name="T32" fmla="*/ 169 w 186"/>
                  <a:gd name="T33" fmla="*/ 53 h 188"/>
                  <a:gd name="T34" fmla="*/ 179 w 186"/>
                  <a:gd name="T35" fmla="*/ 113 h 188"/>
                  <a:gd name="T36" fmla="*/ 179 w 186"/>
                  <a:gd name="T37" fmla="*/ 113 h 188"/>
                  <a:gd name="T38" fmla="*/ 168 w 186"/>
                  <a:gd name="T39" fmla="*/ 127 h 188"/>
                  <a:gd name="T40" fmla="*/ 168 w 186"/>
                  <a:gd name="T41" fmla="*/ 127 h 188"/>
                  <a:gd name="T42" fmla="*/ 168 w 186"/>
                  <a:gd name="T43" fmla="*/ 149 h 188"/>
                  <a:gd name="T44" fmla="*/ 168 w 186"/>
                  <a:gd name="T45" fmla="*/ 149 h 188"/>
                  <a:gd name="T46" fmla="*/ 35 w 186"/>
                  <a:gd name="T47" fmla="*/ 144 h 188"/>
                  <a:gd name="T48" fmla="*/ 35 w 186"/>
                  <a:gd name="T49" fmla="*/ 144 h 188"/>
                  <a:gd name="T50" fmla="*/ 58 w 186"/>
                  <a:gd name="T51" fmla="*/ 42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6" h="188">
                    <a:moveTo>
                      <a:pt x="64" y="132"/>
                    </a:moveTo>
                    <a:lnTo>
                      <a:pt x="64" y="132"/>
                    </a:lnTo>
                    <a:cubicBezTo>
                      <a:pt x="79" y="144"/>
                      <a:pt x="96" y="144"/>
                      <a:pt x="112" y="140"/>
                    </a:cubicBezTo>
                    <a:lnTo>
                      <a:pt x="112" y="140"/>
                    </a:lnTo>
                    <a:cubicBezTo>
                      <a:pt x="116" y="131"/>
                      <a:pt x="125" y="127"/>
                      <a:pt x="137" y="120"/>
                    </a:cubicBezTo>
                    <a:lnTo>
                      <a:pt x="137" y="120"/>
                    </a:lnTo>
                    <a:cubicBezTo>
                      <a:pt x="152" y="109"/>
                      <a:pt x="164" y="95"/>
                      <a:pt x="154" y="74"/>
                    </a:cubicBezTo>
                    <a:lnTo>
                      <a:pt x="154" y="74"/>
                    </a:lnTo>
                    <a:cubicBezTo>
                      <a:pt x="150" y="63"/>
                      <a:pt x="127" y="46"/>
                      <a:pt x="116" y="46"/>
                    </a:cubicBezTo>
                    <a:lnTo>
                      <a:pt x="116" y="46"/>
                    </a:lnTo>
                    <a:cubicBezTo>
                      <a:pt x="110" y="46"/>
                      <a:pt x="104" y="50"/>
                      <a:pt x="100" y="53"/>
                    </a:cubicBezTo>
                    <a:lnTo>
                      <a:pt x="100" y="53"/>
                    </a:lnTo>
                    <a:cubicBezTo>
                      <a:pt x="75" y="63"/>
                      <a:pt x="20" y="99"/>
                      <a:pt x="64" y="132"/>
                    </a:cubicBezTo>
                    <a:close/>
                    <a:moveTo>
                      <a:pt x="58" y="42"/>
                    </a:moveTo>
                    <a:lnTo>
                      <a:pt x="58" y="42"/>
                    </a:lnTo>
                    <a:cubicBezTo>
                      <a:pt x="89" y="24"/>
                      <a:pt x="146" y="0"/>
                      <a:pt x="169" y="53"/>
                    </a:cubicBezTo>
                    <a:lnTo>
                      <a:pt x="169" y="53"/>
                    </a:lnTo>
                    <a:cubicBezTo>
                      <a:pt x="179" y="71"/>
                      <a:pt x="185" y="96"/>
                      <a:pt x="179" y="113"/>
                    </a:cubicBezTo>
                    <a:lnTo>
                      <a:pt x="179" y="113"/>
                    </a:lnTo>
                    <a:cubicBezTo>
                      <a:pt x="177" y="120"/>
                      <a:pt x="173" y="123"/>
                      <a:pt x="168" y="127"/>
                    </a:cubicBezTo>
                    <a:lnTo>
                      <a:pt x="168" y="127"/>
                    </a:lnTo>
                    <a:cubicBezTo>
                      <a:pt x="176" y="132"/>
                      <a:pt x="179" y="144"/>
                      <a:pt x="168" y="149"/>
                    </a:cubicBezTo>
                    <a:lnTo>
                      <a:pt x="168" y="149"/>
                    </a:lnTo>
                    <a:cubicBezTo>
                      <a:pt x="133" y="169"/>
                      <a:pt x="75" y="187"/>
                      <a:pt x="35" y="144"/>
                    </a:cubicBezTo>
                    <a:lnTo>
                      <a:pt x="35" y="144"/>
                    </a:lnTo>
                    <a:cubicBezTo>
                      <a:pt x="0" y="106"/>
                      <a:pt x="25" y="62"/>
                      <a:pt x="58" y="42"/>
                    </a:cubicBezTo>
                    <a:close/>
                  </a:path>
                </a:pathLst>
              </a:custGeom>
              <a:solidFill>
                <a:schemeClr val="accent1">
                  <a:lumMod val="60000"/>
                  <a:lumOff val="40000"/>
                </a:schemeClr>
              </a:solidFill>
              <a:ln>
                <a:noFill/>
              </a:ln>
              <a:effectLst/>
            </p:spPr>
            <p:txBody>
              <a:bodyPr wrap="none" anchor="ctr"/>
              <a:lstStyle/>
              <a:p>
                <a:pPr>
                  <a:defRPr/>
                </a:pPr>
                <a:endParaRPr lang="es-ES_tradnl" sz="3200"/>
              </a:p>
            </p:txBody>
          </p:sp>
          <p:sp>
            <p:nvSpPr>
              <p:cNvPr id="111" name="Freeform 204">
                <a:extLst>
                  <a:ext uri="{FF2B5EF4-FFF2-40B4-BE49-F238E27FC236}">
                    <a16:creationId xmlns:a16="http://schemas.microsoft.com/office/drawing/2014/main" id="{9AB8737C-FB7E-8F43-A845-4C95B2D95671}"/>
                  </a:ext>
                </a:extLst>
              </p:cNvPr>
              <p:cNvSpPr>
                <a:spLocks noChangeArrowheads="1"/>
              </p:cNvSpPr>
              <p:nvPr/>
            </p:nvSpPr>
            <p:spPr bwMode="auto">
              <a:xfrm>
                <a:off x="5928085" y="5203468"/>
                <a:ext cx="78589" cy="65393"/>
              </a:xfrm>
              <a:custGeom>
                <a:avLst/>
                <a:gdLst>
                  <a:gd name="T0" fmla="*/ 130 w 180"/>
                  <a:gd name="T1" fmla="*/ 62 h 150"/>
                  <a:gd name="T2" fmla="*/ 130 w 180"/>
                  <a:gd name="T3" fmla="*/ 62 h 150"/>
                  <a:gd name="T4" fmla="*/ 90 w 180"/>
                  <a:gd name="T5" fmla="*/ 34 h 150"/>
                  <a:gd name="T6" fmla="*/ 90 w 180"/>
                  <a:gd name="T7" fmla="*/ 34 h 150"/>
                  <a:gd name="T8" fmla="*/ 59 w 180"/>
                  <a:gd name="T9" fmla="*/ 42 h 150"/>
                  <a:gd name="T10" fmla="*/ 59 w 180"/>
                  <a:gd name="T11" fmla="*/ 42 h 150"/>
                  <a:gd name="T12" fmla="*/ 24 w 180"/>
                  <a:gd name="T13" fmla="*/ 78 h 150"/>
                  <a:gd name="T14" fmla="*/ 24 w 180"/>
                  <a:gd name="T15" fmla="*/ 78 h 150"/>
                  <a:gd name="T16" fmla="*/ 47 w 180"/>
                  <a:gd name="T17" fmla="*/ 118 h 150"/>
                  <a:gd name="T18" fmla="*/ 47 w 180"/>
                  <a:gd name="T19" fmla="*/ 118 h 150"/>
                  <a:gd name="T20" fmla="*/ 65 w 180"/>
                  <a:gd name="T21" fmla="*/ 118 h 150"/>
                  <a:gd name="T22" fmla="*/ 65 w 180"/>
                  <a:gd name="T23" fmla="*/ 118 h 150"/>
                  <a:gd name="T24" fmla="*/ 130 w 180"/>
                  <a:gd name="T25" fmla="*/ 62 h 150"/>
                  <a:gd name="T26" fmla="*/ 99 w 180"/>
                  <a:gd name="T27" fmla="*/ 146 h 150"/>
                  <a:gd name="T28" fmla="*/ 99 w 180"/>
                  <a:gd name="T29" fmla="*/ 146 h 150"/>
                  <a:gd name="T30" fmla="*/ 0 w 180"/>
                  <a:gd name="T31" fmla="*/ 89 h 150"/>
                  <a:gd name="T32" fmla="*/ 0 w 180"/>
                  <a:gd name="T33" fmla="*/ 89 h 150"/>
                  <a:gd name="T34" fmla="*/ 19 w 180"/>
                  <a:gd name="T35" fmla="*/ 30 h 150"/>
                  <a:gd name="T36" fmla="*/ 19 w 180"/>
                  <a:gd name="T37" fmla="*/ 30 h 150"/>
                  <a:gd name="T38" fmla="*/ 33 w 180"/>
                  <a:gd name="T39" fmla="*/ 24 h 150"/>
                  <a:gd name="T40" fmla="*/ 33 w 180"/>
                  <a:gd name="T41" fmla="*/ 24 h 150"/>
                  <a:gd name="T42" fmla="*/ 42 w 180"/>
                  <a:gd name="T43" fmla="*/ 3 h 150"/>
                  <a:gd name="T44" fmla="*/ 42 w 180"/>
                  <a:gd name="T45" fmla="*/ 3 h 150"/>
                  <a:gd name="T46" fmla="*/ 162 w 180"/>
                  <a:gd name="T47" fmla="*/ 63 h 150"/>
                  <a:gd name="T48" fmla="*/ 162 w 180"/>
                  <a:gd name="T49" fmla="*/ 63 h 150"/>
                  <a:gd name="T50" fmla="*/ 99 w 180"/>
                  <a:gd name="T51" fmla="*/ 146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0" h="150">
                    <a:moveTo>
                      <a:pt x="130" y="62"/>
                    </a:moveTo>
                    <a:lnTo>
                      <a:pt x="130" y="62"/>
                    </a:lnTo>
                    <a:cubicBezTo>
                      <a:pt x="121" y="45"/>
                      <a:pt x="105" y="37"/>
                      <a:pt x="90" y="34"/>
                    </a:cubicBezTo>
                    <a:lnTo>
                      <a:pt x="90" y="34"/>
                    </a:lnTo>
                    <a:cubicBezTo>
                      <a:pt x="82" y="42"/>
                      <a:pt x="72" y="40"/>
                      <a:pt x="59" y="42"/>
                    </a:cubicBezTo>
                    <a:lnTo>
                      <a:pt x="59" y="42"/>
                    </a:lnTo>
                    <a:cubicBezTo>
                      <a:pt x="40" y="43"/>
                      <a:pt x="24" y="53"/>
                      <a:pt x="24" y="78"/>
                    </a:cubicBezTo>
                    <a:lnTo>
                      <a:pt x="24" y="78"/>
                    </a:lnTo>
                    <a:cubicBezTo>
                      <a:pt x="25" y="88"/>
                      <a:pt x="36" y="113"/>
                      <a:pt x="47" y="118"/>
                    </a:cubicBezTo>
                    <a:lnTo>
                      <a:pt x="47" y="118"/>
                    </a:lnTo>
                    <a:cubicBezTo>
                      <a:pt x="53" y="120"/>
                      <a:pt x="61" y="118"/>
                      <a:pt x="65" y="118"/>
                    </a:cubicBezTo>
                    <a:lnTo>
                      <a:pt x="65" y="118"/>
                    </a:lnTo>
                    <a:cubicBezTo>
                      <a:pt x="92" y="118"/>
                      <a:pt x="157" y="111"/>
                      <a:pt x="130" y="62"/>
                    </a:cubicBezTo>
                    <a:close/>
                    <a:moveTo>
                      <a:pt x="99" y="146"/>
                    </a:moveTo>
                    <a:lnTo>
                      <a:pt x="99" y="146"/>
                    </a:lnTo>
                    <a:cubicBezTo>
                      <a:pt x="63" y="149"/>
                      <a:pt x="1" y="147"/>
                      <a:pt x="0" y="89"/>
                    </a:cubicBezTo>
                    <a:lnTo>
                      <a:pt x="0" y="89"/>
                    </a:lnTo>
                    <a:cubicBezTo>
                      <a:pt x="0" y="68"/>
                      <a:pt x="5" y="43"/>
                      <a:pt x="19" y="30"/>
                    </a:cubicBezTo>
                    <a:lnTo>
                      <a:pt x="19" y="30"/>
                    </a:lnTo>
                    <a:cubicBezTo>
                      <a:pt x="21" y="26"/>
                      <a:pt x="26" y="25"/>
                      <a:pt x="33" y="24"/>
                    </a:cubicBezTo>
                    <a:lnTo>
                      <a:pt x="33" y="24"/>
                    </a:lnTo>
                    <a:cubicBezTo>
                      <a:pt x="29" y="16"/>
                      <a:pt x="32" y="3"/>
                      <a:pt x="42" y="3"/>
                    </a:cubicBezTo>
                    <a:lnTo>
                      <a:pt x="42" y="3"/>
                    </a:lnTo>
                    <a:cubicBezTo>
                      <a:pt x="83" y="0"/>
                      <a:pt x="143" y="7"/>
                      <a:pt x="162" y="63"/>
                    </a:cubicBezTo>
                    <a:lnTo>
                      <a:pt x="162" y="63"/>
                    </a:lnTo>
                    <a:cubicBezTo>
                      <a:pt x="179" y="113"/>
                      <a:pt x="136" y="142"/>
                      <a:pt x="99" y="146"/>
                    </a:cubicBezTo>
                    <a:close/>
                  </a:path>
                </a:pathLst>
              </a:custGeom>
              <a:solidFill>
                <a:schemeClr val="accent1">
                  <a:lumMod val="75000"/>
                </a:schemeClr>
              </a:solidFill>
              <a:ln>
                <a:noFill/>
              </a:ln>
              <a:effectLst/>
            </p:spPr>
            <p:txBody>
              <a:bodyPr wrap="none" anchor="ctr"/>
              <a:lstStyle/>
              <a:p>
                <a:pPr>
                  <a:defRPr/>
                </a:pPr>
                <a:endParaRPr lang="es-ES_tradnl" sz="3200"/>
              </a:p>
            </p:txBody>
          </p:sp>
          <p:sp>
            <p:nvSpPr>
              <p:cNvPr id="9335" name="Freeform 205">
                <a:extLst>
                  <a:ext uri="{FF2B5EF4-FFF2-40B4-BE49-F238E27FC236}">
                    <a16:creationId xmlns:a16="http://schemas.microsoft.com/office/drawing/2014/main" id="{A58D73D3-5F0C-5743-B8D7-4548B233A542}"/>
                  </a:ext>
                </a:extLst>
              </p:cNvPr>
              <p:cNvSpPr>
                <a:spLocks/>
              </p:cNvSpPr>
              <p:nvPr/>
            </p:nvSpPr>
            <p:spPr bwMode="auto">
              <a:xfrm>
                <a:off x="6079513" y="5186030"/>
                <a:ext cx="74890" cy="103694"/>
              </a:xfrm>
              <a:custGeom>
                <a:avLst/>
                <a:gdLst>
                  <a:gd name="T0" fmla="*/ 43722 w 173"/>
                  <a:gd name="T1" fmla="*/ 21001 h 237"/>
                  <a:gd name="T2" fmla="*/ 43722 w 173"/>
                  <a:gd name="T3" fmla="*/ 21001 h 237"/>
                  <a:gd name="T4" fmla="*/ 23809 w 173"/>
                  <a:gd name="T5" fmla="*/ 31502 h 237"/>
                  <a:gd name="T6" fmla="*/ 23809 w 173"/>
                  <a:gd name="T7" fmla="*/ 31502 h 237"/>
                  <a:gd name="T8" fmla="*/ 19913 w 173"/>
                  <a:gd name="T9" fmla="*/ 47690 h 237"/>
                  <a:gd name="T10" fmla="*/ 19913 w 173"/>
                  <a:gd name="T11" fmla="*/ 47690 h 237"/>
                  <a:gd name="T12" fmla="*/ 25108 w 173"/>
                  <a:gd name="T13" fmla="*/ 73067 h 237"/>
                  <a:gd name="T14" fmla="*/ 25108 w 173"/>
                  <a:gd name="T15" fmla="*/ 73067 h 237"/>
                  <a:gd name="T16" fmla="*/ 45886 w 173"/>
                  <a:gd name="T17" fmla="*/ 73942 h 237"/>
                  <a:gd name="T18" fmla="*/ 45886 w 173"/>
                  <a:gd name="T19" fmla="*/ 73942 h 237"/>
                  <a:gd name="T20" fmla="*/ 50215 w 173"/>
                  <a:gd name="T21" fmla="*/ 66504 h 237"/>
                  <a:gd name="T22" fmla="*/ 50215 w 173"/>
                  <a:gd name="T23" fmla="*/ 66504 h 237"/>
                  <a:gd name="T24" fmla="*/ 43722 w 173"/>
                  <a:gd name="T25" fmla="*/ 21001 h 237"/>
                  <a:gd name="T26" fmla="*/ 67531 w 173"/>
                  <a:gd name="T27" fmla="*/ 59066 h 237"/>
                  <a:gd name="T28" fmla="*/ 67531 w 173"/>
                  <a:gd name="T29" fmla="*/ 59066 h 237"/>
                  <a:gd name="T30" fmla="*/ 24675 w 173"/>
                  <a:gd name="T31" fmla="*/ 87068 h 237"/>
                  <a:gd name="T32" fmla="*/ 24675 w 173"/>
                  <a:gd name="T33" fmla="*/ 87068 h 237"/>
                  <a:gd name="T34" fmla="*/ 6060 w 173"/>
                  <a:gd name="T35" fmla="*/ 63004 h 237"/>
                  <a:gd name="T36" fmla="*/ 6060 w 173"/>
                  <a:gd name="T37" fmla="*/ 63004 h 237"/>
                  <a:gd name="T38" fmla="*/ 7359 w 173"/>
                  <a:gd name="T39" fmla="*/ 54691 h 237"/>
                  <a:gd name="T40" fmla="*/ 7359 w 173"/>
                  <a:gd name="T41" fmla="*/ 54691 h 237"/>
                  <a:gd name="T42" fmla="*/ 1732 w 173"/>
                  <a:gd name="T43" fmla="*/ 44190 h 237"/>
                  <a:gd name="T44" fmla="*/ 1732 w 173"/>
                  <a:gd name="T45" fmla="*/ 44190 h 237"/>
                  <a:gd name="T46" fmla="*/ 51081 w 173"/>
                  <a:gd name="T47" fmla="*/ 7438 h 237"/>
                  <a:gd name="T48" fmla="*/ 51081 w 173"/>
                  <a:gd name="T49" fmla="*/ 7438 h 237"/>
                  <a:gd name="T50" fmla="*/ 67531 w 173"/>
                  <a:gd name="T51" fmla="*/ 59066 h 23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73" h="237">
                    <a:moveTo>
                      <a:pt x="101" y="48"/>
                    </a:moveTo>
                    <a:lnTo>
                      <a:pt x="101" y="48"/>
                    </a:lnTo>
                    <a:cubicBezTo>
                      <a:pt x="81" y="47"/>
                      <a:pt x="67" y="58"/>
                      <a:pt x="55" y="72"/>
                    </a:cubicBezTo>
                    <a:cubicBezTo>
                      <a:pt x="58" y="85"/>
                      <a:pt x="53" y="94"/>
                      <a:pt x="46" y="109"/>
                    </a:cubicBezTo>
                    <a:cubicBezTo>
                      <a:pt x="39" y="130"/>
                      <a:pt x="38" y="153"/>
                      <a:pt x="58" y="167"/>
                    </a:cubicBezTo>
                    <a:cubicBezTo>
                      <a:pt x="68" y="174"/>
                      <a:pt x="95" y="177"/>
                      <a:pt x="106" y="169"/>
                    </a:cubicBezTo>
                    <a:cubicBezTo>
                      <a:pt x="110" y="167"/>
                      <a:pt x="113" y="157"/>
                      <a:pt x="116" y="152"/>
                    </a:cubicBezTo>
                    <a:cubicBezTo>
                      <a:pt x="129" y="125"/>
                      <a:pt x="155" y="52"/>
                      <a:pt x="101" y="48"/>
                    </a:cubicBezTo>
                    <a:close/>
                    <a:moveTo>
                      <a:pt x="156" y="135"/>
                    </a:moveTo>
                    <a:lnTo>
                      <a:pt x="156" y="135"/>
                    </a:lnTo>
                    <a:cubicBezTo>
                      <a:pt x="139" y="173"/>
                      <a:pt x="106" y="236"/>
                      <a:pt x="57" y="199"/>
                    </a:cubicBezTo>
                    <a:cubicBezTo>
                      <a:pt x="39" y="186"/>
                      <a:pt x="20" y="167"/>
                      <a:pt x="14" y="144"/>
                    </a:cubicBezTo>
                    <a:cubicBezTo>
                      <a:pt x="14" y="138"/>
                      <a:pt x="14" y="131"/>
                      <a:pt x="17" y="125"/>
                    </a:cubicBezTo>
                    <a:cubicBezTo>
                      <a:pt x="8" y="123"/>
                      <a:pt x="0" y="113"/>
                      <a:pt x="4" y="101"/>
                    </a:cubicBezTo>
                    <a:cubicBezTo>
                      <a:pt x="24" y="59"/>
                      <a:pt x="60" y="0"/>
                      <a:pt x="118" y="17"/>
                    </a:cubicBezTo>
                    <a:cubicBezTo>
                      <a:pt x="170" y="31"/>
                      <a:pt x="172" y="94"/>
                      <a:pt x="156" y="135"/>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3200"/>
              </a:p>
            </p:txBody>
          </p:sp>
          <p:sp>
            <p:nvSpPr>
              <p:cNvPr id="113" name="Freeform 206">
                <a:extLst>
                  <a:ext uri="{FF2B5EF4-FFF2-40B4-BE49-F238E27FC236}">
                    <a16:creationId xmlns:a16="http://schemas.microsoft.com/office/drawing/2014/main" id="{C23CBCF9-9A46-6B45-B298-E5F32595B0ED}"/>
                  </a:ext>
                </a:extLst>
              </p:cNvPr>
              <p:cNvSpPr>
                <a:spLocks noChangeArrowheads="1"/>
              </p:cNvSpPr>
              <p:nvPr/>
            </p:nvSpPr>
            <p:spPr bwMode="auto">
              <a:xfrm>
                <a:off x="6379245" y="5191843"/>
                <a:ext cx="88777" cy="85737"/>
              </a:xfrm>
              <a:custGeom>
                <a:avLst/>
                <a:gdLst>
                  <a:gd name="T0" fmla="*/ 60 w 203"/>
                  <a:gd name="T1" fmla="*/ 134 h 197"/>
                  <a:gd name="T2" fmla="*/ 60 w 203"/>
                  <a:gd name="T3" fmla="*/ 134 h 197"/>
                  <a:gd name="T4" fmla="*/ 107 w 203"/>
                  <a:gd name="T5" fmla="*/ 150 h 197"/>
                  <a:gd name="T6" fmla="*/ 107 w 203"/>
                  <a:gd name="T7" fmla="*/ 150 h 197"/>
                  <a:gd name="T8" fmla="*/ 140 w 203"/>
                  <a:gd name="T9" fmla="*/ 130 h 197"/>
                  <a:gd name="T10" fmla="*/ 140 w 203"/>
                  <a:gd name="T11" fmla="*/ 130 h 197"/>
                  <a:gd name="T12" fmla="*/ 174 w 203"/>
                  <a:gd name="T13" fmla="*/ 82 h 197"/>
                  <a:gd name="T14" fmla="*/ 174 w 203"/>
                  <a:gd name="T15" fmla="*/ 82 h 197"/>
                  <a:gd name="T16" fmla="*/ 143 w 203"/>
                  <a:gd name="T17" fmla="*/ 46 h 197"/>
                  <a:gd name="T18" fmla="*/ 143 w 203"/>
                  <a:gd name="T19" fmla="*/ 46 h 197"/>
                  <a:gd name="T20" fmla="*/ 126 w 203"/>
                  <a:gd name="T21" fmla="*/ 51 h 197"/>
                  <a:gd name="T22" fmla="*/ 126 w 203"/>
                  <a:gd name="T23" fmla="*/ 51 h 197"/>
                  <a:gd name="T24" fmla="*/ 60 w 203"/>
                  <a:gd name="T25" fmla="*/ 134 h 197"/>
                  <a:gd name="T26" fmla="*/ 84 w 203"/>
                  <a:gd name="T27" fmla="*/ 34 h 197"/>
                  <a:gd name="T28" fmla="*/ 84 w 203"/>
                  <a:gd name="T29" fmla="*/ 34 h 197"/>
                  <a:gd name="T30" fmla="*/ 199 w 203"/>
                  <a:gd name="T31" fmla="*/ 61 h 197"/>
                  <a:gd name="T32" fmla="*/ 199 w 203"/>
                  <a:gd name="T33" fmla="*/ 61 h 197"/>
                  <a:gd name="T34" fmla="*/ 187 w 203"/>
                  <a:gd name="T35" fmla="*/ 130 h 197"/>
                  <a:gd name="T36" fmla="*/ 187 w 203"/>
                  <a:gd name="T37" fmla="*/ 130 h 197"/>
                  <a:gd name="T38" fmla="*/ 173 w 203"/>
                  <a:gd name="T39" fmla="*/ 141 h 197"/>
                  <a:gd name="T40" fmla="*/ 173 w 203"/>
                  <a:gd name="T41" fmla="*/ 141 h 197"/>
                  <a:gd name="T42" fmla="*/ 165 w 203"/>
                  <a:gd name="T43" fmla="*/ 167 h 197"/>
                  <a:gd name="T44" fmla="*/ 165 w 203"/>
                  <a:gd name="T45" fmla="*/ 167 h 197"/>
                  <a:gd name="T46" fmla="*/ 25 w 203"/>
                  <a:gd name="T47" fmla="*/ 143 h 197"/>
                  <a:gd name="T48" fmla="*/ 25 w 203"/>
                  <a:gd name="T49" fmla="*/ 143 h 197"/>
                  <a:gd name="T50" fmla="*/ 84 w 203"/>
                  <a:gd name="T51" fmla="*/ 34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3" h="197">
                    <a:moveTo>
                      <a:pt x="60" y="134"/>
                    </a:moveTo>
                    <a:lnTo>
                      <a:pt x="60" y="134"/>
                    </a:lnTo>
                    <a:cubicBezTo>
                      <a:pt x="72" y="149"/>
                      <a:pt x="89" y="151"/>
                      <a:pt x="107" y="150"/>
                    </a:cubicBezTo>
                    <a:lnTo>
                      <a:pt x="107" y="150"/>
                    </a:lnTo>
                    <a:cubicBezTo>
                      <a:pt x="115" y="139"/>
                      <a:pt x="126" y="137"/>
                      <a:pt x="140" y="130"/>
                    </a:cubicBezTo>
                    <a:lnTo>
                      <a:pt x="140" y="130"/>
                    </a:lnTo>
                    <a:cubicBezTo>
                      <a:pt x="161" y="122"/>
                      <a:pt x="178" y="107"/>
                      <a:pt x="174" y="82"/>
                    </a:cubicBezTo>
                    <a:lnTo>
                      <a:pt x="174" y="82"/>
                    </a:lnTo>
                    <a:cubicBezTo>
                      <a:pt x="173" y="70"/>
                      <a:pt x="156" y="49"/>
                      <a:pt x="143" y="46"/>
                    </a:cubicBezTo>
                    <a:lnTo>
                      <a:pt x="143" y="46"/>
                    </a:lnTo>
                    <a:cubicBezTo>
                      <a:pt x="139" y="46"/>
                      <a:pt x="130" y="50"/>
                      <a:pt x="126" y="51"/>
                    </a:cubicBezTo>
                    <a:lnTo>
                      <a:pt x="126" y="51"/>
                    </a:lnTo>
                    <a:cubicBezTo>
                      <a:pt x="94" y="61"/>
                      <a:pt x="25" y="91"/>
                      <a:pt x="60" y="134"/>
                    </a:cubicBezTo>
                    <a:close/>
                    <a:moveTo>
                      <a:pt x="84" y="34"/>
                    </a:moveTo>
                    <a:lnTo>
                      <a:pt x="84" y="34"/>
                    </a:lnTo>
                    <a:cubicBezTo>
                      <a:pt x="123" y="20"/>
                      <a:pt x="191" y="0"/>
                      <a:pt x="199" y="61"/>
                    </a:cubicBezTo>
                    <a:lnTo>
                      <a:pt x="199" y="61"/>
                    </a:lnTo>
                    <a:cubicBezTo>
                      <a:pt x="202" y="83"/>
                      <a:pt x="201" y="112"/>
                      <a:pt x="187" y="130"/>
                    </a:cubicBezTo>
                    <a:lnTo>
                      <a:pt x="187" y="130"/>
                    </a:lnTo>
                    <a:cubicBezTo>
                      <a:pt x="184" y="134"/>
                      <a:pt x="178" y="138"/>
                      <a:pt x="173" y="141"/>
                    </a:cubicBezTo>
                    <a:lnTo>
                      <a:pt x="173" y="141"/>
                    </a:lnTo>
                    <a:cubicBezTo>
                      <a:pt x="178" y="149"/>
                      <a:pt x="177" y="162"/>
                      <a:pt x="165" y="167"/>
                    </a:cubicBezTo>
                    <a:lnTo>
                      <a:pt x="165" y="167"/>
                    </a:lnTo>
                    <a:cubicBezTo>
                      <a:pt x="120" y="183"/>
                      <a:pt x="53" y="196"/>
                      <a:pt x="25" y="143"/>
                    </a:cubicBezTo>
                    <a:lnTo>
                      <a:pt x="25" y="143"/>
                    </a:lnTo>
                    <a:cubicBezTo>
                      <a:pt x="0" y="97"/>
                      <a:pt x="42" y="51"/>
                      <a:pt x="84" y="34"/>
                    </a:cubicBezTo>
                    <a:close/>
                  </a:path>
                </a:pathLst>
              </a:custGeom>
              <a:solidFill>
                <a:schemeClr val="accent1">
                  <a:lumMod val="75000"/>
                </a:schemeClr>
              </a:solidFill>
              <a:ln>
                <a:noFill/>
              </a:ln>
              <a:effectLst/>
            </p:spPr>
            <p:txBody>
              <a:bodyPr wrap="none" anchor="ctr"/>
              <a:lstStyle/>
              <a:p>
                <a:pPr>
                  <a:defRPr/>
                </a:pPr>
                <a:endParaRPr lang="es-ES_tradnl" sz="3200"/>
              </a:p>
            </p:txBody>
          </p:sp>
          <p:sp>
            <p:nvSpPr>
              <p:cNvPr id="9337" name="Freeform 207">
                <a:extLst>
                  <a:ext uri="{FF2B5EF4-FFF2-40B4-BE49-F238E27FC236}">
                    <a16:creationId xmlns:a16="http://schemas.microsoft.com/office/drawing/2014/main" id="{3FAA350B-8689-174C-843A-9F9E98F5878E}"/>
                  </a:ext>
                </a:extLst>
              </p:cNvPr>
              <p:cNvSpPr>
                <a:spLocks/>
              </p:cNvSpPr>
              <p:nvPr/>
            </p:nvSpPr>
            <p:spPr bwMode="auto">
              <a:xfrm>
                <a:off x="6548054" y="5187951"/>
                <a:ext cx="74890" cy="103694"/>
              </a:xfrm>
              <a:custGeom>
                <a:avLst/>
                <a:gdLst>
                  <a:gd name="T0" fmla="*/ 43722 w 173"/>
                  <a:gd name="T1" fmla="*/ 21439 h 237"/>
                  <a:gd name="T2" fmla="*/ 43722 w 173"/>
                  <a:gd name="T3" fmla="*/ 21439 h 237"/>
                  <a:gd name="T4" fmla="*/ 24242 w 173"/>
                  <a:gd name="T5" fmla="*/ 31940 h 237"/>
                  <a:gd name="T6" fmla="*/ 24242 w 173"/>
                  <a:gd name="T7" fmla="*/ 31940 h 237"/>
                  <a:gd name="T8" fmla="*/ 20346 w 173"/>
                  <a:gd name="T9" fmla="*/ 47690 h 237"/>
                  <a:gd name="T10" fmla="*/ 20346 w 173"/>
                  <a:gd name="T11" fmla="*/ 47690 h 237"/>
                  <a:gd name="T12" fmla="*/ 25108 w 173"/>
                  <a:gd name="T13" fmla="*/ 73067 h 237"/>
                  <a:gd name="T14" fmla="*/ 25108 w 173"/>
                  <a:gd name="T15" fmla="*/ 73067 h 237"/>
                  <a:gd name="T16" fmla="*/ 45886 w 173"/>
                  <a:gd name="T17" fmla="*/ 74380 h 237"/>
                  <a:gd name="T18" fmla="*/ 45886 w 173"/>
                  <a:gd name="T19" fmla="*/ 74380 h 237"/>
                  <a:gd name="T20" fmla="*/ 50215 w 173"/>
                  <a:gd name="T21" fmla="*/ 66942 h 237"/>
                  <a:gd name="T22" fmla="*/ 50215 w 173"/>
                  <a:gd name="T23" fmla="*/ 66942 h 237"/>
                  <a:gd name="T24" fmla="*/ 43722 w 173"/>
                  <a:gd name="T25" fmla="*/ 21439 h 237"/>
                  <a:gd name="T26" fmla="*/ 67098 w 173"/>
                  <a:gd name="T27" fmla="*/ 58629 h 237"/>
                  <a:gd name="T28" fmla="*/ 67098 w 173"/>
                  <a:gd name="T29" fmla="*/ 58629 h 237"/>
                  <a:gd name="T30" fmla="*/ 24242 w 173"/>
                  <a:gd name="T31" fmla="*/ 87505 h 237"/>
                  <a:gd name="T32" fmla="*/ 24242 w 173"/>
                  <a:gd name="T33" fmla="*/ 87505 h 237"/>
                  <a:gd name="T34" fmla="*/ 6926 w 173"/>
                  <a:gd name="T35" fmla="*/ 63004 h 237"/>
                  <a:gd name="T36" fmla="*/ 6926 w 173"/>
                  <a:gd name="T37" fmla="*/ 63004 h 237"/>
                  <a:gd name="T38" fmla="*/ 7359 w 173"/>
                  <a:gd name="T39" fmla="*/ 54691 h 237"/>
                  <a:gd name="T40" fmla="*/ 7359 w 173"/>
                  <a:gd name="T41" fmla="*/ 54691 h 237"/>
                  <a:gd name="T42" fmla="*/ 1732 w 173"/>
                  <a:gd name="T43" fmla="*/ 44628 h 237"/>
                  <a:gd name="T44" fmla="*/ 1732 w 173"/>
                  <a:gd name="T45" fmla="*/ 44628 h 237"/>
                  <a:gd name="T46" fmla="*/ 51081 w 173"/>
                  <a:gd name="T47" fmla="*/ 7438 h 237"/>
                  <a:gd name="T48" fmla="*/ 51081 w 173"/>
                  <a:gd name="T49" fmla="*/ 7438 h 237"/>
                  <a:gd name="T50" fmla="*/ 67098 w 173"/>
                  <a:gd name="T51" fmla="*/ 58629 h 23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73" h="237">
                    <a:moveTo>
                      <a:pt x="101" y="49"/>
                    </a:moveTo>
                    <a:lnTo>
                      <a:pt x="101" y="49"/>
                    </a:lnTo>
                    <a:cubicBezTo>
                      <a:pt x="83" y="46"/>
                      <a:pt x="67" y="58"/>
                      <a:pt x="56" y="73"/>
                    </a:cubicBezTo>
                    <a:cubicBezTo>
                      <a:pt x="58" y="86"/>
                      <a:pt x="52" y="95"/>
                      <a:pt x="47" y="109"/>
                    </a:cubicBezTo>
                    <a:cubicBezTo>
                      <a:pt x="39" y="130"/>
                      <a:pt x="38" y="153"/>
                      <a:pt x="58" y="167"/>
                    </a:cubicBezTo>
                    <a:cubicBezTo>
                      <a:pt x="68" y="174"/>
                      <a:pt x="96" y="178"/>
                      <a:pt x="106" y="170"/>
                    </a:cubicBezTo>
                    <a:cubicBezTo>
                      <a:pt x="110" y="166"/>
                      <a:pt x="113" y="157"/>
                      <a:pt x="116" y="153"/>
                    </a:cubicBezTo>
                    <a:cubicBezTo>
                      <a:pt x="129" y="124"/>
                      <a:pt x="155" y="53"/>
                      <a:pt x="101" y="49"/>
                    </a:cubicBezTo>
                    <a:close/>
                    <a:moveTo>
                      <a:pt x="155" y="134"/>
                    </a:moveTo>
                    <a:lnTo>
                      <a:pt x="155" y="134"/>
                    </a:lnTo>
                    <a:cubicBezTo>
                      <a:pt x="140" y="174"/>
                      <a:pt x="105" y="236"/>
                      <a:pt x="56" y="200"/>
                    </a:cubicBezTo>
                    <a:cubicBezTo>
                      <a:pt x="39" y="187"/>
                      <a:pt x="20" y="166"/>
                      <a:pt x="16" y="144"/>
                    </a:cubicBezTo>
                    <a:cubicBezTo>
                      <a:pt x="14" y="137"/>
                      <a:pt x="16" y="130"/>
                      <a:pt x="17" y="125"/>
                    </a:cubicBezTo>
                    <a:cubicBezTo>
                      <a:pt x="8" y="124"/>
                      <a:pt x="0" y="113"/>
                      <a:pt x="4" y="102"/>
                    </a:cubicBezTo>
                    <a:cubicBezTo>
                      <a:pt x="24" y="58"/>
                      <a:pt x="62" y="0"/>
                      <a:pt x="118" y="17"/>
                    </a:cubicBezTo>
                    <a:cubicBezTo>
                      <a:pt x="169" y="32"/>
                      <a:pt x="172" y="94"/>
                      <a:pt x="155" y="13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3200"/>
              </a:p>
            </p:txBody>
          </p:sp>
          <p:sp>
            <p:nvSpPr>
              <p:cNvPr id="115" name="Freeform 208">
                <a:extLst>
                  <a:ext uri="{FF2B5EF4-FFF2-40B4-BE49-F238E27FC236}">
                    <a16:creationId xmlns:a16="http://schemas.microsoft.com/office/drawing/2014/main" id="{754B69A6-32E5-334C-B3BE-F9FA7035BD96}"/>
                  </a:ext>
                </a:extLst>
              </p:cNvPr>
              <p:cNvSpPr>
                <a:spLocks noChangeArrowheads="1"/>
              </p:cNvSpPr>
              <p:nvPr/>
            </p:nvSpPr>
            <p:spPr bwMode="auto">
              <a:xfrm>
                <a:off x="6233709" y="5203468"/>
                <a:ext cx="78589" cy="65393"/>
              </a:xfrm>
              <a:custGeom>
                <a:avLst/>
                <a:gdLst>
                  <a:gd name="T0" fmla="*/ 129 w 179"/>
                  <a:gd name="T1" fmla="*/ 62 h 149"/>
                  <a:gd name="T2" fmla="*/ 129 w 179"/>
                  <a:gd name="T3" fmla="*/ 62 h 149"/>
                  <a:gd name="T4" fmla="*/ 90 w 179"/>
                  <a:gd name="T5" fmla="*/ 34 h 149"/>
                  <a:gd name="T6" fmla="*/ 90 w 179"/>
                  <a:gd name="T7" fmla="*/ 34 h 149"/>
                  <a:gd name="T8" fmla="*/ 58 w 179"/>
                  <a:gd name="T9" fmla="*/ 41 h 149"/>
                  <a:gd name="T10" fmla="*/ 58 w 179"/>
                  <a:gd name="T11" fmla="*/ 41 h 149"/>
                  <a:gd name="T12" fmla="*/ 24 w 179"/>
                  <a:gd name="T13" fmla="*/ 76 h 149"/>
                  <a:gd name="T14" fmla="*/ 24 w 179"/>
                  <a:gd name="T15" fmla="*/ 76 h 149"/>
                  <a:gd name="T16" fmla="*/ 48 w 179"/>
                  <a:gd name="T17" fmla="*/ 117 h 149"/>
                  <a:gd name="T18" fmla="*/ 48 w 179"/>
                  <a:gd name="T19" fmla="*/ 117 h 149"/>
                  <a:gd name="T20" fmla="*/ 64 w 179"/>
                  <a:gd name="T21" fmla="*/ 118 h 149"/>
                  <a:gd name="T22" fmla="*/ 64 w 179"/>
                  <a:gd name="T23" fmla="*/ 118 h 149"/>
                  <a:gd name="T24" fmla="*/ 129 w 179"/>
                  <a:gd name="T25" fmla="*/ 62 h 149"/>
                  <a:gd name="T26" fmla="*/ 98 w 179"/>
                  <a:gd name="T27" fmla="*/ 146 h 149"/>
                  <a:gd name="T28" fmla="*/ 98 w 179"/>
                  <a:gd name="T29" fmla="*/ 146 h 149"/>
                  <a:gd name="T30" fmla="*/ 0 w 179"/>
                  <a:gd name="T31" fmla="*/ 89 h 149"/>
                  <a:gd name="T32" fmla="*/ 0 w 179"/>
                  <a:gd name="T33" fmla="*/ 89 h 149"/>
                  <a:gd name="T34" fmla="*/ 18 w 179"/>
                  <a:gd name="T35" fmla="*/ 30 h 149"/>
                  <a:gd name="T36" fmla="*/ 18 w 179"/>
                  <a:gd name="T37" fmla="*/ 30 h 149"/>
                  <a:gd name="T38" fmla="*/ 32 w 179"/>
                  <a:gd name="T39" fmla="*/ 23 h 149"/>
                  <a:gd name="T40" fmla="*/ 32 w 179"/>
                  <a:gd name="T41" fmla="*/ 23 h 149"/>
                  <a:gd name="T42" fmla="*/ 41 w 179"/>
                  <a:gd name="T43" fmla="*/ 2 h 149"/>
                  <a:gd name="T44" fmla="*/ 41 w 179"/>
                  <a:gd name="T45" fmla="*/ 2 h 149"/>
                  <a:gd name="T46" fmla="*/ 161 w 179"/>
                  <a:gd name="T47" fmla="*/ 63 h 149"/>
                  <a:gd name="T48" fmla="*/ 161 w 179"/>
                  <a:gd name="T49" fmla="*/ 63 h 149"/>
                  <a:gd name="T50" fmla="*/ 98 w 179"/>
                  <a:gd name="T51" fmla="*/ 146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9" h="149">
                    <a:moveTo>
                      <a:pt x="129" y="62"/>
                    </a:moveTo>
                    <a:lnTo>
                      <a:pt x="129" y="62"/>
                    </a:lnTo>
                    <a:cubicBezTo>
                      <a:pt x="120" y="44"/>
                      <a:pt x="106" y="37"/>
                      <a:pt x="90" y="34"/>
                    </a:cubicBezTo>
                    <a:lnTo>
                      <a:pt x="90" y="34"/>
                    </a:lnTo>
                    <a:cubicBezTo>
                      <a:pt x="82" y="41"/>
                      <a:pt x="71" y="39"/>
                      <a:pt x="58" y="41"/>
                    </a:cubicBezTo>
                    <a:lnTo>
                      <a:pt x="58" y="41"/>
                    </a:lnTo>
                    <a:cubicBezTo>
                      <a:pt x="39" y="43"/>
                      <a:pt x="23" y="54"/>
                      <a:pt x="24" y="76"/>
                    </a:cubicBezTo>
                    <a:lnTo>
                      <a:pt x="24" y="76"/>
                    </a:lnTo>
                    <a:cubicBezTo>
                      <a:pt x="24" y="88"/>
                      <a:pt x="36" y="113"/>
                      <a:pt x="48" y="117"/>
                    </a:cubicBezTo>
                    <a:lnTo>
                      <a:pt x="48" y="117"/>
                    </a:lnTo>
                    <a:cubicBezTo>
                      <a:pt x="52" y="119"/>
                      <a:pt x="60" y="118"/>
                      <a:pt x="64" y="118"/>
                    </a:cubicBezTo>
                    <a:lnTo>
                      <a:pt x="64" y="118"/>
                    </a:lnTo>
                    <a:cubicBezTo>
                      <a:pt x="91" y="118"/>
                      <a:pt x="156" y="110"/>
                      <a:pt x="129" y="62"/>
                    </a:cubicBezTo>
                    <a:close/>
                    <a:moveTo>
                      <a:pt x="98" y="146"/>
                    </a:moveTo>
                    <a:lnTo>
                      <a:pt x="98" y="146"/>
                    </a:lnTo>
                    <a:cubicBezTo>
                      <a:pt x="62" y="148"/>
                      <a:pt x="0" y="147"/>
                      <a:pt x="0" y="89"/>
                    </a:cubicBezTo>
                    <a:lnTo>
                      <a:pt x="0" y="89"/>
                    </a:lnTo>
                    <a:cubicBezTo>
                      <a:pt x="0" y="68"/>
                      <a:pt x="4" y="43"/>
                      <a:pt x="18" y="30"/>
                    </a:cubicBezTo>
                    <a:lnTo>
                      <a:pt x="18" y="30"/>
                    </a:lnTo>
                    <a:cubicBezTo>
                      <a:pt x="22" y="26"/>
                      <a:pt x="25" y="23"/>
                      <a:pt x="32" y="23"/>
                    </a:cubicBezTo>
                    <a:lnTo>
                      <a:pt x="32" y="23"/>
                    </a:lnTo>
                    <a:cubicBezTo>
                      <a:pt x="28" y="14"/>
                      <a:pt x="31" y="2"/>
                      <a:pt x="41" y="2"/>
                    </a:cubicBezTo>
                    <a:lnTo>
                      <a:pt x="41" y="2"/>
                    </a:lnTo>
                    <a:cubicBezTo>
                      <a:pt x="82" y="0"/>
                      <a:pt x="142" y="6"/>
                      <a:pt x="161" y="63"/>
                    </a:cubicBezTo>
                    <a:lnTo>
                      <a:pt x="161" y="63"/>
                    </a:lnTo>
                    <a:cubicBezTo>
                      <a:pt x="178" y="113"/>
                      <a:pt x="136" y="142"/>
                      <a:pt x="98" y="146"/>
                    </a:cubicBezTo>
                    <a:close/>
                  </a:path>
                </a:pathLst>
              </a:custGeom>
              <a:solidFill>
                <a:schemeClr val="accent1">
                  <a:lumMod val="60000"/>
                  <a:lumOff val="40000"/>
                </a:schemeClr>
              </a:solidFill>
              <a:ln>
                <a:noFill/>
              </a:ln>
              <a:effectLst/>
            </p:spPr>
            <p:txBody>
              <a:bodyPr wrap="none" anchor="ctr"/>
              <a:lstStyle/>
              <a:p>
                <a:pPr>
                  <a:defRPr/>
                </a:pPr>
                <a:endParaRPr lang="es-ES_tradnl" sz="3200"/>
              </a:p>
            </p:txBody>
          </p:sp>
          <p:sp>
            <p:nvSpPr>
              <p:cNvPr id="116" name="Freeform 209">
                <a:extLst>
                  <a:ext uri="{FF2B5EF4-FFF2-40B4-BE49-F238E27FC236}">
                    <a16:creationId xmlns:a16="http://schemas.microsoft.com/office/drawing/2014/main" id="{703ACDE2-2EB6-6E4C-A4BD-38610533C4B8}"/>
                  </a:ext>
                </a:extLst>
              </p:cNvPr>
              <p:cNvSpPr>
                <a:spLocks noChangeArrowheads="1"/>
              </p:cNvSpPr>
              <p:nvPr/>
            </p:nvSpPr>
            <p:spPr bwMode="auto">
              <a:xfrm>
                <a:off x="6693602" y="5193296"/>
                <a:ext cx="82956" cy="81377"/>
              </a:xfrm>
              <a:custGeom>
                <a:avLst/>
                <a:gdLst>
                  <a:gd name="T0" fmla="*/ 66 w 188"/>
                  <a:gd name="T1" fmla="*/ 131 h 186"/>
                  <a:gd name="T2" fmla="*/ 66 w 188"/>
                  <a:gd name="T3" fmla="*/ 131 h 186"/>
                  <a:gd name="T4" fmla="*/ 113 w 188"/>
                  <a:gd name="T5" fmla="*/ 139 h 186"/>
                  <a:gd name="T6" fmla="*/ 113 w 188"/>
                  <a:gd name="T7" fmla="*/ 139 h 186"/>
                  <a:gd name="T8" fmla="*/ 138 w 188"/>
                  <a:gd name="T9" fmla="*/ 119 h 186"/>
                  <a:gd name="T10" fmla="*/ 138 w 188"/>
                  <a:gd name="T11" fmla="*/ 119 h 186"/>
                  <a:gd name="T12" fmla="*/ 155 w 188"/>
                  <a:gd name="T13" fmla="*/ 72 h 186"/>
                  <a:gd name="T14" fmla="*/ 155 w 188"/>
                  <a:gd name="T15" fmla="*/ 72 h 186"/>
                  <a:gd name="T16" fmla="*/ 116 w 188"/>
                  <a:gd name="T17" fmla="*/ 44 h 186"/>
                  <a:gd name="T18" fmla="*/ 116 w 188"/>
                  <a:gd name="T19" fmla="*/ 44 h 186"/>
                  <a:gd name="T20" fmla="*/ 100 w 188"/>
                  <a:gd name="T21" fmla="*/ 51 h 186"/>
                  <a:gd name="T22" fmla="*/ 100 w 188"/>
                  <a:gd name="T23" fmla="*/ 51 h 186"/>
                  <a:gd name="T24" fmla="*/ 66 w 188"/>
                  <a:gd name="T25" fmla="*/ 131 h 186"/>
                  <a:gd name="T26" fmla="*/ 58 w 188"/>
                  <a:gd name="T27" fmla="*/ 42 h 186"/>
                  <a:gd name="T28" fmla="*/ 58 w 188"/>
                  <a:gd name="T29" fmla="*/ 42 h 186"/>
                  <a:gd name="T30" fmla="*/ 171 w 188"/>
                  <a:gd name="T31" fmla="*/ 51 h 186"/>
                  <a:gd name="T32" fmla="*/ 171 w 188"/>
                  <a:gd name="T33" fmla="*/ 51 h 186"/>
                  <a:gd name="T34" fmla="*/ 180 w 188"/>
                  <a:gd name="T35" fmla="*/ 111 h 186"/>
                  <a:gd name="T36" fmla="*/ 180 w 188"/>
                  <a:gd name="T37" fmla="*/ 111 h 186"/>
                  <a:gd name="T38" fmla="*/ 169 w 188"/>
                  <a:gd name="T39" fmla="*/ 125 h 186"/>
                  <a:gd name="T40" fmla="*/ 169 w 188"/>
                  <a:gd name="T41" fmla="*/ 125 h 186"/>
                  <a:gd name="T42" fmla="*/ 169 w 188"/>
                  <a:gd name="T43" fmla="*/ 148 h 186"/>
                  <a:gd name="T44" fmla="*/ 169 w 188"/>
                  <a:gd name="T45" fmla="*/ 148 h 186"/>
                  <a:gd name="T46" fmla="*/ 35 w 188"/>
                  <a:gd name="T47" fmla="*/ 142 h 186"/>
                  <a:gd name="T48" fmla="*/ 35 w 188"/>
                  <a:gd name="T49" fmla="*/ 142 h 186"/>
                  <a:gd name="T50" fmla="*/ 58 w 188"/>
                  <a:gd name="T51" fmla="*/ 42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8" h="186">
                    <a:moveTo>
                      <a:pt x="66" y="131"/>
                    </a:moveTo>
                    <a:lnTo>
                      <a:pt x="66" y="131"/>
                    </a:lnTo>
                    <a:cubicBezTo>
                      <a:pt x="80" y="142"/>
                      <a:pt x="97" y="143"/>
                      <a:pt x="113" y="139"/>
                    </a:cubicBezTo>
                    <a:lnTo>
                      <a:pt x="113" y="139"/>
                    </a:lnTo>
                    <a:cubicBezTo>
                      <a:pt x="117" y="129"/>
                      <a:pt x="126" y="126"/>
                      <a:pt x="138" y="119"/>
                    </a:cubicBezTo>
                    <a:lnTo>
                      <a:pt x="138" y="119"/>
                    </a:lnTo>
                    <a:cubicBezTo>
                      <a:pt x="154" y="109"/>
                      <a:pt x="164" y="94"/>
                      <a:pt x="155" y="72"/>
                    </a:cubicBezTo>
                    <a:lnTo>
                      <a:pt x="155" y="72"/>
                    </a:lnTo>
                    <a:cubicBezTo>
                      <a:pt x="150" y="62"/>
                      <a:pt x="129" y="44"/>
                      <a:pt x="116" y="44"/>
                    </a:cubicBezTo>
                    <a:lnTo>
                      <a:pt x="116" y="44"/>
                    </a:lnTo>
                    <a:cubicBezTo>
                      <a:pt x="112" y="44"/>
                      <a:pt x="104" y="48"/>
                      <a:pt x="100" y="51"/>
                    </a:cubicBezTo>
                    <a:lnTo>
                      <a:pt x="100" y="51"/>
                    </a:lnTo>
                    <a:cubicBezTo>
                      <a:pt x="76" y="63"/>
                      <a:pt x="21" y="97"/>
                      <a:pt x="66" y="131"/>
                    </a:cubicBezTo>
                    <a:close/>
                    <a:moveTo>
                      <a:pt x="58" y="42"/>
                    </a:moveTo>
                    <a:lnTo>
                      <a:pt x="58" y="42"/>
                    </a:lnTo>
                    <a:cubicBezTo>
                      <a:pt x="89" y="23"/>
                      <a:pt x="146" y="0"/>
                      <a:pt x="171" y="51"/>
                    </a:cubicBezTo>
                    <a:lnTo>
                      <a:pt x="171" y="51"/>
                    </a:lnTo>
                    <a:cubicBezTo>
                      <a:pt x="179" y="71"/>
                      <a:pt x="187" y="94"/>
                      <a:pt x="180" y="111"/>
                    </a:cubicBezTo>
                    <a:lnTo>
                      <a:pt x="180" y="111"/>
                    </a:lnTo>
                    <a:cubicBezTo>
                      <a:pt x="177" y="118"/>
                      <a:pt x="173" y="122"/>
                      <a:pt x="169" y="125"/>
                    </a:cubicBezTo>
                    <a:lnTo>
                      <a:pt x="169" y="125"/>
                    </a:lnTo>
                    <a:cubicBezTo>
                      <a:pt x="176" y="131"/>
                      <a:pt x="179" y="142"/>
                      <a:pt x="169" y="148"/>
                    </a:cubicBezTo>
                    <a:lnTo>
                      <a:pt x="169" y="148"/>
                    </a:lnTo>
                    <a:cubicBezTo>
                      <a:pt x="133" y="167"/>
                      <a:pt x="76" y="185"/>
                      <a:pt x="35" y="142"/>
                    </a:cubicBezTo>
                    <a:lnTo>
                      <a:pt x="35" y="142"/>
                    </a:lnTo>
                    <a:cubicBezTo>
                      <a:pt x="0" y="104"/>
                      <a:pt x="26" y="60"/>
                      <a:pt x="58" y="42"/>
                    </a:cubicBezTo>
                    <a:close/>
                  </a:path>
                </a:pathLst>
              </a:custGeom>
              <a:solidFill>
                <a:schemeClr val="accent1">
                  <a:lumMod val="60000"/>
                  <a:lumOff val="40000"/>
                </a:schemeClr>
              </a:solidFill>
              <a:ln>
                <a:noFill/>
              </a:ln>
              <a:effectLst/>
            </p:spPr>
            <p:txBody>
              <a:bodyPr wrap="none" anchor="ctr"/>
              <a:lstStyle/>
              <a:p>
                <a:pPr>
                  <a:defRPr/>
                </a:pPr>
                <a:endParaRPr lang="es-ES_tradnl" sz="3200"/>
              </a:p>
            </p:txBody>
          </p:sp>
          <p:sp>
            <p:nvSpPr>
              <p:cNvPr id="117" name="Freeform 210">
                <a:extLst>
                  <a:ext uri="{FF2B5EF4-FFF2-40B4-BE49-F238E27FC236}">
                    <a16:creationId xmlns:a16="http://schemas.microsoft.com/office/drawing/2014/main" id="{D45FC7A8-97DA-DA4E-9DD4-83DC0EB7241F}"/>
                  </a:ext>
                </a:extLst>
              </p:cNvPr>
              <p:cNvSpPr>
                <a:spLocks noChangeArrowheads="1"/>
              </p:cNvSpPr>
              <p:nvPr/>
            </p:nvSpPr>
            <p:spPr bwMode="auto">
              <a:xfrm>
                <a:off x="6855146" y="5202015"/>
                <a:ext cx="77133" cy="65392"/>
              </a:xfrm>
              <a:custGeom>
                <a:avLst/>
                <a:gdLst>
                  <a:gd name="T0" fmla="*/ 130 w 178"/>
                  <a:gd name="T1" fmla="*/ 63 h 150"/>
                  <a:gd name="T2" fmla="*/ 130 w 178"/>
                  <a:gd name="T3" fmla="*/ 63 h 150"/>
                  <a:gd name="T4" fmla="*/ 88 w 178"/>
                  <a:gd name="T5" fmla="*/ 34 h 150"/>
                  <a:gd name="T6" fmla="*/ 88 w 178"/>
                  <a:gd name="T7" fmla="*/ 34 h 150"/>
                  <a:gd name="T8" fmla="*/ 59 w 178"/>
                  <a:gd name="T9" fmla="*/ 42 h 150"/>
                  <a:gd name="T10" fmla="*/ 59 w 178"/>
                  <a:gd name="T11" fmla="*/ 42 h 150"/>
                  <a:gd name="T12" fmla="*/ 23 w 178"/>
                  <a:gd name="T13" fmla="*/ 78 h 150"/>
                  <a:gd name="T14" fmla="*/ 23 w 178"/>
                  <a:gd name="T15" fmla="*/ 78 h 150"/>
                  <a:gd name="T16" fmla="*/ 47 w 178"/>
                  <a:gd name="T17" fmla="*/ 118 h 150"/>
                  <a:gd name="T18" fmla="*/ 47 w 178"/>
                  <a:gd name="T19" fmla="*/ 118 h 150"/>
                  <a:gd name="T20" fmla="*/ 63 w 178"/>
                  <a:gd name="T21" fmla="*/ 120 h 150"/>
                  <a:gd name="T22" fmla="*/ 63 w 178"/>
                  <a:gd name="T23" fmla="*/ 120 h 150"/>
                  <a:gd name="T24" fmla="*/ 130 w 178"/>
                  <a:gd name="T25" fmla="*/ 63 h 150"/>
                  <a:gd name="T26" fmla="*/ 98 w 178"/>
                  <a:gd name="T27" fmla="*/ 146 h 150"/>
                  <a:gd name="T28" fmla="*/ 98 w 178"/>
                  <a:gd name="T29" fmla="*/ 146 h 150"/>
                  <a:gd name="T30" fmla="*/ 0 w 178"/>
                  <a:gd name="T31" fmla="*/ 90 h 150"/>
                  <a:gd name="T32" fmla="*/ 0 w 178"/>
                  <a:gd name="T33" fmla="*/ 90 h 150"/>
                  <a:gd name="T34" fmla="*/ 18 w 178"/>
                  <a:gd name="T35" fmla="*/ 30 h 150"/>
                  <a:gd name="T36" fmla="*/ 18 w 178"/>
                  <a:gd name="T37" fmla="*/ 30 h 150"/>
                  <a:gd name="T38" fmla="*/ 31 w 178"/>
                  <a:gd name="T39" fmla="*/ 24 h 150"/>
                  <a:gd name="T40" fmla="*/ 31 w 178"/>
                  <a:gd name="T41" fmla="*/ 24 h 150"/>
                  <a:gd name="T42" fmla="*/ 42 w 178"/>
                  <a:gd name="T43" fmla="*/ 3 h 150"/>
                  <a:gd name="T44" fmla="*/ 42 w 178"/>
                  <a:gd name="T45" fmla="*/ 3 h 150"/>
                  <a:gd name="T46" fmla="*/ 160 w 178"/>
                  <a:gd name="T47" fmla="*/ 63 h 150"/>
                  <a:gd name="T48" fmla="*/ 160 w 178"/>
                  <a:gd name="T49" fmla="*/ 63 h 150"/>
                  <a:gd name="T50" fmla="*/ 98 w 178"/>
                  <a:gd name="T51" fmla="*/ 146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8" h="150">
                    <a:moveTo>
                      <a:pt x="130" y="63"/>
                    </a:moveTo>
                    <a:lnTo>
                      <a:pt x="130" y="63"/>
                    </a:lnTo>
                    <a:cubicBezTo>
                      <a:pt x="120" y="46"/>
                      <a:pt x="105" y="38"/>
                      <a:pt x="88" y="34"/>
                    </a:cubicBezTo>
                    <a:lnTo>
                      <a:pt x="88" y="34"/>
                    </a:lnTo>
                    <a:cubicBezTo>
                      <a:pt x="81" y="42"/>
                      <a:pt x="72" y="41"/>
                      <a:pt x="59" y="42"/>
                    </a:cubicBezTo>
                    <a:lnTo>
                      <a:pt x="59" y="42"/>
                    </a:lnTo>
                    <a:cubicBezTo>
                      <a:pt x="39" y="45"/>
                      <a:pt x="23" y="54"/>
                      <a:pt x="23" y="78"/>
                    </a:cubicBezTo>
                    <a:lnTo>
                      <a:pt x="23" y="78"/>
                    </a:lnTo>
                    <a:cubicBezTo>
                      <a:pt x="23" y="90"/>
                      <a:pt x="35" y="113"/>
                      <a:pt x="47" y="118"/>
                    </a:cubicBezTo>
                    <a:lnTo>
                      <a:pt x="47" y="118"/>
                    </a:lnTo>
                    <a:cubicBezTo>
                      <a:pt x="51" y="120"/>
                      <a:pt x="59" y="120"/>
                      <a:pt x="63" y="120"/>
                    </a:cubicBezTo>
                    <a:lnTo>
                      <a:pt x="63" y="120"/>
                    </a:lnTo>
                    <a:cubicBezTo>
                      <a:pt x="90" y="118"/>
                      <a:pt x="155" y="111"/>
                      <a:pt x="130" y="63"/>
                    </a:cubicBezTo>
                    <a:close/>
                    <a:moveTo>
                      <a:pt x="98" y="146"/>
                    </a:moveTo>
                    <a:lnTo>
                      <a:pt x="98" y="146"/>
                    </a:lnTo>
                    <a:cubicBezTo>
                      <a:pt x="63" y="149"/>
                      <a:pt x="1" y="147"/>
                      <a:pt x="0" y="90"/>
                    </a:cubicBezTo>
                    <a:lnTo>
                      <a:pt x="0" y="90"/>
                    </a:lnTo>
                    <a:cubicBezTo>
                      <a:pt x="0" y="70"/>
                      <a:pt x="3" y="44"/>
                      <a:pt x="18" y="30"/>
                    </a:cubicBezTo>
                    <a:lnTo>
                      <a:pt x="18" y="30"/>
                    </a:lnTo>
                    <a:cubicBezTo>
                      <a:pt x="21" y="26"/>
                      <a:pt x="26" y="25"/>
                      <a:pt x="31" y="24"/>
                    </a:cubicBezTo>
                    <a:lnTo>
                      <a:pt x="31" y="24"/>
                    </a:lnTo>
                    <a:cubicBezTo>
                      <a:pt x="27" y="16"/>
                      <a:pt x="31" y="4"/>
                      <a:pt x="42" y="3"/>
                    </a:cubicBezTo>
                    <a:lnTo>
                      <a:pt x="42" y="3"/>
                    </a:lnTo>
                    <a:cubicBezTo>
                      <a:pt x="82" y="0"/>
                      <a:pt x="141" y="8"/>
                      <a:pt x="160" y="63"/>
                    </a:cubicBezTo>
                    <a:lnTo>
                      <a:pt x="160" y="63"/>
                    </a:lnTo>
                    <a:cubicBezTo>
                      <a:pt x="177" y="113"/>
                      <a:pt x="135" y="143"/>
                      <a:pt x="98" y="146"/>
                    </a:cubicBezTo>
                    <a:close/>
                  </a:path>
                </a:pathLst>
              </a:custGeom>
              <a:solidFill>
                <a:schemeClr val="accent1">
                  <a:lumMod val="75000"/>
                </a:schemeClr>
              </a:solidFill>
              <a:ln>
                <a:noFill/>
              </a:ln>
              <a:effectLst/>
            </p:spPr>
            <p:txBody>
              <a:bodyPr wrap="none" anchor="ctr"/>
              <a:lstStyle/>
              <a:p>
                <a:pPr>
                  <a:defRPr/>
                </a:pPr>
                <a:endParaRPr lang="es-ES_tradnl" sz="3200"/>
              </a:p>
            </p:txBody>
          </p:sp>
          <p:sp>
            <p:nvSpPr>
              <p:cNvPr id="9341" name="Freeform 211">
                <a:extLst>
                  <a:ext uri="{FF2B5EF4-FFF2-40B4-BE49-F238E27FC236}">
                    <a16:creationId xmlns:a16="http://schemas.microsoft.com/office/drawing/2014/main" id="{E9016D5A-5E95-664C-8793-5F854B05C659}"/>
                  </a:ext>
                </a:extLst>
              </p:cNvPr>
              <p:cNvSpPr>
                <a:spLocks/>
              </p:cNvSpPr>
              <p:nvPr/>
            </p:nvSpPr>
            <p:spPr bwMode="auto">
              <a:xfrm>
                <a:off x="7006994" y="5186030"/>
                <a:ext cx="74889" cy="103694"/>
              </a:xfrm>
              <a:custGeom>
                <a:avLst/>
                <a:gdLst>
                  <a:gd name="T0" fmla="*/ 44331 w 174"/>
                  <a:gd name="T1" fmla="*/ 21530 h 236"/>
                  <a:gd name="T2" fmla="*/ 44331 w 174"/>
                  <a:gd name="T3" fmla="*/ 21530 h 236"/>
                  <a:gd name="T4" fmla="*/ 24533 w 174"/>
                  <a:gd name="T5" fmla="*/ 31635 h 236"/>
                  <a:gd name="T6" fmla="*/ 24533 w 174"/>
                  <a:gd name="T7" fmla="*/ 31635 h 236"/>
                  <a:gd name="T8" fmla="*/ 20229 w 174"/>
                  <a:gd name="T9" fmla="*/ 47893 h 236"/>
                  <a:gd name="T10" fmla="*/ 20229 w 174"/>
                  <a:gd name="T11" fmla="*/ 47893 h 236"/>
                  <a:gd name="T12" fmla="*/ 25393 w 174"/>
                  <a:gd name="T13" fmla="*/ 73377 h 236"/>
                  <a:gd name="T14" fmla="*/ 25393 w 174"/>
                  <a:gd name="T15" fmla="*/ 73377 h 236"/>
                  <a:gd name="T16" fmla="*/ 45622 w 174"/>
                  <a:gd name="T17" fmla="*/ 74695 h 236"/>
                  <a:gd name="T18" fmla="*/ 45622 w 174"/>
                  <a:gd name="T19" fmla="*/ 74695 h 236"/>
                  <a:gd name="T20" fmla="*/ 49926 w 174"/>
                  <a:gd name="T21" fmla="*/ 66786 h 236"/>
                  <a:gd name="T22" fmla="*/ 49926 w 174"/>
                  <a:gd name="T23" fmla="*/ 66786 h 236"/>
                  <a:gd name="T24" fmla="*/ 44331 w 174"/>
                  <a:gd name="T25" fmla="*/ 21530 h 236"/>
                  <a:gd name="T26" fmla="*/ 67142 w 174"/>
                  <a:gd name="T27" fmla="*/ 58877 h 236"/>
                  <a:gd name="T28" fmla="*/ 67142 w 174"/>
                  <a:gd name="T29" fmla="*/ 58877 h 236"/>
                  <a:gd name="T30" fmla="*/ 24963 w 174"/>
                  <a:gd name="T31" fmla="*/ 87876 h 236"/>
                  <a:gd name="T32" fmla="*/ 24963 w 174"/>
                  <a:gd name="T33" fmla="*/ 87876 h 236"/>
                  <a:gd name="T34" fmla="*/ 6886 w 174"/>
                  <a:gd name="T35" fmla="*/ 62832 h 236"/>
                  <a:gd name="T36" fmla="*/ 6886 w 174"/>
                  <a:gd name="T37" fmla="*/ 62832 h 236"/>
                  <a:gd name="T38" fmla="*/ 7747 w 174"/>
                  <a:gd name="T39" fmla="*/ 54923 h 236"/>
                  <a:gd name="T40" fmla="*/ 7747 w 174"/>
                  <a:gd name="T41" fmla="*/ 54923 h 236"/>
                  <a:gd name="T42" fmla="*/ 2152 w 174"/>
                  <a:gd name="T43" fmla="*/ 44378 h 236"/>
                  <a:gd name="T44" fmla="*/ 2152 w 174"/>
                  <a:gd name="T45" fmla="*/ 44378 h 236"/>
                  <a:gd name="T46" fmla="*/ 51648 w 174"/>
                  <a:gd name="T47" fmla="*/ 7469 h 236"/>
                  <a:gd name="T48" fmla="*/ 51648 w 174"/>
                  <a:gd name="T49" fmla="*/ 7469 h 236"/>
                  <a:gd name="T50" fmla="*/ 67142 w 174"/>
                  <a:gd name="T51" fmla="*/ 58877 h 2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74" h="236">
                    <a:moveTo>
                      <a:pt x="103" y="49"/>
                    </a:moveTo>
                    <a:lnTo>
                      <a:pt x="103" y="49"/>
                    </a:lnTo>
                    <a:cubicBezTo>
                      <a:pt x="83" y="47"/>
                      <a:pt x="68" y="58"/>
                      <a:pt x="57" y="72"/>
                    </a:cubicBezTo>
                    <a:cubicBezTo>
                      <a:pt x="59" y="85"/>
                      <a:pt x="53" y="95"/>
                      <a:pt x="47" y="109"/>
                    </a:cubicBezTo>
                    <a:cubicBezTo>
                      <a:pt x="39" y="130"/>
                      <a:pt x="39" y="152"/>
                      <a:pt x="59" y="167"/>
                    </a:cubicBezTo>
                    <a:cubicBezTo>
                      <a:pt x="68" y="175"/>
                      <a:pt x="96" y="177"/>
                      <a:pt x="106" y="170"/>
                    </a:cubicBezTo>
                    <a:cubicBezTo>
                      <a:pt x="110" y="166"/>
                      <a:pt x="113" y="158"/>
                      <a:pt x="116" y="152"/>
                    </a:cubicBezTo>
                    <a:cubicBezTo>
                      <a:pt x="130" y="125"/>
                      <a:pt x="156" y="53"/>
                      <a:pt x="103" y="49"/>
                    </a:cubicBezTo>
                    <a:close/>
                    <a:moveTo>
                      <a:pt x="156" y="134"/>
                    </a:moveTo>
                    <a:lnTo>
                      <a:pt x="156" y="134"/>
                    </a:lnTo>
                    <a:cubicBezTo>
                      <a:pt x="141" y="173"/>
                      <a:pt x="106" y="235"/>
                      <a:pt x="58" y="200"/>
                    </a:cubicBezTo>
                    <a:cubicBezTo>
                      <a:pt x="39" y="187"/>
                      <a:pt x="20" y="166"/>
                      <a:pt x="16" y="143"/>
                    </a:cubicBezTo>
                    <a:cubicBezTo>
                      <a:pt x="14" y="138"/>
                      <a:pt x="16" y="131"/>
                      <a:pt x="18" y="125"/>
                    </a:cubicBezTo>
                    <a:cubicBezTo>
                      <a:pt x="9" y="124"/>
                      <a:pt x="0" y="113"/>
                      <a:pt x="5" y="101"/>
                    </a:cubicBezTo>
                    <a:cubicBezTo>
                      <a:pt x="25" y="58"/>
                      <a:pt x="62" y="0"/>
                      <a:pt x="120" y="17"/>
                    </a:cubicBezTo>
                    <a:cubicBezTo>
                      <a:pt x="170" y="32"/>
                      <a:pt x="173" y="93"/>
                      <a:pt x="156" y="13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3200"/>
              </a:p>
            </p:txBody>
          </p:sp>
          <p:sp>
            <p:nvSpPr>
              <p:cNvPr id="119" name="Freeform 212">
                <a:extLst>
                  <a:ext uri="{FF2B5EF4-FFF2-40B4-BE49-F238E27FC236}">
                    <a16:creationId xmlns:a16="http://schemas.microsoft.com/office/drawing/2014/main" id="{30ADA955-35E3-3D49-8331-E7C12E6B6268}"/>
                  </a:ext>
                </a:extLst>
              </p:cNvPr>
              <p:cNvSpPr>
                <a:spLocks noChangeArrowheads="1"/>
              </p:cNvSpPr>
              <p:nvPr/>
            </p:nvSpPr>
            <p:spPr bwMode="auto">
              <a:xfrm>
                <a:off x="7307762" y="5193296"/>
                <a:ext cx="88777" cy="87190"/>
              </a:xfrm>
              <a:custGeom>
                <a:avLst/>
                <a:gdLst>
                  <a:gd name="T0" fmla="*/ 59 w 203"/>
                  <a:gd name="T1" fmla="*/ 135 h 197"/>
                  <a:gd name="T2" fmla="*/ 59 w 203"/>
                  <a:gd name="T3" fmla="*/ 135 h 197"/>
                  <a:gd name="T4" fmla="*/ 108 w 203"/>
                  <a:gd name="T5" fmla="*/ 150 h 197"/>
                  <a:gd name="T6" fmla="*/ 108 w 203"/>
                  <a:gd name="T7" fmla="*/ 150 h 197"/>
                  <a:gd name="T8" fmla="*/ 140 w 203"/>
                  <a:gd name="T9" fmla="*/ 131 h 197"/>
                  <a:gd name="T10" fmla="*/ 140 w 203"/>
                  <a:gd name="T11" fmla="*/ 131 h 197"/>
                  <a:gd name="T12" fmla="*/ 175 w 203"/>
                  <a:gd name="T13" fmla="*/ 83 h 197"/>
                  <a:gd name="T14" fmla="*/ 175 w 203"/>
                  <a:gd name="T15" fmla="*/ 83 h 197"/>
                  <a:gd name="T16" fmla="*/ 143 w 203"/>
                  <a:gd name="T17" fmla="*/ 46 h 197"/>
                  <a:gd name="T18" fmla="*/ 143 w 203"/>
                  <a:gd name="T19" fmla="*/ 46 h 197"/>
                  <a:gd name="T20" fmla="*/ 125 w 203"/>
                  <a:gd name="T21" fmla="*/ 52 h 197"/>
                  <a:gd name="T22" fmla="*/ 125 w 203"/>
                  <a:gd name="T23" fmla="*/ 52 h 197"/>
                  <a:gd name="T24" fmla="*/ 59 w 203"/>
                  <a:gd name="T25" fmla="*/ 135 h 197"/>
                  <a:gd name="T26" fmla="*/ 84 w 203"/>
                  <a:gd name="T27" fmla="*/ 35 h 197"/>
                  <a:gd name="T28" fmla="*/ 84 w 203"/>
                  <a:gd name="T29" fmla="*/ 35 h 197"/>
                  <a:gd name="T30" fmla="*/ 198 w 203"/>
                  <a:gd name="T31" fmla="*/ 61 h 197"/>
                  <a:gd name="T32" fmla="*/ 198 w 203"/>
                  <a:gd name="T33" fmla="*/ 61 h 197"/>
                  <a:gd name="T34" fmla="*/ 188 w 203"/>
                  <a:gd name="T35" fmla="*/ 129 h 197"/>
                  <a:gd name="T36" fmla="*/ 188 w 203"/>
                  <a:gd name="T37" fmla="*/ 129 h 197"/>
                  <a:gd name="T38" fmla="*/ 172 w 203"/>
                  <a:gd name="T39" fmla="*/ 141 h 197"/>
                  <a:gd name="T40" fmla="*/ 172 w 203"/>
                  <a:gd name="T41" fmla="*/ 141 h 197"/>
                  <a:gd name="T42" fmla="*/ 164 w 203"/>
                  <a:gd name="T43" fmla="*/ 166 h 197"/>
                  <a:gd name="T44" fmla="*/ 164 w 203"/>
                  <a:gd name="T45" fmla="*/ 166 h 197"/>
                  <a:gd name="T46" fmla="*/ 24 w 203"/>
                  <a:gd name="T47" fmla="*/ 144 h 197"/>
                  <a:gd name="T48" fmla="*/ 24 w 203"/>
                  <a:gd name="T49" fmla="*/ 144 h 197"/>
                  <a:gd name="T50" fmla="*/ 84 w 203"/>
                  <a:gd name="T51" fmla="*/ 35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3" h="197">
                    <a:moveTo>
                      <a:pt x="59" y="135"/>
                    </a:moveTo>
                    <a:lnTo>
                      <a:pt x="59" y="135"/>
                    </a:lnTo>
                    <a:cubicBezTo>
                      <a:pt x="71" y="149"/>
                      <a:pt x="89" y="152"/>
                      <a:pt x="108" y="150"/>
                    </a:cubicBezTo>
                    <a:lnTo>
                      <a:pt x="108" y="150"/>
                    </a:lnTo>
                    <a:cubicBezTo>
                      <a:pt x="116" y="138"/>
                      <a:pt x="126" y="137"/>
                      <a:pt x="140" y="131"/>
                    </a:cubicBezTo>
                    <a:lnTo>
                      <a:pt x="140" y="131"/>
                    </a:lnTo>
                    <a:cubicBezTo>
                      <a:pt x="162" y="123"/>
                      <a:pt x="179" y="107"/>
                      <a:pt x="175" y="83"/>
                    </a:cubicBezTo>
                    <a:lnTo>
                      <a:pt x="175" y="83"/>
                    </a:lnTo>
                    <a:cubicBezTo>
                      <a:pt x="173" y="70"/>
                      <a:pt x="156" y="49"/>
                      <a:pt x="143" y="46"/>
                    </a:cubicBezTo>
                    <a:lnTo>
                      <a:pt x="143" y="46"/>
                    </a:lnTo>
                    <a:cubicBezTo>
                      <a:pt x="138" y="46"/>
                      <a:pt x="130" y="50"/>
                      <a:pt x="125" y="52"/>
                    </a:cubicBezTo>
                    <a:lnTo>
                      <a:pt x="125" y="52"/>
                    </a:lnTo>
                    <a:cubicBezTo>
                      <a:pt x="95" y="61"/>
                      <a:pt x="25" y="91"/>
                      <a:pt x="59" y="135"/>
                    </a:cubicBezTo>
                    <a:close/>
                    <a:moveTo>
                      <a:pt x="84" y="35"/>
                    </a:moveTo>
                    <a:lnTo>
                      <a:pt x="84" y="35"/>
                    </a:lnTo>
                    <a:cubicBezTo>
                      <a:pt x="122" y="19"/>
                      <a:pt x="190" y="0"/>
                      <a:pt x="198" y="61"/>
                    </a:cubicBezTo>
                    <a:lnTo>
                      <a:pt x="198" y="61"/>
                    </a:lnTo>
                    <a:cubicBezTo>
                      <a:pt x="202" y="83"/>
                      <a:pt x="201" y="111"/>
                      <a:pt x="188" y="129"/>
                    </a:cubicBezTo>
                    <a:lnTo>
                      <a:pt x="188" y="129"/>
                    </a:lnTo>
                    <a:cubicBezTo>
                      <a:pt x="184" y="136"/>
                      <a:pt x="179" y="138"/>
                      <a:pt x="172" y="141"/>
                    </a:cubicBezTo>
                    <a:lnTo>
                      <a:pt x="172" y="141"/>
                    </a:lnTo>
                    <a:cubicBezTo>
                      <a:pt x="177" y="149"/>
                      <a:pt x="176" y="163"/>
                      <a:pt x="164" y="166"/>
                    </a:cubicBezTo>
                    <a:lnTo>
                      <a:pt x="164" y="166"/>
                    </a:lnTo>
                    <a:cubicBezTo>
                      <a:pt x="119" y="183"/>
                      <a:pt x="52" y="196"/>
                      <a:pt x="24" y="144"/>
                    </a:cubicBezTo>
                    <a:lnTo>
                      <a:pt x="24" y="144"/>
                    </a:lnTo>
                    <a:cubicBezTo>
                      <a:pt x="0" y="96"/>
                      <a:pt x="42" y="50"/>
                      <a:pt x="84" y="35"/>
                    </a:cubicBezTo>
                    <a:close/>
                  </a:path>
                </a:pathLst>
              </a:custGeom>
              <a:solidFill>
                <a:schemeClr val="accent1">
                  <a:lumMod val="75000"/>
                </a:schemeClr>
              </a:solidFill>
              <a:ln>
                <a:noFill/>
              </a:ln>
              <a:effectLst/>
            </p:spPr>
            <p:txBody>
              <a:bodyPr wrap="none" anchor="ctr"/>
              <a:lstStyle/>
              <a:p>
                <a:pPr>
                  <a:defRPr/>
                </a:pPr>
                <a:endParaRPr lang="es-ES_tradnl" sz="3200"/>
              </a:p>
            </p:txBody>
          </p:sp>
          <p:sp>
            <p:nvSpPr>
              <p:cNvPr id="9343" name="Freeform 213">
                <a:extLst>
                  <a:ext uri="{FF2B5EF4-FFF2-40B4-BE49-F238E27FC236}">
                    <a16:creationId xmlns:a16="http://schemas.microsoft.com/office/drawing/2014/main" id="{CDC5094D-D200-B540-9B14-68291F158611}"/>
                  </a:ext>
                </a:extLst>
              </p:cNvPr>
              <p:cNvSpPr>
                <a:spLocks/>
              </p:cNvSpPr>
              <p:nvPr/>
            </p:nvSpPr>
            <p:spPr bwMode="auto">
              <a:xfrm>
                <a:off x="7475535" y="5187951"/>
                <a:ext cx="74889" cy="103694"/>
              </a:xfrm>
              <a:custGeom>
                <a:avLst/>
                <a:gdLst>
                  <a:gd name="T0" fmla="*/ 43900 w 174"/>
                  <a:gd name="T1" fmla="*/ 20651 h 236"/>
                  <a:gd name="T2" fmla="*/ 43900 w 174"/>
                  <a:gd name="T3" fmla="*/ 20651 h 236"/>
                  <a:gd name="T4" fmla="*/ 24102 w 174"/>
                  <a:gd name="T5" fmla="*/ 31196 h 236"/>
                  <a:gd name="T6" fmla="*/ 24102 w 174"/>
                  <a:gd name="T7" fmla="*/ 31196 h 236"/>
                  <a:gd name="T8" fmla="*/ 20229 w 174"/>
                  <a:gd name="T9" fmla="*/ 47893 h 236"/>
                  <a:gd name="T10" fmla="*/ 20229 w 174"/>
                  <a:gd name="T11" fmla="*/ 47893 h 236"/>
                  <a:gd name="T12" fmla="*/ 25393 w 174"/>
                  <a:gd name="T13" fmla="*/ 73377 h 236"/>
                  <a:gd name="T14" fmla="*/ 25393 w 174"/>
                  <a:gd name="T15" fmla="*/ 73377 h 236"/>
                  <a:gd name="T16" fmla="*/ 45622 w 174"/>
                  <a:gd name="T17" fmla="*/ 73816 h 236"/>
                  <a:gd name="T18" fmla="*/ 45622 w 174"/>
                  <a:gd name="T19" fmla="*/ 73816 h 236"/>
                  <a:gd name="T20" fmla="*/ 49926 w 174"/>
                  <a:gd name="T21" fmla="*/ 66786 h 236"/>
                  <a:gd name="T22" fmla="*/ 49926 w 174"/>
                  <a:gd name="T23" fmla="*/ 66786 h 236"/>
                  <a:gd name="T24" fmla="*/ 43900 w 174"/>
                  <a:gd name="T25" fmla="*/ 20651 h 236"/>
                  <a:gd name="T26" fmla="*/ 67142 w 174"/>
                  <a:gd name="T27" fmla="*/ 58877 h 236"/>
                  <a:gd name="T28" fmla="*/ 67142 w 174"/>
                  <a:gd name="T29" fmla="*/ 58877 h 236"/>
                  <a:gd name="T30" fmla="*/ 24963 w 174"/>
                  <a:gd name="T31" fmla="*/ 86998 h 236"/>
                  <a:gd name="T32" fmla="*/ 24963 w 174"/>
                  <a:gd name="T33" fmla="*/ 86998 h 236"/>
                  <a:gd name="T34" fmla="*/ 6886 w 174"/>
                  <a:gd name="T35" fmla="*/ 62832 h 236"/>
                  <a:gd name="T36" fmla="*/ 6886 w 174"/>
                  <a:gd name="T37" fmla="*/ 62832 h 236"/>
                  <a:gd name="T38" fmla="*/ 7747 w 174"/>
                  <a:gd name="T39" fmla="*/ 54044 h 236"/>
                  <a:gd name="T40" fmla="*/ 7747 w 174"/>
                  <a:gd name="T41" fmla="*/ 54044 h 236"/>
                  <a:gd name="T42" fmla="*/ 2152 w 174"/>
                  <a:gd name="T43" fmla="*/ 44378 h 236"/>
                  <a:gd name="T44" fmla="*/ 2152 w 174"/>
                  <a:gd name="T45" fmla="*/ 44378 h 236"/>
                  <a:gd name="T46" fmla="*/ 51217 w 174"/>
                  <a:gd name="T47" fmla="*/ 6591 h 236"/>
                  <a:gd name="T48" fmla="*/ 51217 w 174"/>
                  <a:gd name="T49" fmla="*/ 6591 h 236"/>
                  <a:gd name="T50" fmla="*/ 67142 w 174"/>
                  <a:gd name="T51" fmla="*/ 58877 h 2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74" h="236">
                    <a:moveTo>
                      <a:pt x="102" y="47"/>
                    </a:moveTo>
                    <a:lnTo>
                      <a:pt x="102" y="47"/>
                    </a:lnTo>
                    <a:cubicBezTo>
                      <a:pt x="83" y="46"/>
                      <a:pt x="68" y="56"/>
                      <a:pt x="56" y="71"/>
                    </a:cubicBezTo>
                    <a:cubicBezTo>
                      <a:pt x="59" y="84"/>
                      <a:pt x="52" y="94"/>
                      <a:pt x="47" y="109"/>
                    </a:cubicBezTo>
                    <a:cubicBezTo>
                      <a:pt x="39" y="128"/>
                      <a:pt x="39" y="152"/>
                      <a:pt x="59" y="167"/>
                    </a:cubicBezTo>
                    <a:cubicBezTo>
                      <a:pt x="70" y="174"/>
                      <a:pt x="96" y="177"/>
                      <a:pt x="106" y="168"/>
                    </a:cubicBezTo>
                    <a:cubicBezTo>
                      <a:pt x="110" y="165"/>
                      <a:pt x="113" y="156"/>
                      <a:pt x="116" y="152"/>
                    </a:cubicBezTo>
                    <a:cubicBezTo>
                      <a:pt x="130" y="123"/>
                      <a:pt x="156" y="52"/>
                      <a:pt x="102" y="47"/>
                    </a:cubicBezTo>
                    <a:close/>
                    <a:moveTo>
                      <a:pt x="156" y="134"/>
                    </a:moveTo>
                    <a:lnTo>
                      <a:pt x="156" y="134"/>
                    </a:lnTo>
                    <a:cubicBezTo>
                      <a:pt x="141" y="172"/>
                      <a:pt x="106" y="235"/>
                      <a:pt x="58" y="198"/>
                    </a:cubicBezTo>
                    <a:cubicBezTo>
                      <a:pt x="39" y="185"/>
                      <a:pt x="20" y="165"/>
                      <a:pt x="16" y="143"/>
                    </a:cubicBezTo>
                    <a:cubicBezTo>
                      <a:pt x="16" y="136"/>
                      <a:pt x="16" y="130"/>
                      <a:pt x="18" y="123"/>
                    </a:cubicBezTo>
                    <a:cubicBezTo>
                      <a:pt x="9" y="122"/>
                      <a:pt x="0" y="113"/>
                      <a:pt x="5" y="101"/>
                    </a:cubicBezTo>
                    <a:cubicBezTo>
                      <a:pt x="25" y="57"/>
                      <a:pt x="62" y="0"/>
                      <a:pt x="119" y="15"/>
                    </a:cubicBezTo>
                    <a:cubicBezTo>
                      <a:pt x="169" y="30"/>
                      <a:pt x="173" y="93"/>
                      <a:pt x="156" y="13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3200"/>
              </a:p>
            </p:txBody>
          </p:sp>
          <p:sp>
            <p:nvSpPr>
              <p:cNvPr id="121" name="Freeform 214">
                <a:extLst>
                  <a:ext uri="{FF2B5EF4-FFF2-40B4-BE49-F238E27FC236}">
                    <a16:creationId xmlns:a16="http://schemas.microsoft.com/office/drawing/2014/main" id="{C3E41FC2-88AC-594E-8292-C46F427E025C}"/>
                  </a:ext>
                </a:extLst>
              </p:cNvPr>
              <p:cNvSpPr>
                <a:spLocks noChangeArrowheads="1"/>
              </p:cNvSpPr>
              <p:nvPr/>
            </p:nvSpPr>
            <p:spPr bwMode="auto">
              <a:xfrm>
                <a:off x="7162226" y="5203468"/>
                <a:ext cx="77134" cy="65393"/>
              </a:xfrm>
              <a:custGeom>
                <a:avLst/>
                <a:gdLst>
                  <a:gd name="T0" fmla="*/ 129 w 177"/>
                  <a:gd name="T1" fmla="*/ 62 h 150"/>
                  <a:gd name="T2" fmla="*/ 129 w 177"/>
                  <a:gd name="T3" fmla="*/ 62 h 150"/>
                  <a:gd name="T4" fmla="*/ 88 w 177"/>
                  <a:gd name="T5" fmla="*/ 34 h 150"/>
                  <a:gd name="T6" fmla="*/ 88 w 177"/>
                  <a:gd name="T7" fmla="*/ 34 h 150"/>
                  <a:gd name="T8" fmla="*/ 58 w 177"/>
                  <a:gd name="T9" fmla="*/ 42 h 150"/>
                  <a:gd name="T10" fmla="*/ 58 w 177"/>
                  <a:gd name="T11" fmla="*/ 42 h 150"/>
                  <a:gd name="T12" fmla="*/ 22 w 177"/>
                  <a:gd name="T13" fmla="*/ 76 h 150"/>
                  <a:gd name="T14" fmla="*/ 22 w 177"/>
                  <a:gd name="T15" fmla="*/ 76 h 150"/>
                  <a:gd name="T16" fmla="*/ 47 w 177"/>
                  <a:gd name="T17" fmla="*/ 118 h 150"/>
                  <a:gd name="T18" fmla="*/ 47 w 177"/>
                  <a:gd name="T19" fmla="*/ 118 h 150"/>
                  <a:gd name="T20" fmla="*/ 63 w 177"/>
                  <a:gd name="T21" fmla="*/ 118 h 150"/>
                  <a:gd name="T22" fmla="*/ 63 w 177"/>
                  <a:gd name="T23" fmla="*/ 118 h 150"/>
                  <a:gd name="T24" fmla="*/ 129 w 177"/>
                  <a:gd name="T25" fmla="*/ 62 h 150"/>
                  <a:gd name="T26" fmla="*/ 97 w 177"/>
                  <a:gd name="T27" fmla="*/ 145 h 150"/>
                  <a:gd name="T28" fmla="*/ 97 w 177"/>
                  <a:gd name="T29" fmla="*/ 145 h 150"/>
                  <a:gd name="T30" fmla="*/ 0 w 177"/>
                  <a:gd name="T31" fmla="*/ 89 h 150"/>
                  <a:gd name="T32" fmla="*/ 0 w 177"/>
                  <a:gd name="T33" fmla="*/ 89 h 150"/>
                  <a:gd name="T34" fmla="*/ 17 w 177"/>
                  <a:gd name="T35" fmla="*/ 30 h 150"/>
                  <a:gd name="T36" fmla="*/ 17 w 177"/>
                  <a:gd name="T37" fmla="*/ 30 h 150"/>
                  <a:gd name="T38" fmla="*/ 31 w 177"/>
                  <a:gd name="T39" fmla="*/ 22 h 150"/>
                  <a:gd name="T40" fmla="*/ 31 w 177"/>
                  <a:gd name="T41" fmla="*/ 22 h 150"/>
                  <a:gd name="T42" fmla="*/ 41 w 177"/>
                  <a:gd name="T43" fmla="*/ 3 h 150"/>
                  <a:gd name="T44" fmla="*/ 41 w 177"/>
                  <a:gd name="T45" fmla="*/ 3 h 150"/>
                  <a:gd name="T46" fmla="*/ 160 w 177"/>
                  <a:gd name="T47" fmla="*/ 62 h 150"/>
                  <a:gd name="T48" fmla="*/ 160 w 177"/>
                  <a:gd name="T49" fmla="*/ 62 h 150"/>
                  <a:gd name="T50" fmla="*/ 97 w 177"/>
                  <a:gd name="T51" fmla="*/ 14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7" h="150">
                    <a:moveTo>
                      <a:pt x="129" y="62"/>
                    </a:moveTo>
                    <a:lnTo>
                      <a:pt x="129" y="62"/>
                    </a:lnTo>
                    <a:cubicBezTo>
                      <a:pt x="119" y="45"/>
                      <a:pt x="105" y="37"/>
                      <a:pt x="88" y="34"/>
                    </a:cubicBezTo>
                    <a:lnTo>
                      <a:pt x="88" y="34"/>
                    </a:lnTo>
                    <a:cubicBezTo>
                      <a:pt x="80" y="41"/>
                      <a:pt x="71" y="40"/>
                      <a:pt x="58" y="42"/>
                    </a:cubicBezTo>
                    <a:lnTo>
                      <a:pt x="58" y="42"/>
                    </a:lnTo>
                    <a:cubicBezTo>
                      <a:pt x="38" y="43"/>
                      <a:pt x="22" y="53"/>
                      <a:pt x="22" y="76"/>
                    </a:cubicBezTo>
                    <a:lnTo>
                      <a:pt x="22" y="76"/>
                    </a:lnTo>
                    <a:cubicBezTo>
                      <a:pt x="22" y="88"/>
                      <a:pt x="35" y="113"/>
                      <a:pt x="47" y="118"/>
                    </a:cubicBezTo>
                    <a:lnTo>
                      <a:pt x="47" y="118"/>
                    </a:lnTo>
                    <a:cubicBezTo>
                      <a:pt x="50" y="120"/>
                      <a:pt x="58" y="118"/>
                      <a:pt x="63" y="118"/>
                    </a:cubicBezTo>
                    <a:lnTo>
                      <a:pt x="63" y="118"/>
                    </a:lnTo>
                    <a:cubicBezTo>
                      <a:pt x="89" y="118"/>
                      <a:pt x="154" y="109"/>
                      <a:pt x="129" y="62"/>
                    </a:cubicBezTo>
                    <a:close/>
                    <a:moveTo>
                      <a:pt x="97" y="145"/>
                    </a:moveTo>
                    <a:lnTo>
                      <a:pt x="97" y="145"/>
                    </a:lnTo>
                    <a:cubicBezTo>
                      <a:pt x="62" y="149"/>
                      <a:pt x="0" y="146"/>
                      <a:pt x="0" y="89"/>
                    </a:cubicBezTo>
                    <a:lnTo>
                      <a:pt x="0" y="89"/>
                    </a:lnTo>
                    <a:cubicBezTo>
                      <a:pt x="0" y="68"/>
                      <a:pt x="2" y="43"/>
                      <a:pt x="17" y="30"/>
                    </a:cubicBezTo>
                    <a:lnTo>
                      <a:pt x="17" y="30"/>
                    </a:lnTo>
                    <a:cubicBezTo>
                      <a:pt x="21" y="26"/>
                      <a:pt x="25" y="24"/>
                      <a:pt x="31" y="22"/>
                    </a:cubicBezTo>
                    <a:lnTo>
                      <a:pt x="31" y="22"/>
                    </a:lnTo>
                    <a:cubicBezTo>
                      <a:pt x="27" y="15"/>
                      <a:pt x="30" y="3"/>
                      <a:pt x="41" y="3"/>
                    </a:cubicBezTo>
                    <a:lnTo>
                      <a:pt x="41" y="3"/>
                    </a:lnTo>
                    <a:cubicBezTo>
                      <a:pt x="81" y="0"/>
                      <a:pt x="142" y="7"/>
                      <a:pt x="160" y="62"/>
                    </a:cubicBezTo>
                    <a:lnTo>
                      <a:pt x="160" y="62"/>
                    </a:lnTo>
                    <a:cubicBezTo>
                      <a:pt x="176" y="113"/>
                      <a:pt x="135" y="142"/>
                      <a:pt x="97" y="145"/>
                    </a:cubicBezTo>
                    <a:close/>
                  </a:path>
                </a:pathLst>
              </a:custGeom>
              <a:solidFill>
                <a:schemeClr val="accent1">
                  <a:lumMod val="60000"/>
                  <a:lumOff val="40000"/>
                </a:schemeClr>
              </a:solidFill>
              <a:ln>
                <a:noFill/>
              </a:ln>
              <a:effectLst/>
            </p:spPr>
            <p:txBody>
              <a:bodyPr wrap="none" anchor="ctr"/>
              <a:lstStyle/>
              <a:p>
                <a:pPr>
                  <a:defRPr/>
                </a:pPr>
                <a:endParaRPr lang="es-ES_tradnl" sz="3200"/>
              </a:p>
            </p:txBody>
          </p:sp>
          <p:sp>
            <p:nvSpPr>
              <p:cNvPr id="122" name="Freeform 215">
                <a:extLst>
                  <a:ext uri="{FF2B5EF4-FFF2-40B4-BE49-F238E27FC236}">
                    <a16:creationId xmlns:a16="http://schemas.microsoft.com/office/drawing/2014/main" id="{2E1946EF-3B19-CE46-B393-9E21C5F0E942}"/>
                  </a:ext>
                </a:extLst>
              </p:cNvPr>
              <p:cNvSpPr>
                <a:spLocks noChangeArrowheads="1"/>
              </p:cNvSpPr>
              <p:nvPr/>
            </p:nvSpPr>
            <p:spPr bwMode="auto">
              <a:xfrm>
                <a:off x="7622118" y="5193296"/>
                <a:ext cx="80045" cy="81377"/>
              </a:xfrm>
              <a:custGeom>
                <a:avLst/>
                <a:gdLst>
                  <a:gd name="T0" fmla="*/ 65 w 187"/>
                  <a:gd name="T1" fmla="*/ 130 h 186"/>
                  <a:gd name="T2" fmla="*/ 65 w 187"/>
                  <a:gd name="T3" fmla="*/ 130 h 186"/>
                  <a:gd name="T4" fmla="*/ 112 w 187"/>
                  <a:gd name="T5" fmla="*/ 139 h 186"/>
                  <a:gd name="T6" fmla="*/ 112 w 187"/>
                  <a:gd name="T7" fmla="*/ 139 h 186"/>
                  <a:gd name="T8" fmla="*/ 137 w 187"/>
                  <a:gd name="T9" fmla="*/ 120 h 186"/>
                  <a:gd name="T10" fmla="*/ 137 w 187"/>
                  <a:gd name="T11" fmla="*/ 120 h 186"/>
                  <a:gd name="T12" fmla="*/ 154 w 187"/>
                  <a:gd name="T13" fmla="*/ 72 h 186"/>
                  <a:gd name="T14" fmla="*/ 154 w 187"/>
                  <a:gd name="T15" fmla="*/ 72 h 186"/>
                  <a:gd name="T16" fmla="*/ 116 w 187"/>
                  <a:gd name="T17" fmla="*/ 45 h 186"/>
                  <a:gd name="T18" fmla="*/ 116 w 187"/>
                  <a:gd name="T19" fmla="*/ 45 h 186"/>
                  <a:gd name="T20" fmla="*/ 100 w 187"/>
                  <a:gd name="T21" fmla="*/ 51 h 186"/>
                  <a:gd name="T22" fmla="*/ 100 w 187"/>
                  <a:gd name="T23" fmla="*/ 51 h 186"/>
                  <a:gd name="T24" fmla="*/ 65 w 187"/>
                  <a:gd name="T25" fmla="*/ 130 h 186"/>
                  <a:gd name="T26" fmla="*/ 58 w 187"/>
                  <a:gd name="T27" fmla="*/ 41 h 186"/>
                  <a:gd name="T28" fmla="*/ 58 w 187"/>
                  <a:gd name="T29" fmla="*/ 41 h 186"/>
                  <a:gd name="T30" fmla="*/ 171 w 187"/>
                  <a:gd name="T31" fmla="*/ 51 h 186"/>
                  <a:gd name="T32" fmla="*/ 171 w 187"/>
                  <a:gd name="T33" fmla="*/ 51 h 186"/>
                  <a:gd name="T34" fmla="*/ 180 w 187"/>
                  <a:gd name="T35" fmla="*/ 113 h 186"/>
                  <a:gd name="T36" fmla="*/ 180 w 187"/>
                  <a:gd name="T37" fmla="*/ 113 h 186"/>
                  <a:gd name="T38" fmla="*/ 168 w 187"/>
                  <a:gd name="T39" fmla="*/ 124 h 186"/>
                  <a:gd name="T40" fmla="*/ 168 w 187"/>
                  <a:gd name="T41" fmla="*/ 124 h 186"/>
                  <a:gd name="T42" fmla="*/ 168 w 187"/>
                  <a:gd name="T43" fmla="*/ 147 h 186"/>
                  <a:gd name="T44" fmla="*/ 168 w 187"/>
                  <a:gd name="T45" fmla="*/ 147 h 186"/>
                  <a:gd name="T46" fmla="*/ 36 w 187"/>
                  <a:gd name="T47" fmla="*/ 142 h 186"/>
                  <a:gd name="T48" fmla="*/ 36 w 187"/>
                  <a:gd name="T49" fmla="*/ 142 h 186"/>
                  <a:gd name="T50" fmla="*/ 58 w 187"/>
                  <a:gd name="T51" fmla="*/ 4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7" h="186">
                    <a:moveTo>
                      <a:pt x="65" y="130"/>
                    </a:moveTo>
                    <a:lnTo>
                      <a:pt x="65" y="130"/>
                    </a:lnTo>
                    <a:cubicBezTo>
                      <a:pt x="79" y="142"/>
                      <a:pt x="96" y="143"/>
                      <a:pt x="112" y="139"/>
                    </a:cubicBezTo>
                    <a:lnTo>
                      <a:pt x="112" y="139"/>
                    </a:lnTo>
                    <a:cubicBezTo>
                      <a:pt x="117" y="129"/>
                      <a:pt x="125" y="126"/>
                      <a:pt x="137" y="120"/>
                    </a:cubicBezTo>
                    <a:lnTo>
                      <a:pt x="137" y="120"/>
                    </a:lnTo>
                    <a:cubicBezTo>
                      <a:pt x="154" y="109"/>
                      <a:pt x="165" y="93"/>
                      <a:pt x="154" y="72"/>
                    </a:cubicBezTo>
                    <a:lnTo>
                      <a:pt x="154" y="72"/>
                    </a:lnTo>
                    <a:cubicBezTo>
                      <a:pt x="150" y="62"/>
                      <a:pt x="128" y="45"/>
                      <a:pt x="116" y="45"/>
                    </a:cubicBezTo>
                    <a:lnTo>
                      <a:pt x="116" y="45"/>
                    </a:lnTo>
                    <a:cubicBezTo>
                      <a:pt x="111" y="45"/>
                      <a:pt x="104" y="50"/>
                      <a:pt x="100" y="51"/>
                    </a:cubicBezTo>
                    <a:lnTo>
                      <a:pt x="100" y="51"/>
                    </a:lnTo>
                    <a:cubicBezTo>
                      <a:pt x="75" y="63"/>
                      <a:pt x="21" y="97"/>
                      <a:pt x="65" y="130"/>
                    </a:cubicBezTo>
                    <a:close/>
                    <a:moveTo>
                      <a:pt x="58" y="41"/>
                    </a:moveTo>
                    <a:lnTo>
                      <a:pt x="58" y="41"/>
                    </a:lnTo>
                    <a:cubicBezTo>
                      <a:pt x="90" y="24"/>
                      <a:pt x="146" y="0"/>
                      <a:pt x="171" y="51"/>
                    </a:cubicBezTo>
                    <a:lnTo>
                      <a:pt x="171" y="51"/>
                    </a:lnTo>
                    <a:cubicBezTo>
                      <a:pt x="179" y="70"/>
                      <a:pt x="186" y="95"/>
                      <a:pt x="180" y="113"/>
                    </a:cubicBezTo>
                    <a:lnTo>
                      <a:pt x="180" y="113"/>
                    </a:lnTo>
                    <a:cubicBezTo>
                      <a:pt x="178" y="117"/>
                      <a:pt x="174" y="121"/>
                      <a:pt x="168" y="124"/>
                    </a:cubicBezTo>
                    <a:lnTo>
                      <a:pt x="168" y="124"/>
                    </a:lnTo>
                    <a:cubicBezTo>
                      <a:pt x="176" y="130"/>
                      <a:pt x="178" y="143"/>
                      <a:pt x="168" y="147"/>
                    </a:cubicBezTo>
                    <a:lnTo>
                      <a:pt x="168" y="147"/>
                    </a:lnTo>
                    <a:cubicBezTo>
                      <a:pt x="133" y="167"/>
                      <a:pt x="75" y="185"/>
                      <a:pt x="36" y="142"/>
                    </a:cubicBezTo>
                    <a:lnTo>
                      <a:pt x="36" y="142"/>
                    </a:lnTo>
                    <a:cubicBezTo>
                      <a:pt x="0" y="104"/>
                      <a:pt x="25" y="59"/>
                      <a:pt x="58" y="41"/>
                    </a:cubicBezTo>
                    <a:close/>
                  </a:path>
                </a:pathLst>
              </a:custGeom>
              <a:solidFill>
                <a:schemeClr val="accent1">
                  <a:lumMod val="60000"/>
                  <a:lumOff val="40000"/>
                </a:schemeClr>
              </a:solidFill>
              <a:ln>
                <a:noFill/>
              </a:ln>
              <a:effectLst/>
            </p:spPr>
            <p:txBody>
              <a:bodyPr wrap="none" anchor="ctr"/>
              <a:lstStyle/>
              <a:p>
                <a:pPr>
                  <a:defRPr/>
                </a:pPr>
                <a:endParaRPr lang="es-ES_tradnl" sz="3200"/>
              </a:p>
            </p:txBody>
          </p:sp>
          <p:sp>
            <p:nvSpPr>
              <p:cNvPr id="123" name="Freeform 216">
                <a:extLst>
                  <a:ext uri="{FF2B5EF4-FFF2-40B4-BE49-F238E27FC236}">
                    <a16:creationId xmlns:a16="http://schemas.microsoft.com/office/drawing/2014/main" id="{182FF7B5-E8F1-194B-9BE7-ECB18B966263}"/>
                  </a:ext>
                </a:extLst>
              </p:cNvPr>
              <p:cNvSpPr>
                <a:spLocks noChangeArrowheads="1"/>
              </p:cNvSpPr>
              <p:nvPr/>
            </p:nvSpPr>
            <p:spPr bwMode="auto">
              <a:xfrm>
                <a:off x="7782207" y="5203468"/>
                <a:ext cx="77134" cy="65393"/>
              </a:xfrm>
              <a:custGeom>
                <a:avLst/>
                <a:gdLst>
                  <a:gd name="T0" fmla="*/ 129 w 178"/>
                  <a:gd name="T1" fmla="*/ 60 h 148"/>
                  <a:gd name="T2" fmla="*/ 129 w 178"/>
                  <a:gd name="T3" fmla="*/ 60 h 148"/>
                  <a:gd name="T4" fmla="*/ 88 w 178"/>
                  <a:gd name="T5" fmla="*/ 33 h 148"/>
                  <a:gd name="T6" fmla="*/ 88 w 178"/>
                  <a:gd name="T7" fmla="*/ 33 h 148"/>
                  <a:gd name="T8" fmla="*/ 58 w 178"/>
                  <a:gd name="T9" fmla="*/ 41 h 148"/>
                  <a:gd name="T10" fmla="*/ 58 w 178"/>
                  <a:gd name="T11" fmla="*/ 41 h 148"/>
                  <a:gd name="T12" fmla="*/ 22 w 178"/>
                  <a:gd name="T13" fmla="*/ 76 h 148"/>
                  <a:gd name="T14" fmla="*/ 22 w 178"/>
                  <a:gd name="T15" fmla="*/ 76 h 148"/>
                  <a:gd name="T16" fmla="*/ 46 w 178"/>
                  <a:gd name="T17" fmla="*/ 117 h 148"/>
                  <a:gd name="T18" fmla="*/ 46 w 178"/>
                  <a:gd name="T19" fmla="*/ 117 h 148"/>
                  <a:gd name="T20" fmla="*/ 63 w 178"/>
                  <a:gd name="T21" fmla="*/ 117 h 148"/>
                  <a:gd name="T22" fmla="*/ 63 w 178"/>
                  <a:gd name="T23" fmla="*/ 117 h 148"/>
                  <a:gd name="T24" fmla="*/ 129 w 178"/>
                  <a:gd name="T25" fmla="*/ 60 h 148"/>
                  <a:gd name="T26" fmla="*/ 97 w 178"/>
                  <a:gd name="T27" fmla="*/ 144 h 148"/>
                  <a:gd name="T28" fmla="*/ 97 w 178"/>
                  <a:gd name="T29" fmla="*/ 144 h 148"/>
                  <a:gd name="T30" fmla="*/ 0 w 178"/>
                  <a:gd name="T31" fmla="*/ 88 h 148"/>
                  <a:gd name="T32" fmla="*/ 0 w 178"/>
                  <a:gd name="T33" fmla="*/ 88 h 148"/>
                  <a:gd name="T34" fmla="*/ 17 w 178"/>
                  <a:gd name="T35" fmla="*/ 29 h 148"/>
                  <a:gd name="T36" fmla="*/ 17 w 178"/>
                  <a:gd name="T37" fmla="*/ 29 h 148"/>
                  <a:gd name="T38" fmla="*/ 31 w 178"/>
                  <a:gd name="T39" fmla="*/ 22 h 148"/>
                  <a:gd name="T40" fmla="*/ 31 w 178"/>
                  <a:gd name="T41" fmla="*/ 22 h 148"/>
                  <a:gd name="T42" fmla="*/ 41 w 178"/>
                  <a:gd name="T43" fmla="*/ 1 h 148"/>
                  <a:gd name="T44" fmla="*/ 41 w 178"/>
                  <a:gd name="T45" fmla="*/ 1 h 148"/>
                  <a:gd name="T46" fmla="*/ 160 w 178"/>
                  <a:gd name="T47" fmla="*/ 62 h 148"/>
                  <a:gd name="T48" fmla="*/ 160 w 178"/>
                  <a:gd name="T49" fmla="*/ 62 h 148"/>
                  <a:gd name="T50" fmla="*/ 97 w 178"/>
                  <a:gd name="T51" fmla="*/ 144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8" h="148">
                    <a:moveTo>
                      <a:pt x="129" y="60"/>
                    </a:moveTo>
                    <a:lnTo>
                      <a:pt x="129" y="60"/>
                    </a:lnTo>
                    <a:cubicBezTo>
                      <a:pt x="119" y="43"/>
                      <a:pt x="105" y="35"/>
                      <a:pt x="88" y="33"/>
                    </a:cubicBezTo>
                    <a:lnTo>
                      <a:pt x="88" y="33"/>
                    </a:lnTo>
                    <a:cubicBezTo>
                      <a:pt x="80" y="41"/>
                      <a:pt x="71" y="39"/>
                      <a:pt x="58" y="41"/>
                    </a:cubicBezTo>
                    <a:lnTo>
                      <a:pt x="58" y="41"/>
                    </a:lnTo>
                    <a:cubicBezTo>
                      <a:pt x="39" y="43"/>
                      <a:pt x="22" y="52"/>
                      <a:pt x="22" y="76"/>
                    </a:cubicBezTo>
                    <a:lnTo>
                      <a:pt x="22" y="76"/>
                    </a:lnTo>
                    <a:cubicBezTo>
                      <a:pt x="23" y="88"/>
                      <a:pt x="35" y="112"/>
                      <a:pt x="46" y="117"/>
                    </a:cubicBezTo>
                    <a:lnTo>
                      <a:pt x="46" y="117"/>
                    </a:lnTo>
                    <a:cubicBezTo>
                      <a:pt x="51" y="119"/>
                      <a:pt x="59" y="117"/>
                      <a:pt x="63" y="117"/>
                    </a:cubicBezTo>
                    <a:lnTo>
                      <a:pt x="63" y="117"/>
                    </a:lnTo>
                    <a:cubicBezTo>
                      <a:pt x="91" y="117"/>
                      <a:pt x="155" y="108"/>
                      <a:pt x="129" y="60"/>
                    </a:cubicBezTo>
                    <a:close/>
                    <a:moveTo>
                      <a:pt x="97" y="144"/>
                    </a:moveTo>
                    <a:lnTo>
                      <a:pt x="97" y="144"/>
                    </a:lnTo>
                    <a:cubicBezTo>
                      <a:pt x="62" y="147"/>
                      <a:pt x="0" y="146"/>
                      <a:pt x="0" y="88"/>
                    </a:cubicBezTo>
                    <a:lnTo>
                      <a:pt x="0" y="88"/>
                    </a:lnTo>
                    <a:cubicBezTo>
                      <a:pt x="0" y="67"/>
                      <a:pt x="4" y="42"/>
                      <a:pt x="17" y="29"/>
                    </a:cubicBezTo>
                    <a:lnTo>
                      <a:pt x="17" y="29"/>
                    </a:lnTo>
                    <a:cubicBezTo>
                      <a:pt x="20" y="25"/>
                      <a:pt x="26" y="23"/>
                      <a:pt x="31" y="22"/>
                    </a:cubicBezTo>
                    <a:lnTo>
                      <a:pt x="31" y="22"/>
                    </a:lnTo>
                    <a:cubicBezTo>
                      <a:pt x="27" y="14"/>
                      <a:pt x="30" y="1"/>
                      <a:pt x="41" y="1"/>
                    </a:cubicBezTo>
                    <a:lnTo>
                      <a:pt x="41" y="1"/>
                    </a:lnTo>
                    <a:cubicBezTo>
                      <a:pt x="83" y="0"/>
                      <a:pt x="142" y="5"/>
                      <a:pt x="160" y="62"/>
                    </a:cubicBezTo>
                    <a:lnTo>
                      <a:pt x="160" y="62"/>
                    </a:lnTo>
                    <a:cubicBezTo>
                      <a:pt x="177" y="112"/>
                      <a:pt x="134" y="140"/>
                      <a:pt x="97" y="144"/>
                    </a:cubicBezTo>
                    <a:close/>
                  </a:path>
                </a:pathLst>
              </a:custGeom>
              <a:solidFill>
                <a:schemeClr val="accent1">
                  <a:lumMod val="75000"/>
                </a:schemeClr>
              </a:solidFill>
              <a:ln>
                <a:noFill/>
              </a:ln>
              <a:effectLst/>
            </p:spPr>
            <p:txBody>
              <a:bodyPr wrap="none" anchor="ctr"/>
              <a:lstStyle/>
              <a:p>
                <a:pPr>
                  <a:defRPr/>
                </a:pPr>
                <a:endParaRPr lang="es-ES_tradnl" sz="3200"/>
              </a:p>
            </p:txBody>
          </p:sp>
          <p:sp>
            <p:nvSpPr>
              <p:cNvPr id="9347" name="Freeform 217">
                <a:extLst>
                  <a:ext uri="{FF2B5EF4-FFF2-40B4-BE49-F238E27FC236}">
                    <a16:creationId xmlns:a16="http://schemas.microsoft.com/office/drawing/2014/main" id="{91532432-0218-6644-AD81-0EF10780D08C}"/>
                  </a:ext>
                </a:extLst>
              </p:cNvPr>
              <p:cNvSpPr>
                <a:spLocks/>
              </p:cNvSpPr>
              <p:nvPr/>
            </p:nvSpPr>
            <p:spPr bwMode="auto">
              <a:xfrm>
                <a:off x="7924873" y="5187951"/>
                <a:ext cx="74889" cy="101773"/>
              </a:xfrm>
              <a:custGeom>
                <a:avLst/>
                <a:gdLst>
                  <a:gd name="T0" fmla="*/ 43900 w 174"/>
                  <a:gd name="T1" fmla="*/ 20355 h 235"/>
                  <a:gd name="T2" fmla="*/ 43900 w 174"/>
                  <a:gd name="T3" fmla="*/ 20355 h 235"/>
                  <a:gd name="T4" fmla="*/ 24533 w 174"/>
                  <a:gd name="T5" fmla="*/ 30748 h 235"/>
                  <a:gd name="T6" fmla="*/ 24533 w 174"/>
                  <a:gd name="T7" fmla="*/ 30748 h 235"/>
                  <a:gd name="T8" fmla="*/ 20659 w 174"/>
                  <a:gd name="T9" fmla="*/ 46772 h 235"/>
                  <a:gd name="T10" fmla="*/ 20659 w 174"/>
                  <a:gd name="T11" fmla="*/ 46772 h 235"/>
                  <a:gd name="T12" fmla="*/ 25824 w 174"/>
                  <a:gd name="T13" fmla="*/ 72324 h 235"/>
                  <a:gd name="T14" fmla="*/ 25824 w 174"/>
                  <a:gd name="T15" fmla="*/ 72324 h 235"/>
                  <a:gd name="T16" fmla="*/ 46052 w 174"/>
                  <a:gd name="T17" fmla="*/ 72757 h 235"/>
                  <a:gd name="T18" fmla="*/ 46052 w 174"/>
                  <a:gd name="T19" fmla="*/ 72757 h 235"/>
                  <a:gd name="T20" fmla="*/ 49926 w 174"/>
                  <a:gd name="T21" fmla="*/ 65828 h 235"/>
                  <a:gd name="T22" fmla="*/ 49926 w 174"/>
                  <a:gd name="T23" fmla="*/ 65828 h 235"/>
                  <a:gd name="T24" fmla="*/ 43900 w 174"/>
                  <a:gd name="T25" fmla="*/ 20355 h 235"/>
                  <a:gd name="T26" fmla="*/ 67572 w 174"/>
                  <a:gd name="T27" fmla="*/ 58032 h 235"/>
                  <a:gd name="T28" fmla="*/ 67572 w 174"/>
                  <a:gd name="T29" fmla="*/ 58032 h 235"/>
                  <a:gd name="T30" fmla="*/ 24533 w 174"/>
                  <a:gd name="T31" fmla="*/ 85749 h 235"/>
                  <a:gd name="T32" fmla="*/ 24533 w 174"/>
                  <a:gd name="T33" fmla="*/ 85749 h 235"/>
                  <a:gd name="T34" fmla="*/ 6886 w 174"/>
                  <a:gd name="T35" fmla="*/ 61930 h 235"/>
                  <a:gd name="T36" fmla="*/ 6886 w 174"/>
                  <a:gd name="T37" fmla="*/ 61930 h 235"/>
                  <a:gd name="T38" fmla="*/ 7317 w 174"/>
                  <a:gd name="T39" fmla="*/ 53268 h 235"/>
                  <a:gd name="T40" fmla="*/ 7317 w 174"/>
                  <a:gd name="T41" fmla="*/ 53268 h 235"/>
                  <a:gd name="T42" fmla="*/ 1722 w 174"/>
                  <a:gd name="T43" fmla="*/ 43308 h 235"/>
                  <a:gd name="T44" fmla="*/ 1722 w 174"/>
                  <a:gd name="T45" fmla="*/ 43308 h 235"/>
                  <a:gd name="T46" fmla="*/ 51217 w 174"/>
                  <a:gd name="T47" fmla="*/ 6929 h 235"/>
                  <a:gd name="T48" fmla="*/ 51217 w 174"/>
                  <a:gd name="T49" fmla="*/ 6929 h 235"/>
                  <a:gd name="T50" fmla="*/ 67572 w 174"/>
                  <a:gd name="T51" fmla="*/ 58032 h 2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74" h="235">
                    <a:moveTo>
                      <a:pt x="102" y="47"/>
                    </a:moveTo>
                    <a:lnTo>
                      <a:pt x="102" y="47"/>
                    </a:lnTo>
                    <a:cubicBezTo>
                      <a:pt x="83" y="46"/>
                      <a:pt x="67" y="56"/>
                      <a:pt x="57" y="71"/>
                    </a:cubicBezTo>
                    <a:cubicBezTo>
                      <a:pt x="60" y="84"/>
                      <a:pt x="53" y="93"/>
                      <a:pt x="48" y="108"/>
                    </a:cubicBezTo>
                    <a:cubicBezTo>
                      <a:pt x="40" y="129"/>
                      <a:pt x="39" y="152"/>
                      <a:pt x="60" y="167"/>
                    </a:cubicBezTo>
                    <a:cubicBezTo>
                      <a:pt x="69" y="173"/>
                      <a:pt x="96" y="176"/>
                      <a:pt x="107" y="168"/>
                    </a:cubicBezTo>
                    <a:cubicBezTo>
                      <a:pt x="111" y="166"/>
                      <a:pt x="113" y="156"/>
                      <a:pt x="116" y="152"/>
                    </a:cubicBezTo>
                    <a:cubicBezTo>
                      <a:pt x="130" y="123"/>
                      <a:pt x="157" y="51"/>
                      <a:pt x="102" y="47"/>
                    </a:cubicBezTo>
                    <a:close/>
                    <a:moveTo>
                      <a:pt x="157" y="134"/>
                    </a:moveTo>
                    <a:lnTo>
                      <a:pt x="157" y="134"/>
                    </a:lnTo>
                    <a:cubicBezTo>
                      <a:pt x="140" y="172"/>
                      <a:pt x="106" y="234"/>
                      <a:pt x="57" y="198"/>
                    </a:cubicBezTo>
                    <a:cubicBezTo>
                      <a:pt x="40" y="185"/>
                      <a:pt x="20" y="166"/>
                      <a:pt x="16" y="143"/>
                    </a:cubicBezTo>
                    <a:cubicBezTo>
                      <a:pt x="14" y="137"/>
                      <a:pt x="16" y="130"/>
                      <a:pt x="17" y="123"/>
                    </a:cubicBezTo>
                    <a:cubicBezTo>
                      <a:pt x="8" y="122"/>
                      <a:pt x="0" y="112"/>
                      <a:pt x="4" y="100"/>
                    </a:cubicBezTo>
                    <a:cubicBezTo>
                      <a:pt x="25" y="56"/>
                      <a:pt x="62" y="0"/>
                      <a:pt x="119" y="16"/>
                    </a:cubicBezTo>
                    <a:cubicBezTo>
                      <a:pt x="170" y="30"/>
                      <a:pt x="173" y="93"/>
                      <a:pt x="157" y="13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3200"/>
              </a:p>
            </p:txBody>
          </p:sp>
          <p:sp>
            <p:nvSpPr>
              <p:cNvPr id="125" name="Freeform 218">
                <a:extLst>
                  <a:ext uri="{FF2B5EF4-FFF2-40B4-BE49-F238E27FC236}">
                    <a16:creationId xmlns:a16="http://schemas.microsoft.com/office/drawing/2014/main" id="{9A6A8C62-640A-5443-9D21-0ADC09EE16A4}"/>
                  </a:ext>
                </a:extLst>
              </p:cNvPr>
              <p:cNvSpPr>
                <a:spLocks noChangeArrowheads="1"/>
              </p:cNvSpPr>
              <p:nvPr/>
            </p:nvSpPr>
            <p:spPr bwMode="auto">
              <a:xfrm>
                <a:off x="8224635" y="5193296"/>
                <a:ext cx="88777" cy="84283"/>
              </a:xfrm>
              <a:custGeom>
                <a:avLst/>
                <a:gdLst>
                  <a:gd name="T0" fmla="*/ 60 w 203"/>
                  <a:gd name="T1" fmla="*/ 133 h 196"/>
                  <a:gd name="T2" fmla="*/ 60 w 203"/>
                  <a:gd name="T3" fmla="*/ 133 h 196"/>
                  <a:gd name="T4" fmla="*/ 109 w 203"/>
                  <a:gd name="T5" fmla="*/ 149 h 196"/>
                  <a:gd name="T6" fmla="*/ 109 w 203"/>
                  <a:gd name="T7" fmla="*/ 149 h 196"/>
                  <a:gd name="T8" fmla="*/ 142 w 203"/>
                  <a:gd name="T9" fmla="*/ 131 h 196"/>
                  <a:gd name="T10" fmla="*/ 142 w 203"/>
                  <a:gd name="T11" fmla="*/ 131 h 196"/>
                  <a:gd name="T12" fmla="*/ 176 w 203"/>
                  <a:gd name="T13" fmla="*/ 82 h 196"/>
                  <a:gd name="T14" fmla="*/ 176 w 203"/>
                  <a:gd name="T15" fmla="*/ 82 h 196"/>
                  <a:gd name="T16" fmla="*/ 144 w 203"/>
                  <a:gd name="T17" fmla="*/ 46 h 196"/>
                  <a:gd name="T18" fmla="*/ 144 w 203"/>
                  <a:gd name="T19" fmla="*/ 46 h 196"/>
                  <a:gd name="T20" fmla="*/ 125 w 203"/>
                  <a:gd name="T21" fmla="*/ 50 h 196"/>
                  <a:gd name="T22" fmla="*/ 125 w 203"/>
                  <a:gd name="T23" fmla="*/ 50 h 196"/>
                  <a:gd name="T24" fmla="*/ 60 w 203"/>
                  <a:gd name="T25" fmla="*/ 133 h 196"/>
                  <a:gd name="T26" fmla="*/ 84 w 203"/>
                  <a:gd name="T27" fmla="*/ 33 h 196"/>
                  <a:gd name="T28" fmla="*/ 84 w 203"/>
                  <a:gd name="T29" fmla="*/ 33 h 196"/>
                  <a:gd name="T30" fmla="*/ 200 w 203"/>
                  <a:gd name="T31" fmla="*/ 60 h 196"/>
                  <a:gd name="T32" fmla="*/ 200 w 203"/>
                  <a:gd name="T33" fmla="*/ 60 h 196"/>
                  <a:gd name="T34" fmla="*/ 189 w 203"/>
                  <a:gd name="T35" fmla="*/ 129 h 196"/>
                  <a:gd name="T36" fmla="*/ 189 w 203"/>
                  <a:gd name="T37" fmla="*/ 129 h 196"/>
                  <a:gd name="T38" fmla="*/ 173 w 203"/>
                  <a:gd name="T39" fmla="*/ 140 h 196"/>
                  <a:gd name="T40" fmla="*/ 173 w 203"/>
                  <a:gd name="T41" fmla="*/ 140 h 196"/>
                  <a:gd name="T42" fmla="*/ 166 w 203"/>
                  <a:gd name="T43" fmla="*/ 166 h 196"/>
                  <a:gd name="T44" fmla="*/ 166 w 203"/>
                  <a:gd name="T45" fmla="*/ 166 h 196"/>
                  <a:gd name="T46" fmla="*/ 25 w 203"/>
                  <a:gd name="T47" fmla="*/ 142 h 196"/>
                  <a:gd name="T48" fmla="*/ 25 w 203"/>
                  <a:gd name="T49" fmla="*/ 142 h 196"/>
                  <a:gd name="T50" fmla="*/ 84 w 203"/>
                  <a:gd name="T51" fmla="*/ 33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3" h="196">
                    <a:moveTo>
                      <a:pt x="60" y="133"/>
                    </a:moveTo>
                    <a:lnTo>
                      <a:pt x="60" y="133"/>
                    </a:lnTo>
                    <a:cubicBezTo>
                      <a:pt x="72" y="148"/>
                      <a:pt x="91" y="152"/>
                      <a:pt x="109" y="149"/>
                    </a:cubicBezTo>
                    <a:lnTo>
                      <a:pt x="109" y="149"/>
                    </a:lnTo>
                    <a:cubicBezTo>
                      <a:pt x="117" y="138"/>
                      <a:pt x="127" y="136"/>
                      <a:pt x="142" y="131"/>
                    </a:cubicBezTo>
                    <a:lnTo>
                      <a:pt x="142" y="131"/>
                    </a:lnTo>
                    <a:cubicBezTo>
                      <a:pt x="163" y="121"/>
                      <a:pt x="180" y="106"/>
                      <a:pt x="176" y="82"/>
                    </a:cubicBezTo>
                    <a:lnTo>
                      <a:pt x="176" y="82"/>
                    </a:lnTo>
                    <a:cubicBezTo>
                      <a:pt x="175" y="69"/>
                      <a:pt x="158" y="48"/>
                      <a:pt x="144" y="46"/>
                    </a:cubicBezTo>
                    <a:lnTo>
                      <a:pt x="144" y="46"/>
                    </a:lnTo>
                    <a:cubicBezTo>
                      <a:pt x="138" y="45"/>
                      <a:pt x="130" y="49"/>
                      <a:pt x="125" y="50"/>
                    </a:cubicBezTo>
                    <a:lnTo>
                      <a:pt x="125" y="50"/>
                    </a:lnTo>
                    <a:cubicBezTo>
                      <a:pt x="96" y="60"/>
                      <a:pt x="26" y="91"/>
                      <a:pt x="60" y="133"/>
                    </a:cubicBezTo>
                    <a:close/>
                    <a:moveTo>
                      <a:pt x="84" y="33"/>
                    </a:moveTo>
                    <a:lnTo>
                      <a:pt x="84" y="33"/>
                    </a:lnTo>
                    <a:cubicBezTo>
                      <a:pt x="123" y="19"/>
                      <a:pt x="192" y="0"/>
                      <a:pt x="200" y="60"/>
                    </a:cubicBezTo>
                    <a:lnTo>
                      <a:pt x="200" y="60"/>
                    </a:lnTo>
                    <a:cubicBezTo>
                      <a:pt x="202" y="82"/>
                      <a:pt x="202" y="109"/>
                      <a:pt x="189" y="129"/>
                    </a:cubicBezTo>
                    <a:lnTo>
                      <a:pt x="189" y="129"/>
                    </a:lnTo>
                    <a:cubicBezTo>
                      <a:pt x="185" y="134"/>
                      <a:pt x="180" y="138"/>
                      <a:pt x="173" y="140"/>
                    </a:cubicBezTo>
                    <a:lnTo>
                      <a:pt x="173" y="140"/>
                    </a:lnTo>
                    <a:cubicBezTo>
                      <a:pt x="179" y="148"/>
                      <a:pt x="177" y="162"/>
                      <a:pt x="166" y="166"/>
                    </a:cubicBezTo>
                    <a:lnTo>
                      <a:pt x="166" y="166"/>
                    </a:lnTo>
                    <a:cubicBezTo>
                      <a:pt x="120" y="182"/>
                      <a:pt x="53" y="195"/>
                      <a:pt x="25" y="142"/>
                    </a:cubicBezTo>
                    <a:lnTo>
                      <a:pt x="25" y="142"/>
                    </a:lnTo>
                    <a:cubicBezTo>
                      <a:pt x="0" y="95"/>
                      <a:pt x="43" y="50"/>
                      <a:pt x="84" y="33"/>
                    </a:cubicBezTo>
                    <a:close/>
                  </a:path>
                </a:pathLst>
              </a:custGeom>
              <a:solidFill>
                <a:schemeClr val="accent1">
                  <a:lumMod val="75000"/>
                </a:schemeClr>
              </a:solidFill>
              <a:ln>
                <a:noFill/>
              </a:ln>
              <a:effectLst/>
            </p:spPr>
            <p:txBody>
              <a:bodyPr wrap="none" anchor="ctr"/>
              <a:lstStyle/>
              <a:p>
                <a:pPr>
                  <a:defRPr/>
                </a:pPr>
                <a:endParaRPr lang="es-ES_tradnl" sz="3200"/>
              </a:p>
            </p:txBody>
          </p:sp>
          <p:sp>
            <p:nvSpPr>
              <p:cNvPr id="9349" name="Freeform 219">
                <a:extLst>
                  <a:ext uri="{FF2B5EF4-FFF2-40B4-BE49-F238E27FC236}">
                    <a16:creationId xmlns:a16="http://schemas.microsoft.com/office/drawing/2014/main" id="{997ABB38-CF14-1740-B16A-DA5EA17F6D73}"/>
                  </a:ext>
                </a:extLst>
              </p:cNvPr>
              <p:cNvSpPr>
                <a:spLocks/>
              </p:cNvSpPr>
              <p:nvPr/>
            </p:nvSpPr>
            <p:spPr bwMode="auto">
              <a:xfrm>
                <a:off x="8391493" y="5187951"/>
                <a:ext cx="76810" cy="103694"/>
              </a:xfrm>
              <a:custGeom>
                <a:avLst/>
                <a:gdLst>
                  <a:gd name="T0" fmla="*/ 44515 w 176"/>
                  <a:gd name="T1" fmla="*/ 21530 h 236"/>
                  <a:gd name="T2" fmla="*/ 44515 w 176"/>
                  <a:gd name="T3" fmla="*/ 21530 h 236"/>
                  <a:gd name="T4" fmla="*/ 25312 w 176"/>
                  <a:gd name="T5" fmla="*/ 32075 h 236"/>
                  <a:gd name="T6" fmla="*/ 25312 w 176"/>
                  <a:gd name="T7" fmla="*/ 32075 h 236"/>
                  <a:gd name="T8" fmla="*/ 21385 w 176"/>
                  <a:gd name="T9" fmla="*/ 47893 h 236"/>
                  <a:gd name="T10" fmla="*/ 21385 w 176"/>
                  <a:gd name="T11" fmla="*/ 47893 h 236"/>
                  <a:gd name="T12" fmla="*/ 26185 w 176"/>
                  <a:gd name="T13" fmla="*/ 73816 h 236"/>
                  <a:gd name="T14" fmla="*/ 26185 w 176"/>
                  <a:gd name="T15" fmla="*/ 73816 h 236"/>
                  <a:gd name="T16" fmla="*/ 47133 w 176"/>
                  <a:gd name="T17" fmla="*/ 74695 h 236"/>
                  <a:gd name="T18" fmla="*/ 47133 w 176"/>
                  <a:gd name="T19" fmla="*/ 74695 h 236"/>
                  <a:gd name="T20" fmla="*/ 51061 w 176"/>
                  <a:gd name="T21" fmla="*/ 67225 h 236"/>
                  <a:gd name="T22" fmla="*/ 51061 w 176"/>
                  <a:gd name="T23" fmla="*/ 67225 h 236"/>
                  <a:gd name="T24" fmla="*/ 44515 w 176"/>
                  <a:gd name="T25" fmla="*/ 21530 h 236"/>
                  <a:gd name="T26" fmla="*/ 68954 w 176"/>
                  <a:gd name="T27" fmla="*/ 58877 h 236"/>
                  <a:gd name="T28" fmla="*/ 68954 w 176"/>
                  <a:gd name="T29" fmla="*/ 58877 h 236"/>
                  <a:gd name="T30" fmla="*/ 25312 w 176"/>
                  <a:gd name="T31" fmla="*/ 87876 h 236"/>
                  <a:gd name="T32" fmla="*/ 25312 w 176"/>
                  <a:gd name="T33" fmla="*/ 87876 h 236"/>
                  <a:gd name="T34" fmla="*/ 7419 w 176"/>
                  <a:gd name="T35" fmla="*/ 63710 h 236"/>
                  <a:gd name="T36" fmla="*/ 7419 w 176"/>
                  <a:gd name="T37" fmla="*/ 63710 h 236"/>
                  <a:gd name="T38" fmla="*/ 7856 w 176"/>
                  <a:gd name="T39" fmla="*/ 54923 h 236"/>
                  <a:gd name="T40" fmla="*/ 7856 w 176"/>
                  <a:gd name="T41" fmla="*/ 54923 h 236"/>
                  <a:gd name="T42" fmla="*/ 2182 w 176"/>
                  <a:gd name="T43" fmla="*/ 44378 h 236"/>
                  <a:gd name="T44" fmla="*/ 2182 w 176"/>
                  <a:gd name="T45" fmla="*/ 44378 h 236"/>
                  <a:gd name="T46" fmla="*/ 52807 w 176"/>
                  <a:gd name="T47" fmla="*/ 7030 h 236"/>
                  <a:gd name="T48" fmla="*/ 52807 w 176"/>
                  <a:gd name="T49" fmla="*/ 7030 h 236"/>
                  <a:gd name="T50" fmla="*/ 68954 w 176"/>
                  <a:gd name="T51" fmla="*/ 58877 h 2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76" h="236">
                    <a:moveTo>
                      <a:pt x="102" y="49"/>
                    </a:moveTo>
                    <a:lnTo>
                      <a:pt x="102" y="49"/>
                    </a:lnTo>
                    <a:cubicBezTo>
                      <a:pt x="83" y="46"/>
                      <a:pt x="70" y="58"/>
                      <a:pt x="58" y="73"/>
                    </a:cubicBezTo>
                    <a:cubicBezTo>
                      <a:pt x="60" y="86"/>
                      <a:pt x="54" y="95"/>
                      <a:pt x="49" y="109"/>
                    </a:cubicBezTo>
                    <a:cubicBezTo>
                      <a:pt x="39" y="130"/>
                      <a:pt x="39" y="153"/>
                      <a:pt x="60" y="168"/>
                    </a:cubicBezTo>
                    <a:cubicBezTo>
                      <a:pt x="70" y="175"/>
                      <a:pt x="97" y="178"/>
                      <a:pt x="108" y="170"/>
                    </a:cubicBezTo>
                    <a:cubicBezTo>
                      <a:pt x="112" y="166"/>
                      <a:pt x="114" y="157"/>
                      <a:pt x="117" y="153"/>
                    </a:cubicBezTo>
                    <a:cubicBezTo>
                      <a:pt x="131" y="125"/>
                      <a:pt x="158" y="53"/>
                      <a:pt x="102" y="49"/>
                    </a:cubicBezTo>
                    <a:close/>
                    <a:moveTo>
                      <a:pt x="158" y="134"/>
                    </a:moveTo>
                    <a:lnTo>
                      <a:pt x="158" y="134"/>
                    </a:lnTo>
                    <a:cubicBezTo>
                      <a:pt x="141" y="174"/>
                      <a:pt x="108" y="235"/>
                      <a:pt x="58" y="200"/>
                    </a:cubicBezTo>
                    <a:cubicBezTo>
                      <a:pt x="41" y="187"/>
                      <a:pt x="21" y="166"/>
                      <a:pt x="17" y="145"/>
                    </a:cubicBezTo>
                    <a:cubicBezTo>
                      <a:pt x="16" y="138"/>
                      <a:pt x="17" y="132"/>
                      <a:pt x="18" y="125"/>
                    </a:cubicBezTo>
                    <a:cubicBezTo>
                      <a:pt x="10" y="122"/>
                      <a:pt x="0" y="113"/>
                      <a:pt x="5" y="101"/>
                    </a:cubicBezTo>
                    <a:cubicBezTo>
                      <a:pt x="26" y="58"/>
                      <a:pt x="63" y="0"/>
                      <a:pt x="121" y="16"/>
                    </a:cubicBezTo>
                    <a:cubicBezTo>
                      <a:pt x="171" y="32"/>
                      <a:pt x="175" y="94"/>
                      <a:pt x="158" y="13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3200"/>
              </a:p>
            </p:txBody>
          </p:sp>
          <p:sp>
            <p:nvSpPr>
              <p:cNvPr id="127" name="Freeform 220">
                <a:extLst>
                  <a:ext uri="{FF2B5EF4-FFF2-40B4-BE49-F238E27FC236}">
                    <a16:creationId xmlns:a16="http://schemas.microsoft.com/office/drawing/2014/main" id="{5C5B98EB-860F-F74F-A275-56FB722B3C9D}"/>
                  </a:ext>
                </a:extLst>
              </p:cNvPr>
              <p:cNvSpPr>
                <a:spLocks noChangeArrowheads="1"/>
              </p:cNvSpPr>
              <p:nvPr/>
            </p:nvSpPr>
            <p:spPr bwMode="auto">
              <a:xfrm>
                <a:off x="8079100" y="5204922"/>
                <a:ext cx="75678" cy="65392"/>
              </a:xfrm>
              <a:custGeom>
                <a:avLst/>
                <a:gdLst>
                  <a:gd name="T0" fmla="*/ 130 w 178"/>
                  <a:gd name="T1" fmla="*/ 62 h 149"/>
                  <a:gd name="T2" fmla="*/ 130 w 178"/>
                  <a:gd name="T3" fmla="*/ 62 h 149"/>
                  <a:gd name="T4" fmla="*/ 88 w 178"/>
                  <a:gd name="T5" fmla="*/ 33 h 149"/>
                  <a:gd name="T6" fmla="*/ 88 w 178"/>
                  <a:gd name="T7" fmla="*/ 33 h 149"/>
                  <a:gd name="T8" fmla="*/ 58 w 178"/>
                  <a:gd name="T9" fmla="*/ 42 h 149"/>
                  <a:gd name="T10" fmla="*/ 58 w 178"/>
                  <a:gd name="T11" fmla="*/ 42 h 149"/>
                  <a:gd name="T12" fmla="*/ 24 w 178"/>
                  <a:gd name="T13" fmla="*/ 76 h 149"/>
                  <a:gd name="T14" fmla="*/ 24 w 178"/>
                  <a:gd name="T15" fmla="*/ 76 h 149"/>
                  <a:gd name="T16" fmla="*/ 47 w 178"/>
                  <a:gd name="T17" fmla="*/ 118 h 149"/>
                  <a:gd name="T18" fmla="*/ 47 w 178"/>
                  <a:gd name="T19" fmla="*/ 118 h 149"/>
                  <a:gd name="T20" fmla="*/ 63 w 178"/>
                  <a:gd name="T21" fmla="*/ 119 h 149"/>
                  <a:gd name="T22" fmla="*/ 63 w 178"/>
                  <a:gd name="T23" fmla="*/ 119 h 149"/>
                  <a:gd name="T24" fmla="*/ 130 w 178"/>
                  <a:gd name="T25" fmla="*/ 62 h 149"/>
                  <a:gd name="T26" fmla="*/ 97 w 178"/>
                  <a:gd name="T27" fmla="*/ 146 h 149"/>
                  <a:gd name="T28" fmla="*/ 97 w 178"/>
                  <a:gd name="T29" fmla="*/ 146 h 149"/>
                  <a:gd name="T30" fmla="*/ 0 w 178"/>
                  <a:gd name="T31" fmla="*/ 89 h 149"/>
                  <a:gd name="T32" fmla="*/ 0 w 178"/>
                  <a:gd name="T33" fmla="*/ 89 h 149"/>
                  <a:gd name="T34" fmla="*/ 17 w 178"/>
                  <a:gd name="T35" fmla="*/ 30 h 149"/>
                  <a:gd name="T36" fmla="*/ 17 w 178"/>
                  <a:gd name="T37" fmla="*/ 30 h 149"/>
                  <a:gd name="T38" fmla="*/ 31 w 178"/>
                  <a:gd name="T39" fmla="*/ 23 h 149"/>
                  <a:gd name="T40" fmla="*/ 31 w 178"/>
                  <a:gd name="T41" fmla="*/ 23 h 149"/>
                  <a:gd name="T42" fmla="*/ 42 w 178"/>
                  <a:gd name="T43" fmla="*/ 2 h 149"/>
                  <a:gd name="T44" fmla="*/ 42 w 178"/>
                  <a:gd name="T45" fmla="*/ 2 h 149"/>
                  <a:gd name="T46" fmla="*/ 162 w 178"/>
                  <a:gd name="T47" fmla="*/ 63 h 149"/>
                  <a:gd name="T48" fmla="*/ 162 w 178"/>
                  <a:gd name="T49" fmla="*/ 63 h 149"/>
                  <a:gd name="T50" fmla="*/ 97 w 178"/>
                  <a:gd name="T51" fmla="*/ 146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8" h="149">
                    <a:moveTo>
                      <a:pt x="130" y="62"/>
                    </a:moveTo>
                    <a:lnTo>
                      <a:pt x="130" y="62"/>
                    </a:lnTo>
                    <a:cubicBezTo>
                      <a:pt x="121" y="44"/>
                      <a:pt x="105" y="37"/>
                      <a:pt x="88" y="33"/>
                    </a:cubicBezTo>
                    <a:lnTo>
                      <a:pt x="88" y="33"/>
                    </a:lnTo>
                    <a:cubicBezTo>
                      <a:pt x="81" y="40"/>
                      <a:pt x="71" y="40"/>
                      <a:pt x="58" y="42"/>
                    </a:cubicBezTo>
                    <a:lnTo>
                      <a:pt x="58" y="42"/>
                    </a:lnTo>
                    <a:cubicBezTo>
                      <a:pt x="39" y="44"/>
                      <a:pt x="24" y="54"/>
                      <a:pt x="24" y="76"/>
                    </a:cubicBezTo>
                    <a:lnTo>
                      <a:pt x="24" y="76"/>
                    </a:lnTo>
                    <a:cubicBezTo>
                      <a:pt x="24" y="88"/>
                      <a:pt x="37" y="113"/>
                      <a:pt x="47" y="118"/>
                    </a:cubicBezTo>
                    <a:lnTo>
                      <a:pt x="47" y="118"/>
                    </a:lnTo>
                    <a:cubicBezTo>
                      <a:pt x="51" y="119"/>
                      <a:pt x="59" y="119"/>
                      <a:pt x="63" y="119"/>
                    </a:cubicBezTo>
                    <a:lnTo>
                      <a:pt x="63" y="119"/>
                    </a:lnTo>
                    <a:cubicBezTo>
                      <a:pt x="91" y="118"/>
                      <a:pt x="155" y="110"/>
                      <a:pt x="130" y="62"/>
                    </a:cubicBezTo>
                    <a:close/>
                    <a:moveTo>
                      <a:pt x="97" y="146"/>
                    </a:moveTo>
                    <a:lnTo>
                      <a:pt x="97" y="146"/>
                    </a:lnTo>
                    <a:cubicBezTo>
                      <a:pt x="62" y="148"/>
                      <a:pt x="1" y="147"/>
                      <a:pt x="0" y="89"/>
                    </a:cubicBezTo>
                    <a:lnTo>
                      <a:pt x="0" y="89"/>
                    </a:lnTo>
                    <a:cubicBezTo>
                      <a:pt x="0" y="69"/>
                      <a:pt x="4" y="43"/>
                      <a:pt x="17" y="30"/>
                    </a:cubicBezTo>
                    <a:lnTo>
                      <a:pt x="17" y="30"/>
                    </a:lnTo>
                    <a:cubicBezTo>
                      <a:pt x="21" y="26"/>
                      <a:pt x="26" y="23"/>
                      <a:pt x="31" y="23"/>
                    </a:cubicBezTo>
                    <a:lnTo>
                      <a:pt x="31" y="23"/>
                    </a:lnTo>
                    <a:cubicBezTo>
                      <a:pt x="27" y="14"/>
                      <a:pt x="30" y="4"/>
                      <a:pt x="42" y="2"/>
                    </a:cubicBezTo>
                    <a:lnTo>
                      <a:pt x="42" y="2"/>
                    </a:lnTo>
                    <a:cubicBezTo>
                      <a:pt x="83" y="0"/>
                      <a:pt x="142" y="6"/>
                      <a:pt x="162" y="63"/>
                    </a:cubicBezTo>
                    <a:lnTo>
                      <a:pt x="162" y="63"/>
                    </a:lnTo>
                    <a:cubicBezTo>
                      <a:pt x="177" y="113"/>
                      <a:pt x="135" y="142"/>
                      <a:pt x="97" y="146"/>
                    </a:cubicBezTo>
                    <a:close/>
                  </a:path>
                </a:pathLst>
              </a:custGeom>
              <a:solidFill>
                <a:schemeClr val="accent1">
                  <a:lumMod val="60000"/>
                  <a:lumOff val="40000"/>
                </a:schemeClr>
              </a:solidFill>
              <a:ln>
                <a:noFill/>
              </a:ln>
              <a:effectLst/>
            </p:spPr>
            <p:txBody>
              <a:bodyPr wrap="none" anchor="ctr"/>
              <a:lstStyle/>
              <a:p>
                <a:pPr>
                  <a:defRPr/>
                </a:pPr>
                <a:endParaRPr lang="es-ES_tradnl" sz="3200"/>
              </a:p>
            </p:txBody>
          </p:sp>
          <p:sp>
            <p:nvSpPr>
              <p:cNvPr id="128" name="Freeform 221">
                <a:extLst>
                  <a:ext uri="{FF2B5EF4-FFF2-40B4-BE49-F238E27FC236}">
                    <a16:creationId xmlns:a16="http://schemas.microsoft.com/office/drawing/2014/main" id="{F0191C32-7F25-7540-B386-58D8712D3632}"/>
                  </a:ext>
                </a:extLst>
              </p:cNvPr>
              <p:cNvSpPr>
                <a:spLocks noChangeArrowheads="1"/>
              </p:cNvSpPr>
              <p:nvPr/>
            </p:nvSpPr>
            <p:spPr bwMode="auto">
              <a:xfrm>
                <a:off x="8538992" y="5196203"/>
                <a:ext cx="82956" cy="79923"/>
              </a:xfrm>
              <a:custGeom>
                <a:avLst/>
                <a:gdLst>
                  <a:gd name="T0" fmla="*/ 65 w 188"/>
                  <a:gd name="T1" fmla="*/ 131 h 186"/>
                  <a:gd name="T2" fmla="*/ 65 w 188"/>
                  <a:gd name="T3" fmla="*/ 131 h 186"/>
                  <a:gd name="T4" fmla="*/ 113 w 188"/>
                  <a:gd name="T5" fmla="*/ 139 h 186"/>
                  <a:gd name="T6" fmla="*/ 113 w 188"/>
                  <a:gd name="T7" fmla="*/ 139 h 186"/>
                  <a:gd name="T8" fmla="*/ 138 w 188"/>
                  <a:gd name="T9" fmla="*/ 119 h 186"/>
                  <a:gd name="T10" fmla="*/ 138 w 188"/>
                  <a:gd name="T11" fmla="*/ 119 h 186"/>
                  <a:gd name="T12" fmla="*/ 155 w 188"/>
                  <a:gd name="T13" fmla="*/ 73 h 186"/>
                  <a:gd name="T14" fmla="*/ 155 w 188"/>
                  <a:gd name="T15" fmla="*/ 73 h 186"/>
                  <a:gd name="T16" fmla="*/ 117 w 188"/>
                  <a:gd name="T17" fmla="*/ 44 h 186"/>
                  <a:gd name="T18" fmla="*/ 117 w 188"/>
                  <a:gd name="T19" fmla="*/ 44 h 186"/>
                  <a:gd name="T20" fmla="*/ 102 w 188"/>
                  <a:gd name="T21" fmla="*/ 51 h 186"/>
                  <a:gd name="T22" fmla="*/ 102 w 188"/>
                  <a:gd name="T23" fmla="*/ 51 h 186"/>
                  <a:gd name="T24" fmla="*/ 65 w 188"/>
                  <a:gd name="T25" fmla="*/ 131 h 186"/>
                  <a:gd name="T26" fmla="*/ 59 w 188"/>
                  <a:gd name="T27" fmla="*/ 40 h 186"/>
                  <a:gd name="T28" fmla="*/ 59 w 188"/>
                  <a:gd name="T29" fmla="*/ 40 h 186"/>
                  <a:gd name="T30" fmla="*/ 171 w 188"/>
                  <a:gd name="T31" fmla="*/ 52 h 186"/>
                  <a:gd name="T32" fmla="*/ 171 w 188"/>
                  <a:gd name="T33" fmla="*/ 52 h 186"/>
                  <a:gd name="T34" fmla="*/ 180 w 188"/>
                  <a:gd name="T35" fmla="*/ 113 h 186"/>
                  <a:gd name="T36" fmla="*/ 180 w 188"/>
                  <a:gd name="T37" fmla="*/ 113 h 186"/>
                  <a:gd name="T38" fmla="*/ 170 w 188"/>
                  <a:gd name="T39" fmla="*/ 125 h 186"/>
                  <a:gd name="T40" fmla="*/ 170 w 188"/>
                  <a:gd name="T41" fmla="*/ 125 h 186"/>
                  <a:gd name="T42" fmla="*/ 170 w 188"/>
                  <a:gd name="T43" fmla="*/ 147 h 186"/>
                  <a:gd name="T44" fmla="*/ 170 w 188"/>
                  <a:gd name="T45" fmla="*/ 147 h 186"/>
                  <a:gd name="T46" fmla="*/ 37 w 188"/>
                  <a:gd name="T47" fmla="*/ 142 h 186"/>
                  <a:gd name="T48" fmla="*/ 37 w 188"/>
                  <a:gd name="T49" fmla="*/ 142 h 186"/>
                  <a:gd name="T50" fmla="*/ 59 w 188"/>
                  <a:gd name="T51" fmla="*/ 4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8" h="186">
                    <a:moveTo>
                      <a:pt x="65" y="131"/>
                    </a:moveTo>
                    <a:lnTo>
                      <a:pt x="65" y="131"/>
                    </a:lnTo>
                    <a:cubicBezTo>
                      <a:pt x="81" y="142"/>
                      <a:pt x="98" y="143"/>
                      <a:pt x="113" y="139"/>
                    </a:cubicBezTo>
                    <a:lnTo>
                      <a:pt x="113" y="139"/>
                    </a:lnTo>
                    <a:cubicBezTo>
                      <a:pt x="117" y="130"/>
                      <a:pt x="126" y="126"/>
                      <a:pt x="138" y="119"/>
                    </a:cubicBezTo>
                    <a:lnTo>
                      <a:pt x="138" y="119"/>
                    </a:lnTo>
                    <a:cubicBezTo>
                      <a:pt x="155" y="109"/>
                      <a:pt x="166" y="93"/>
                      <a:pt x="155" y="73"/>
                    </a:cubicBezTo>
                    <a:lnTo>
                      <a:pt x="155" y="73"/>
                    </a:lnTo>
                    <a:cubicBezTo>
                      <a:pt x="150" y="61"/>
                      <a:pt x="129" y="44"/>
                      <a:pt x="117" y="44"/>
                    </a:cubicBezTo>
                    <a:lnTo>
                      <a:pt x="117" y="44"/>
                    </a:lnTo>
                    <a:cubicBezTo>
                      <a:pt x="112" y="44"/>
                      <a:pt x="105" y="50"/>
                      <a:pt x="102" y="51"/>
                    </a:cubicBezTo>
                    <a:lnTo>
                      <a:pt x="102" y="51"/>
                    </a:lnTo>
                    <a:cubicBezTo>
                      <a:pt x="77" y="63"/>
                      <a:pt x="21" y="97"/>
                      <a:pt x="65" y="131"/>
                    </a:cubicBezTo>
                    <a:close/>
                    <a:moveTo>
                      <a:pt x="59" y="40"/>
                    </a:moveTo>
                    <a:lnTo>
                      <a:pt x="59" y="40"/>
                    </a:lnTo>
                    <a:cubicBezTo>
                      <a:pt x="90" y="23"/>
                      <a:pt x="146" y="0"/>
                      <a:pt x="171" y="52"/>
                    </a:cubicBezTo>
                    <a:lnTo>
                      <a:pt x="171" y="52"/>
                    </a:lnTo>
                    <a:cubicBezTo>
                      <a:pt x="180" y="71"/>
                      <a:pt x="187" y="96"/>
                      <a:pt x="180" y="113"/>
                    </a:cubicBezTo>
                    <a:lnTo>
                      <a:pt x="180" y="113"/>
                    </a:lnTo>
                    <a:cubicBezTo>
                      <a:pt x="179" y="118"/>
                      <a:pt x="175" y="121"/>
                      <a:pt x="170" y="125"/>
                    </a:cubicBezTo>
                    <a:lnTo>
                      <a:pt x="170" y="125"/>
                    </a:lnTo>
                    <a:cubicBezTo>
                      <a:pt x="176" y="131"/>
                      <a:pt x="179" y="143"/>
                      <a:pt x="170" y="147"/>
                    </a:cubicBezTo>
                    <a:lnTo>
                      <a:pt x="170" y="147"/>
                    </a:lnTo>
                    <a:cubicBezTo>
                      <a:pt x="133" y="167"/>
                      <a:pt x="77" y="185"/>
                      <a:pt x="37" y="142"/>
                    </a:cubicBezTo>
                    <a:lnTo>
                      <a:pt x="37" y="142"/>
                    </a:lnTo>
                    <a:cubicBezTo>
                      <a:pt x="0" y="105"/>
                      <a:pt x="27" y="60"/>
                      <a:pt x="59" y="40"/>
                    </a:cubicBezTo>
                    <a:close/>
                  </a:path>
                </a:pathLst>
              </a:custGeom>
              <a:solidFill>
                <a:schemeClr val="accent1">
                  <a:lumMod val="60000"/>
                  <a:lumOff val="40000"/>
                </a:schemeClr>
              </a:solidFill>
              <a:ln>
                <a:noFill/>
              </a:ln>
              <a:effectLst/>
            </p:spPr>
            <p:txBody>
              <a:bodyPr wrap="none" anchor="ctr"/>
              <a:lstStyle/>
              <a:p>
                <a:pPr>
                  <a:defRPr/>
                </a:pPr>
                <a:endParaRPr lang="es-ES_tradnl" sz="3200"/>
              </a:p>
            </p:txBody>
          </p:sp>
          <p:sp>
            <p:nvSpPr>
              <p:cNvPr id="129" name="Freeform 222">
                <a:extLst>
                  <a:ext uri="{FF2B5EF4-FFF2-40B4-BE49-F238E27FC236}">
                    <a16:creationId xmlns:a16="http://schemas.microsoft.com/office/drawing/2014/main" id="{F7C0C0F7-FFD0-2A43-BB8B-84A762C48DD5}"/>
                  </a:ext>
                </a:extLst>
              </p:cNvPr>
              <p:cNvSpPr>
                <a:spLocks noChangeArrowheads="1"/>
              </p:cNvSpPr>
              <p:nvPr/>
            </p:nvSpPr>
            <p:spPr bwMode="auto">
              <a:xfrm>
                <a:off x="8700537" y="5203468"/>
                <a:ext cx="77133" cy="65393"/>
              </a:xfrm>
              <a:custGeom>
                <a:avLst/>
                <a:gdLst>
                  <a:gd name="T0" fmla="*/ 130 w 178"/>
                  <a:gd name="T1" fmla="*/ 61 h 150"/>
                  <a:gd name="T2" fmla="*/ 130 w 178"/>
                  <a:gd name="T3" fmla="*/ 61 h 150"/>
                  <a:gd name="T4" fmla="*/ 89 w 178"/>
                  <a:gd name="T5" fmla="*/ 33 h 150"/>
                  <a:gd name="T6" fmla="*/ 89 w 178"/>
                  <a:gd name="T7" fmla="*/ 33 h 150"/>
                  <a:gd name="T8" fmla="*/ 58 w 178"/>
                  <a:gd name="T9" fmla="*/ 41 h 150"/>
                  <a:gd name="T10" fmla="*/ 58 w 178"/>
                  <a:gd name="T11" fmla="*/ 41 h 150"/>
                  <a:gd name="T12" fmla="*/ 24 w 178"/>
                  <a:gd name="T13" fmla="*/ 77 h 150"/>
                  <a:gd name="T14" fmla="*/ 24 w 178"/>
                  <a:gd name="T15" fmla="*/ 77 h 150"/>
                  <a:gd name="T16" fmla="*/ 47 w 178"/>
                  <a:gd name="T17" fmla="*/ 117 h 150"/>
                  <a:gd name="T18" fmla="*/ 47 w 178"/>
                  <a:gd name="T19" fmla="*/ 117 h 150"/>
                  <a:gd name="T20" fmla="*/ 64 w 178"/>
                  <a:gd name="T21" fmla="*/ 119 h 150"/>
                  <a:gd name="T22" fmla="*/ 64 w 178"/>
                  <a:gd name="T23" fmla="*/ 119 h 150"/>
                  <a:gd name="T24" fmla="*/ 130 w 178"/>
                  <a:gd name="T25" fmla="*/ 61 h 150"/>
                  <a:gd name="T26" fmla="*/ 98 w 178"/>
                  <a:gd name="T27" fmla="*/ 145 h 150"/>
                  <a:gd name="T28" fmla="*/ 98 w 178"/>
                  <a:gd name="T29" fmla="*/ 145 h 150"/>
                  <a:gd name="T30" fmla="*/ 0 w 178"/>
                  <a:gd name="T31" fmla="*/ 88 h 150"/>
                  <a:gd name="T32" fmla="*/ 0 w 178"/>
                  <a:gd name="T33" fmla="*/ 88 h 150"/>
                  <a:gd name="T34" fmla="*/ 17 w 178"/>
                  <a:gd name="T35" fmla="*/ 29 h 150"/>
                  <a:gd name="T36" fmla="*/ 17 w 178"/>
                  <a:gd name="T37" fmla="*/ 29 h 150"/>
                  <a:gd name="T38" fmla="*/ 33 w 178"/>
                  <a:gd name="T39" fmla="*/ 23 h 150"/>
                  <a:gd name="T40" fmla="*/ 33 w 178"/>
                  <a:gd name="T41" fmla="*/ 23 h 150"/>
                  <a:gd name="T42" fmla="*/ 41 w 178"/>
                  <a:gd name="T43" fmla="*/ 2 h 150"/>
                  <a:gd name="T44" fmla="*/ 41 w 178"/>
                  <a:gd name="T45" fmla="*/ 2 h 150"/>
                  <a:gd name="T46" fmla="*/ 162 w 178"/>
                  <a:gd name="T47" fmla="*/ 64 h 150"/>
                  <a:gd name="T48" fmla="*/ 162 w 178"/>
                  <a:gd name="T49" fmla="*/ 64 h 150"/>
                  <a:gd name="T50" fmla="*/ 98 w 178"/>
                  <a:gd name="T51" fmla="*/ 14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8" h="150">
                    <a:moveTo>
                      <a:pt x="130" y="61"/>
                    </a:moveTo>
                    <a:lnTo>
                      <a:pt x="130" y="61"/>
                    </a:lnTo>
                    <a:cubicBezTo>
                      <a:pt x="121" y="45"/>
                      <a:pt x="105" y="37"/>
                      <a:pt x="89" y="33"/>
                    </a:cubicBezTo>
                    <a:lnTo>
                      <a:pt x="89" y="33"/>
                    </a:lnTo>
                    <a:cubicBezTo>
                      <a:pt x="81" y="41"/>
                      <a:pt x="71" y="40"/>
                      <a:pt x="58" y="41"/>
                    </a:cubicBezTo>
                    <a:lnTo>
                      <a:pt x="58" y="41"/>
                    </a:lnTo>
                    <a:cubicBezTo>
                      <a:pt x="39" y="44"/>
                      <a:pt x="24" y="53"/>
                      <a:pt x="24" y="77"/>
                    </a:cubicBezTo>
                    <a:lnTo>
                      <a:pt x="24" y="77"/>
                    </a:lnTo>
                    <a:cubicBezTo>
                      <a:pt x="25" y="88"/>
                      <a:pt x="37" y="112"/>
                      <a:pt x="47" y="117"/>
                    </a:cubicBezTo>
                    <a:lnTo>
                      <a:pt x="47" y="117"/>
                    </a:lnTo>
                    <a:cubicBezTo>
                      <a:pt x="51" y="120"/>
                      <a:pt x="60" y="119"/>
                      <a:pt x="64" y="119"/>
                    </a:cubicBezTo>
                    <a:lnTo>
                      <a:pt x="64" y="119"/>
                    </a:lnTo>
                    <a:cubicBezTo>
                      <a:pt x="92" y="119"/>
                      <a:pt x="156" y="110"/>
                      <a:pt x="130" y="61"/>
                    </a:cubicBezTo>
                    <a:close/>
                    <a:moveTo>
                      <a:pt x="98" y="145"/>
                    </a:moveTo>
                    <a:lnTo>
                      <a:pt x="98" y="145"/>
                    </a:lnTo>
                    <a:cubicBezTo>
                      <a:pt x="63" y="149"/>
                      <a:pt x="0" y="146"/>
                      <a:pt x="0" y="88"/>
                    </a:cubicBezTo>
                    <a:lnTo>
                      <a:pt x="0" y="88"/>
                    </a:lnTo>
                    <a:cubicBezTo>
                      <a:pt x="0" y="69"/>
                      <a:pt x="4" y="42"/>
                      <a:pt x="17" y="29"/>
                    </a:cubicBezTo>
                    <a:lnTo>
                      <a:pt x="17" y="29"/>
                    </a:lnTo>
                    <a:cubicBezTo>
                      <a:pt x="21" y="25"/>
                      <a:pt x="26" y="24"/>
                      <a:pt x="33" y="23"/>
                    </a:cubicBezTo>
                    <a:lnTo>
                      <a:pt x="33" y="23"/>
                    </a:lnTo>
                    <a:cubicBezTo>
                      <a:pt x="27" y="15"/>
                      <a:pt x="31" y="3"/>
                      <a:pt x="41" y="2"/>
                    </a:cubicBezTo>
                    <a:lnTo>
                      <a:pt x="41" y="2"/>
                    </a:lnTo>
                    <a:cubicBezTo>
                      <a:pt x="83" y="0"/>
                      <a:pt x="143" y="7"/>
                      <a:pt x="162" y="64"/>
                    </a:cubicBezTo>
                    <a:lnTo>
                      <a:pt x="162" y="64"/>
                    </a:lnTo>
                    <a:cubicBezTo>
                      <a:pt x="177" y="112"/>
                      <a:pt x="135" y="141"/>
                      <a:pt x="98" y="145"/>
                    </a:cubicBezTo>
                    <a:close/>
                  </a:path>
                </a:pathLst>
              </a:custGeom>
              <a:solidFill>
                <a:schemeClr val="accent1">
                  <a:lumMod val="75000"/>
                </a:schemeClr>
              </a:solidFill>
              <a:ln>
                <a:noFill/>
              </a:ln>
              <a:effectLst/>
            </p:spPr>
            <p:txBody>
              <a:bodyPr wrap="none" anchor="ctr"/>
              <a:lstStyle/>
              <a:p>
                <a:pPr>
                  <a:defRPr/>
                </a:pPr>
                <a:endParaRPr lang="es-ES_tradnl" sz="3200"/>
              </a:p>
            </p:txBody>
          </p:sp>
          <p:sp>
            <p:nvSpPr>
              <p:cNvPr id="9353" name="Freeform 223">
                <a:extLst>
                  <a:ext uri="{FF2B5EF4-FFF2-40B4-BE49-F238E27FC236}">
                    <a16:creationId xmlns:a16="http://schemas.microsoft.com/office/drawing/2014/main" id="{3F51108E-78A2-994B-B383-93665677AF79}"/>
                  </a:ext>
                </a:extLst>
              </p:cNvPr>
              <p:cNvSpPr>
                <a:spLocks/>
              </p:cNvSpPr>
              <p:nvPr/>
            </p:nvSpPr>
            <p:spPr bwMode="auto">
              <a:xfrm>
                <a:off x="8852353" y="5187951"/>
                <a:ext cx="76810" cy="103694"/>
              </a:xfrm>
              <a:custGeom>
                <a:avLst/>
                <a:gdLst>
                  <a:gd name="T0" fmla="*/ 44769 w 175"/>
                  <a:gd name="T1" fmla="*/ 21439 h 237"/>
                  <a:gd name="T2" fmla="*/ 44769 w 175"/>
                  <a:gd name="T3" fmla="*/ 21439 h 237"/>
                  <a:gd name="T4" fmla="*/ 25018 w 175"/>
                  <a:gd name="T5" fmla="*/ 31502 h 237"/>
                  <a:gd name="T6" fmla="*/ 25018 w 175"/>
                  <a:gd name="T7" fmla="*/ 31502 h 237"/>
                  <a:gd name="T8" fmla="*/ 21068 w 175"/>
                  <a:gd name="T9" fmla="*/ 47690 h 237"/>
                  <a:gd name="T10" fmla="*/ 21068 w 175"/>
                  <a:gd name="T11" fmla="*/ 47690 h 237"/>
                  <a:gd name="T12" fmla="*/ 26335 w 175"/>
                  <a:gd name="T13" fmla="*/ 73067 h 237"/>
                  <a:gd name="T14" fmla="*/ 26335 w 175"/>
                  <a:gd name="T15" fmla="*/ 73067 h 237"/>
                  <a:gd name="T16" fmla="*/ 46964 w 175"/>
                  <a:gd name="T17" fmla="*/ 73942 h 237"/>
                  <a:gd name="T18" fmla="*/ 46964 w 175"/>
                  <a:gd name="T19" fmla="*/ 73942 h 237"/>
                  <a:gd name="T20" fmla="*/ 50914 w 175"/>
                  <a:gd name="T21" fmla="*/ 66504 h 237"/>
                  <a:gd name="T22" fmla="*/ 50914 w 175"/>
                  <a:gd name="T23" fmla="*/ 66504 h 237"/>
                  <a:gd name="T24" fmla="*/ 44769 w 175"/>
                  <a:gd name="T25" fmla="*/ 21439 h 237"/>
                  <a:gd name="T26" fmla="*/ 68910 w 175"/>
                  <a:gd name="T27" fmla="*/ 58629 h 237"/>
                  <a:gd name="T28" fmla="*/ 68910 w 175"/>
                  <a:gd name="T29" fmla="*/ 58629 h 237"/>
                  <a:gd name="T30" fmla="*/ 25457 w 175"/>
                  <a:gd name="T31" fmla="*/ 87505 h 237"/>
                  <a:gd name="T32" fmla="*/ 25457 w 175"/>
                  <a:gd name="T33" fmla="*/ 87505 h 237"/>
                  <a:gd name="T34" fmla="*/ 7023 w 175"/>
                  <a:gd name="T35" fmla="*/ 62566 h 237"/>
                  <a:gd name="T36" fmla="*/ 7023 w 175"/>
                  <a:gd name="T37" fmla="*/ 62566 h 237"/>
                  <a:gd name="T38" fmla="*/ 8339 w 175"/>
                  <a:gd name="T39" fmla="*/ 54691 h 237"/>
                  <a:gd name="T40" fmla="*/ 8339 w 175"/>
                  <a:gd name="T41" fmla="*/ 54691 h 237"/>
                  <a:gd name="T42" fmla="*/ 2633 w 175"/>
                  <a:gd name="T43" fmla="*/ 44190 h 237"/>
                  <a:gd name="T44" fmla="*/ 2633 w 175"/>
                  <a:gd name="T45" fmla="*/ 44190 h 237"/>
                  <a:gd name="T46" fmla="*/ 52670 w 175"/>
                  <a:gd name="T47" fmla="*/ 7438 h 237"/>
                  <a:gd name="T48" fmla="*/ 52670 w 175"/>
                  <a:gd name="T49" fmla="*/ 7438 h 237"/>
                  <a:gd name="T50" fmla="*/ 68910 w 175"/>
                  <a:gd name="T51" fmla="*/ 58629 h 23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75" h="237">
                    <a:moveTo>
                      <a:pt x="102" y="49"/>
                    </a:moveTo>
                    <a:lnTo>
                      <a:pt x="102" y="49"/>
                    </a:lnTo>
                    <a:cubicBezTo>
                      <a:pt x="83" y="47"/>
                      <a:pt x="69" y="58"/>
                      <a:pt x="57" y="72"/>
                    </a:cubicBezTo>
                    <a:cubicBezTo>
                      <a:pt x="60" y="85"/>
                      <a:pt x="53" y="95"/>
                      <a:pt x="48" y="109"/>
                    </a:cubicBezTo>
                    <a:cubicBezTo>
                      <a:pt x="40" y="130"/>
                      <a:pt x="40" y="152"/>
                      <a:pt x="60" y="167"/>
                    </a:cubicBezTo>
                    <a:cubicBezTo>
                      <a:pt x="70" y="175"/>
                      <a:pt x="96" y="177"/>
                      <a:pt x="107" y="169"/>
                    </a:cubicBezTo>
                    <a:cubicBezTo>
                      <a:pt x="112" y="166"/>
                      <a:pt x="113" y="158"/>
                      <a:pt x="116" y="152"/>
                    </a:cubicBezTo>
                    <a:cubicBezTo>
                      <a:pt x="131" y="123"/>
                      <a:pt x="157" y="54"/>
                      <a:pt x="102" y="49"/>
                    </a:cubicBezTo>
                    <a:close/>
                    <a:moveTo>
                      <a:pt x="157" y="134"/>
                    </a:moveTo>
                    <a:lnTo>
                      <a:pt x="157" y="134"/>
                    </a:lnTo>
                    <a:cubicBezTo>
                      <a:pt x="141" y="173"/>
                      <a:pt x="107" y="236"/>
                      <a:pt x="58" y="200"/>
                    </a:cubicBezTo>
                    <a:cubicBezTo>
                      <a:pt x="40" y="187"/>
                      <a:pt x="21" y="167"/>
                      <a:pt x="16" y="143"/>
                    </a:cubicBezTo>
                    <a:cubicBezTo>
                      <a:pt x="15" y="137"/>
                      <a:pt x="16" y="131"/>
                      <a:pt x="19" y="125"/>
                    </a:cubicBezTo>
                    <a:cubicBezTo>
                      <a:pt x="10" y="123"/>
                      <a:pt x="0" y="113"/>
                      <a:pt x="6" y="101"/>
                    </a:cubicBezTo>
                    <a:cubicBezTo>
                      <a:pt x="25" y="58"/>
                      <a:pt x="62" y="0"/>
                      <a:pt x="120" y="17"/>
                    </a:cubicBezTo>
                    <a:cubicBezTo>
                      <a:pt x="171" y="31"/>
                      <a:pt x="174" y="93"/>
                      <a:pt x="157" y="13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3200"/>
              </a:p>
            </p:txBody>
          </p:sp>
          <p:sp>
            <p:nvSpPr>
              <p:cNvPr id="131" name="Freeform 224">
                <a:extLst>
                  <a:ext uri="{FF2B5EF4-FFF2-40B4-BE49-F238E27FC236}">
                    <a16:creationId xmlns:a16="http://schemas.microsoft.com/office/drawing/2014/main" id="{74B2B07C-EDD5-C849-8E84-69B8F6E8BA9D}"/>
                  </a:ext>
                </a:extLst>
              </p:cNvPr>
              <p:cNvSpPr>
                <a:spLocks noChangeArrowheads="1"/>
              </p:cNvSpPr>
              <p:nvPr/>
            </p:nvSpPr>
            <p:spPr bwMode="auto">
              <a:xfrm>
                <a:off x="9151697" y="5193296"/>
                <a:ext cx="88776" cy="87190"/>
              </a:xfrm>
              <a:custGeom>
                <a:avLst/>
                <a:gdLst>
                  <a:gd name="T0" fmla="*/ 59 w 204"/>
                  <a:gd name="T1" fmla="*/ 134 h 197"/>
                  <a:gd name="T2" fmla="*/ 59 w 204"/>
                  <a:gd name="T3" fmla="*/ 134 h 197"/>
                  <a:gd name="T4" fmla="*/ 108 w 204"/>
                  <a:gd name="T5" fmla="*/ 150 h 197"/>
                  <a:gd name="T6" fmla="*/ 108 w 204"/>
                  <a:gd name="T7" fmla="*/ 150 h 197"/>
                  <a:gd name="T8" fmla="*/ 142 w 204"/>
                  <a:gd name="T9" fmla="*/ 132 h 197"/>
                  <a:gd name="T10" fmla="*/ 142 w 204"/>
                  <a:gd name="T11" fmla="*/ 132 h 197"/>
                  <a:gd name="T12" fmla="*/ 175 w 204"/>
                  <a:gd name="T13" fmla="*/ 82 h 197"/>
                  <a:gd name="T14" fmla="*/ 175 w 204"/>
                  <a:gd name="T15" fmla="*/ 82 h 197"/>
                  <a:gd name="T16" fmla="*/ 144 w 204"/>
                  <a:gd name="T17" fmla="*/ 46 h 197"/>
                  <a:gd name="T18" fmla="*/ 144 w 204"/>
                  <a:gd name="T19" fmla="*/ 46 h 197"/>
                  <a:gd name="T20" fmla="*/ 125 w 204"/>
                  <a:gd name="T21" fmla="*/ 52 h 197"/>
                  <a:gd name="T22" fmla="*/ 125 w 204"/>
                  <a:gd name="T23" fmla="*/ 52 h 197"/>
                  <a:gd name="T24" fmla="*/ 59 w 204"/>
                  <a:gd name="T25" fmla="*/ 134 h 197"/>
                  <a:gd name="T26" fmla="*/ 83 w 204"/>
                  <a:gd name="T27" fmla="*/ 36 h 197"/>
                  <a:gd name="T28" fmla="*/ 83 w 204"/>
                  <a:gd name="T29" fmla="*/ 36 h 197"/>
                  <a:gd name="T30" fmla="*/ 199 w 204"/>
                  <a:gd name="T31" fmla="*/ 62 h 197"/>
                  <a:gd name="T32" fmla="*/ 199 w 204"/>
                  <a:gd name="T33" fmla="*/ 62 h 197"/>
                  <a:gd name="T34" fmla="*/ 188 w 204"/>
                  <a:gd name="T35" fmla="*/ 131 h 197"/>
                  <a:gd name="T36" fmla="*/ 188 w 204"/>
                  <a:gd name="T37" fmla="*/ 131 h 197"/>
                  <a:gd name="T38" fmla="*/ 172 w 204"/>
                  <a:gd name="T39" fmla="*/ 142 h 197"/>
                  <a:gd name="T40" fmla="*/ 172 w 204"/>
                  <a:gd name="T41" fmla="*/ 142 h 197"/>
                  <a:gd name="T42" fmla="*/ 166 w 204"/>
                  <a:gd name="T43" fmla="*/ 166 h 197"/>
                  <a:gd name="T44" fmla="*/ 166 w 204"/>
                  <a:gd name="T45" fmla="*/ 166 h 197"/>
                  <a:gd name="T46" fmla="*/ 25 w 204"/>
                  <a:gd name="T47" fmla="*/ 144 h 197"/>
                  <a:gd name="T48" fmla="*/ 25 w 204"/>
                  <a:gd name="T49" fmla="*/ 144 h 197"/>
                  <a:gd name="T50" fmla="*/ 83 w 204"/>
                  <a:gd name="T51" fmla="*/ 36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4" h="197">
                    <a:moveTo>
                      <a:pt x="59" y="134"/>
                    </a:moveTo>
                    <a:lnTo>
                      <a:pt x="59" y="134"/>
                    </a:lnTo>
                    <a:cubicBezTo>
                      <a:pt x="73" y="149"/>
                      <a:pt x="90" y="152"/>
                      <a:pt x="108" y="150"/>
                    </a:cubicBezTo>
                    <a:lnTo>
                      <a:pt x="108" y="150"/>
                    </a:lnTo>
                    <a:cubicBezTo>
                      <a:pt x="116" y="140"/>
                      <a:pt x="126" y="137"/>
                      <a:pt x="142" y="132"/>
                    </a:cubicBezTo>
                    <a:lnTo>
                      <a:pt x="142" y="132"/>
                    </a:lnTo>
                    <a:cubicBezTo>
                      <a:pt x="162" y="123"/>
                      <a:pt x="179" y="107"/>
                      <a:pt x="175" y="82"/>
                    </a:cubicBezTo>
                    <a:lnTo>
                      <a:pt x="175" y="82"/>
                    </a:lnTo>
                    <a:cubicBezTo>
                      <a:pt x="174" y="70"/>
                      <a:pt x="157" y="49"/>
                      <a:pt x="144" y="46"/>
                    </a:cubicBezTo>
                    <a:lnTo>
                      <a:pt x="144" y="46"/>
                    </a:lnTo>
                    <a:cubicBezTo>
                      <a:pt x="138" y="46"/>
                      <a:pt x="130" y="50"/>
                      <a:pt x="125" y="52"/>
                    </a:cubicBezTo>
                    <a:lnTo>
                      <a:pt x="125" y="52"/>
                    </a:lnTo>
                    <a:cubicBezTo>
                      <a:pt x="95" y="61"/>
                      <a:pt x="25" y="92"/>
                      <a:pt x="59" y="134"/>
                    </a:cubicBezTo>
                    <a:close/>
                    <a:moveTo>
                      <a:pt x="83" y="36"/>
                    </a:moveTo>
                    <a:lnTo>
                      <a:pt x="83" y="36"/>
                    </a:lnTo>
                    <a:cubicBezTo>
                      <a:pt x="122" y="20"/>
                      <a:pt x="192" y="0"/>
                      <a:pt x="199" y="62"/>
                    </a:cubicBezTo>
                    <a:lnTo>
                      <a:pt x="199" y="62"/>
                    </a:lnTo>
                    <a:cubicBezTo>
                      <a:pt x="203" y="83"/>
                      <a:pt x="201" y="111"/>
                      <a:pt x="188" y="131"/>
                    </a:cubicBezTo>
                    <a:lnTo>
                      <a:pt x="188" y="131"/>
                    </a:lnTo>
                    <a:cubicBezTo>
                      <a:pt x="184" y="134"/>
                      <a:pt x="179" y="138"/>
                      <a:pt x="172" y="142"/>
                    </a:cubicBezTo>
                    <a:lnTo>
                      <a:pt x="172" y="142"/>
                    </a:lnTo>
                    <a:cubicBezTo>
                      <a:pt x="179" y="149"/>
                      <a:pt x="176" y="162"/>
                      <a:pt x="166" y="166"/>
                    </a:cubicBezTo>
                    <a:lnTo>
                      <a:pt x="166" y="166"/>
                    </a:lnTo>
                    <a:cubicBezTo>
                      <a:pt x="120" y="183"/>
                      <a:pt x="53" y="196"/>
                      <a:pt x="25" y="144"/>
                    </a:cubicBezTo>
                    <a:lnTo>
                      <a:pt x="25" y="144"/>
                    </a:lnTo>
                    <a:cubicBezTo>
                      <a:pt x="0" y="96"/>
                      <a:pt x="42" y="52"/>
                      <a:pt x="83" y="36"/>
                    </a:cubicBezTo>
                    <a:close/>
                  </a:path>
                </a:pathLst>
              </a:custGeom>
              <a:solidFill>
                <a:schemeClr val="accent1">
                  <a:lumMod val="75000"/>
                </a:schemeClr>
              </a:solidFill>
              <a:ln>
                <a:noFill/>
              </a:ln>
              <a:effectLst/>
            </p:spPr>
            <p:txBody>
              <a:bodyPr wrap="none" anchor="ctr"/>
              <a:lstStyle/>
              <a:p>
                <a:pPr>
                  <a:defRPr/>
                </a:pPr>
                <a:endParaRPr lang="es-ES_tradnl" sz="3200"/>
              </a:p>
            </p:txBody>
          </p:sp>
          <p:sp>
            <p:nvSpPr>
              <p:cNvPr id="9355" name="Freeform 225">
                <a:extLst>
                  <a:ext uri="{FF2B5EF4-FFF2-40B4-BE49-F238E27FC236}">
                    <a16:creationId xmlns:a16="http://schemas.microsoft.com/office/drawing/2014/main" id="{EEB214D1-F0FD-2940-B2A1-17A89F1075C3}"/>
                  </a:ext>
                </a:extLst>
              </p:cNvPr>
              <p:cNvSpPr>
                <a:spLocks/>
              </p:cNvSpPr>
              <p:nvPr/>
            </p:nvSpPr>
            <p:spPr bwMode="auto">
              <a:xfrm>
                <a:off x="9320894" y="5189870"/>
                <a:ext cx="76810" cy="103694"/>
              </a:xfrm>
              <a:custGeom>
                <a:avLst/>
                <a:gdLst>
                  <a:gd name="T0" fmla="*/ 45208 w 175"/>
                  <a:gd name="T1" fmla="*/ 21001 h 237"/>
                  <a:gd name="T2" fmla="*/ 45208 w 175"/>
                  <a:gd name="T3" fmla="*/ 21001 h 237"/>
                  <a:gd name="T4" fmla="*/ 25018 w 175"/>
                  <a:gd name="T5" fmla="*/ 31502 h 237"/>
                  <a:gd name="T6" fmla="*/ 25018 w 175"/>
                  <a:gd name="T7" fmla="*/ 31502 h 237"/>
                  <a:gd name="T8" fmla="*/ 21507 w 175"/>
                  <a:gd name="T9" fmla="*/ 47690 h 237"/>
                  <a:gd name="T10" fmla="*/ 21507 w 175"/>
                  <a:gd name="T11" fmla="*/ 47690 h 237"/>
                  <a:gd name="T12" fmla="*/ 25896 w 175"/>
                  <a:gd name="T13" fmla="*/ 72630 h 237"/>
                  <a:gd name="T14" fmla="*/ 25896 w 175"/>
                  <a:gd name="T15" fmla="*/ 72630 h 237"/>
                  <a:gd name="T16" fmla="*/ 46964 w 175"/>
                  <a:gd name="T17" fmla="*/ 73505 h 237"/>
                  <a:gd name="T18" fmla="*/ 46964 w 175"/>
                  <a:gd name="T19" fmla="*/ 73505 h 237"/>
                  <a:gd name="T20" fmla="*/ 50914 w 175"/>
                  <a:gd name="T21" fmla="*/ 66504 h 237"/>
                  <a:gd name="T22" fmla="*/ 50914 w 175"/>
                  <a:gd name="T23" fmla="*/ 66504 h 237"/>
                  <a:gd name="T24" fmla="*/ 45208 w 175"/>
                  <a:gd name="T25" fmla="*/ 21001 h 237"/>
                  <a:gd name="T26" fmla="*/ 68910 w 175"/>
                  <a:gd name="T27" fmla="*/ 58629 h 237"/>
                  <a:gd name="T28" fmla="*/ 68910 w 175"/>
                  <a:gd name="T29" fmla="*/ 58629 h 237"/>
                  <a:gd name="T30" fmla="*/ 25457 w 175"/>
                  <a:gd name="T31" fmla="*/ 86630 h 237"/>
                  <a:gd name="T32" fmla="*/ 25457 w 175"/>
                  <a:gd name="T33" fmla="*/ 86630 h 237"/>
                  <a:gd name="T34" fmla="*/ 7023 w 175"/>
                  <a:gd name="T35" fmla="*/ 62566 h 237"/>
                  <a:gd name="T36" fmla="*/ 7023 w 175"/>
                  <a:gd name="T37" fmla="*/ 62566 h 237"/>
                  <a:gd name="T38" fmla="*/ 8339 w 175"/>
                  <a:gd name="T39" fmla="*/ 54253 h 237"/>
                  <a:gd name="T40" fmla="*/ 8339 w 175"/>
                  <a:gd name="T41" fmla="*/ 54253 h 237"/>
                  <a:gd name="T42" fmla="*/ 2633 w 175"/>
                  <a:gd name="T43" fmla="*/ 44190 h 237"/>
                  <a:gd name="T44" fmla="*/ 2633 w 175"/>
                  <a:gd name="T45" fmla="*/ 44190 h 237"/>
                  <a:gd name="T46" fmla="*/ 52670 w 175"/>
                  <a:gd name="T47" fmla="*/ 7438 h 237"/>
                  <a:gd name="T48" fmla="*/ 52670 w 175"/>
                  <a:gd name="T49" fmla="*/ 7438 h 237"/>
                  <a:gd name="T50" fmla="*/ 68910 w 175"/>
                  <a:gd name="T51" fmla="*/ 58629 h 23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75" h="237">
                    <a:moveTo>
                      <a:pt x="103" y="48"/>
                    </a:moveTo>
                    <a:lnTo>
                      <a:pt x="103" y="48"/>
                    </a:lnTo>
                    <a:cubicBezTo>
                      <a:pt x="83" y="47"/>
                      <a:pt x="69" y="57"/>
                      <a:pt x="57" y="72"/>
                    </a:cubicBezTo>
                    <a:cubicBezTo>
                      <a:pt x="59" y="84"/>
                      <a:pt x="53" y="93"/>
                      <a:pt x="49" y="109"/>
                    </a:cubicBezTo>
                    <a:cubicBezTo>
                      <a:pt x="40" y="130"/>
                      <a:pt x="40" y="152"/>
                      <a:pt x="59" y="166"/>
                    </a:cubicBezTo>
                    <a:cubicBezTo>
                      <a:pt x="70" y="173"/>
                      <a:pt x="96" y="177"/>
                      <a:pt x="107" y="168"/>
                    </a:cubicBezTo>
                    <a:cubicBezTo>
                      <a:pt x="112" y="165"/>
                      <a:pt x="113" y="157"/>
                      <a:pt x="116" y="152"/>
                    </a:cubicBezTo>
                    <a:cubicBezTo>
                      <a:pt x="130" y="123"/>
                      <a:pt x="157" y="52"/>
                      <a:pt x="103" y="48"/>
                    </a:cubicBezTo>
                    <a:close/>
                    <a:moveTo>
                      <a:pt x="157" y="134"/>
                    </a:moveTo>
                    <a:lnTo>
                      <a:pt x="157" y="134"/>
                    </a:lnTo>
                    <a:cubicBezTo>
                      <a:pt x="141" y="173"/>
                      <a:pt x="107" y="236"/>
                      <a:pt x="58" y="198"/>
                    </a:cubicBezTo>
                    <a:cubicBezTo>
                      <a:pt x="40" y="185"/>
                      <a:pt x="20" y="165"/>
                      <a:pt x="16" y="143"/>
                    </a:cubicBezTo>
                    <a:cubicBezTo>
                      <a:pt x="15" y="136"/>
                      <a:pt x="16" y="131"/>
                      <a:pt x="19" y="124"/>
                    </a:cubicBezTo>
                    <a:cubicBezTo>
                      <a:pt x="9" y="123"/>
                      <a:pt x="0" y="111"/>
                      <a:pt x="6" y="101"/>
                    </a:cubicBezTo>
                    <a:cubicBezTo>
                      <a:pt x="25" y="57"/>
                      <a:pt x="63" y="0"/>
                      <a:pt x="120" y="17"/>
                    </a:cubicBezTo>
                    <a:cubicBezTo>
                      <a:pt x="171" y="31"/>
                      <a:pt x="174" y="93"/>
                      <a:pt x="157" y="13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3200"/>
              </a:p>
            </p:txBody>
          </p:sp>
          <p:sp>
            <p:nvSpPr>
              <p:cNvPr id="133" name="Freeform 226">
                <a:extLst>
                  <a:ext uri="{FF2B5EF4-FFF2-40B4-BE49-F238E27FC236}">
                    <a16:creationId xmlns:a16="http://schemas.microsoft.com/office/drawing/2014/main" id="{46B3D5D0-4071-6043-A2D5-A26926E761A6}"/>
                  </a:ext>
                </a:extLst>
              </p:cNvPr>
              <p:cNvSpPr>
                <a:spLocks noChangeArrowheads="1"/>
              </p:cNvSpPr>
              <p:nvPr/>
            </p:nvSpPr>
            <p:spPr bwMode="auto">
              <a:xfrm>
                <a:off x="9006162" y="5204922"/>
                <a:ext cx="77133" cy="65392"/>
              </a:xfrm>
              <a:custGeom>
                <a:avLst/>
                <a:gdLst>
                  <a:gd name="T0" fmla="*/ 129 w 177"/>
                  <a:gd name="T1" fmla="*/ 62 h 150"/>
                  <a:gd name="T2" fmla="*/ 129 w 177"/>
                  <a:gd name="T3" fmla="*/ 62 h 150"/>
                  <a:gd name="T4" fmla="*/ 88 w 177"/>
                  <a:gd name="T5" fmla="*/ 34 h 150"/>
                  <a:gd name="T6" fmla="*/ 88 w 177"/>
                  <a:gd name="T7" fmla="*/ 34 h 150"/>
                  <a:gd name="T8" fmla="*/ 58 w 177"/>
                  <a:gd name="T9" fmla="*/ 42 h 150"/>
                  <a:gd name="T10" fmla="*/ 58 w 177"/>
                  <a:gd name="T11" fmla="*/ 42 h 150"/>
                  <a:gd name="T12" fmla="*/ 24 w 177"/>
                  <a:gd name="T13" fmla="*/ 76 h 150"/>
                  <a:gd name="T14" fmla="*/ 24 w 177"/>
                  <a:gd name="T15" fmla="*/ 76 h 150"/>
                  <a:gd name="T16" fmla="*/ 46 w 177"/>
                  <a:gd name="T17" fmla="*/ 118 h 150"/>
                  <a:gd name="T18" fmla="*/ 46 w 177"/>
                  <a:gd name="T19" fmla="*/ 118 h 150"/>
                  <a:gd name="T20" fmla="*/ 63 w 177"/>
                  <a:gd name="T21" fmla="*/ 118 h 150"/>
                  <a:gd name="T22" fmla="*/ 63 w 177"/>
                  <a:gd name="T23" fmla="*/ 118 h 150"/>
                  <a:gd name="T24" fmla="*/ 129 w 177"/>
                  <a:gd name="T25" fmla="*/ 62 h 150"/>
                  <a:gd name="T26" fmla="*/ 97 w 177"/>
                  <a:gd name="T27" fmla="*/ 146 h 150"/>
                  <a:gd name="T28" fmla="*/ 97 w 177"/>
                  <a:gd name="T29" fmla="*/ 146 h 150"/>
                  <a:gd name="T30" fmla="*/ 0 w 177"/>
                  <a:gd name="T31" fmla="*/ 89 h 150"/>
                  <a:gd name="T32" fmla="*/ 0 w 177"/>
                  <a:gd name="T33" fmla="*/ 89 h 150"/>
                  <a:gd name="T34" fmla="*/ 17 w 177"/>
                  <a:gd name="T35" fmla="*/ 30 h 150"/>
                  <a:gd name="T36" fmla="*/ 17 w 177"/>
                  <a:gd name="T37" fmla="*/ 30 h 150"/>
                  <a:gd name="T38" fmla="*/ 30 w 177"/>
                  <a:gd name="T39" fmla="*/ 24 h 150"/>
                  <a:gd name="T40" fmla="*/ 30 w 177"/>
                  <a:gd name="T41" fmla="*/ 24 h 150"/>
                  <a:gd name="T42" fmla="*/ 41 w 177"/>
                  <a:gd name="T43" fmla="*/ 3 h 150"/>
                  <a:gd name="T44" fmla="*/ 41 w 177"/>
                  <a:gd name="T45" fmla="*/ 3 h 150"/>
                  <a:gd name="T46" fmla="*/ 161 w 177"/>
                  <a:gd name="T47" fmla="*/ 63 h 150"/>
                  <a:gd name="T48" fmla="*/ 161 w 177"/>
                  <a:gd name="T49" fmla="*/ 63 h 150"/>
                  <a:gd name="T50" fmla="*/ 97 w 177"/>
                  <a:gd name="T51" fmla="*/ 146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7" h="150">
                    <a:moveTo>
                      <a:pt x="129" y="62"/>
                    </a:moveTo>
                    <a:lnTo>
                      <a:pt x="129" y="62"/>
                    </a:lnTo>
                    <a:cubicBezTo>
                      <a:pt x="120" y="45"/>
                      <a:pt x="105" y="37"/>
                      <a:pt x="88" y="34"/>
                    </a:cubicBezTo>
                    <a:lnTo>
                      <a:pt x="88" y="34"/>
                    </a:lnTo>
                    <a:cubicBezTo>
                      <a:pt x="80" y="42"/>
                      <a:pt x="71" y="39"/>
                      <a:pt x="58" y="42"/>
                    </a:cubicBezTo>
                    <a:lnTo>
                      <a:pt x="58" y="42"/>
                    </a:lnTo>
                    <a:cubicBezTo>
                      <a:pt x="38" y="43"/>
                      <a:pt x="23" y="53"/>
                      <a:pt x="24" y="76"/>
                    </a:cubicBezTo>
                    <a:lnTo>
                      <a:pt x="24" y="76"/>
                    </a:lnTo>
                    <a:cubicBezTo>
                      <a:pt x="24" y="88"/>
                      <a:pt x="36" y="112"/>
                      <a:pt x="46" y="118"/>
                    </a:cubicBezTo>
                    <a:lnTo>
                      <a:pt x="46" y="118"/>
                    </a:lnTo>
                    <a:cubicBezTo>
                      <a:pt x="51" y="120"/>
                      <a:pt x="59" y="118"/>
                      <a:pt x="63" y="118"/>
                    </a:cubicBezTo>
                    <a:lnTo>
                      <a:pt x="63" y="118"/>
                    </a:lnTo>
                    <a:cubicBezTo>
                      <a:pt x="91" y="118"/>
                      <a:pt x="155" y="110"/>
                      <a:pt x="129" y="62"/>
                    </a:cubicBezTo>
                    <a:close/>
                    <a:moveTo>
                      <a:pt x="97" y="146"/>
                    </a:moveTo>
                    <a:lnTo>
                      <a:pt x="97" y="146"/>
                    </a:lnTo>
                    <a:cubicBezTo>
                      <a:pt x="62" y="149"/>
                      <a:pt x="0" y="146"/>
                      <a:pt x="0" y="89"/>
                    </a:cubicBezTo>
                    <a:lnTo>
                      <a:pt x="0" y="89"/>
                    </a:lnTo>
                    <a:cubicBezTo>
                      <a:pt x="0" y="68"/>
                      <a:pt x="3" y="43"/>
                      <a:pt x="17" y="30"/>
                    </a:cubicBezTo>
                    <a:lnTo>
                      <a:pt x="17" y="30"/>
                    </a:lnTo>
                    <a:cubicBezTo>
                      <a:pt x="21" y="26"/>
                      <a:pt x="25" y="25"/>
                      <a:pt x="30" y="24"/>
                    </a:cubicBezTo>
                    <a:lnTo>
                      <a:pt x="30" y="24"/>
                    </a:lnTo>
                    <a:cubicBezTo>
                      <a:pt x="28" y="16"/>
                      <a:pt x="30" y="3"/>
                      <a:pt x="41" y="3"/>
                    </a:cubicBezTo>
                    <a:lnTo>
                      <a:pt x="41" y="3"/>
                    </a:lnTo>
                    <a:cubicBezTo>
                      <a:pt x="82" y="0"/>
                      <a:pt x="142" y="7"/>
                      <a:pt x="161" y="63"/>
                    </a:cubicBezTo>
                    <a:lnTo>
                      <a:pt x="161" y="63"/>
                    </a:lnTo>
                    <a:cubicBezTo>
                      <a:pt x="176" y="112"/>
                      <a:pt x="136" y="142"/>
                      <a:pt x="97" y="146"/>
                    </a:cubicBezTo>
                    <a:close/>
                  </a:path>
                </a:pathLst>
              </a:custGeom>
              <a:solidFill>
                <a:schemeClr val="accent1">
                  <a:lumMod val="60000"/>
                  <a:lumOff val="40000"/>
                </a:schemeClr>
              </a:solidFill>
              <a:ln>
                <a:noFill/>
              </a:ln>
              <a:effectLst/>
            </p:spPr>
            <p:txBody>
              <a:bodyPr wrap="none" anchor="ctr"/>
              <a:lstStyle/>
              <a:p>
                <a:pPr>
                  <a:defRPr/>
                </a:pPr>
                <a:endParaRPr lang="es-ES_tradnl" sz="3200"/>
              </a:p>
            </p:txBody>
          </p:sp>
          <p:sp>
            <p:nvSpPr>
              <p:cNvPr id="134" name="Freeform 227">
                <a:extLst>
                  <a:ext uri="{FF2B5EF4-FFF2-40B4-BE49-F238E27FC236}">
                    <a16:creationId xmlns:a16="http://schemas.microsoft.com/office/drawing/2014/main" id="{39F40354-1535-3146-823F-C3D280077EF3}"/>
                  </a:ext>
                </a:extLst>
              </p:cNvPr>
              <p:cNvSpPr>
                <a:spLocks noChangeArrowheads="1"/>
              </p:cNvSpPr>
              <p:nvPr/>
            </p:nvSpPr>
            <p:spPr bwMode="auto">
              <a:xfrm>
                <a:off x="9467509" y="5196203"/>
                <a:ext cx="81500" cy="79923"/>
              </a:xfrm>
              <a:custGeom>
                <a:avLst/>
                <a:gdLst>
                  <a:gd name="T0" fmla="*/ 66 w 189"/>
                  <a:gd name="T1" fmla="*/ 131 h 187"/>
                  <a:gd name="T2" fmla="*/ 66 w 189"/>
                  <a:gd name="T3" fmla="*/ 131 h 187"/>
                  <a:gd name="T4" fmla="*/ 115 w 189"/>
                  <a:gd name="T5" fmla="*/ 140 h 187"/>
                  <a:gd name="T6" fmla="*/ 115 w 189"/>
                  <a:gd name="T7" fmla="*/ 140 h 187"/>
                  <a:gd name="T8" fmla="*/ 140 w 189"/>
                  <a:gd name="T9" fmla="*/ 119 h 187"/>
                  <a:gd name="T10" fmla="*/ 140 w 189"/>
                  <a:gd name="T11" fmla="*/ 119 h 187"/>
                  <a:gd name="T12" fmla="*/ 157 w 189"/>
                  <a:gd name="T13" fmla="*/ 73 h 187"/>
                  <a:gd name="T14" fmla="*/ 157 w 189"/>
                  <a:gd name="T15" fmla="*/ 73 h 187"/>
                  <a:gd name="T16" fmla="*/ 117 w 189"/>
                  <a:gd name="T17" fmla="*/ 46 h 187"/>
                  <a:gd name="T18" fmla="*/ 117 w 189"/>
                  <a:gd name="T19" fmla="*/ 46 h 187"/>
                  <a:gd name="T20" fmla="*/ 102 w 189"/>
                  <a:gd name="T21" fmla="*/ 52 h 187"/>
                  <a:gd name="T22" fmla="*/ 102 w 189"/>
                  <a:gd name="T23" fmla="*/ 52 h 187"/>
                  <a:gd name="T24" fmla="*/ 66 w 189"/>
                  <a:gd name="T25" fmla="*/ 131 h 187"/>
                  <a:gd name="T26" fmla="*/ 59 w 189"/>
                  <a:gd name="T27" fmla="*/ 43 h 187"/>
                  <a:gd name="T28" fmla="*/ 59 w 189"/>
                  <a:gd name="T29" fmla="*/ 43 h 187"/>
                  <a:gd name="T30" fmla="*/ 173 w 189"/>
                  <a:gd name="T31" fmla="*/ 52 h 187"/>
                  <a:gd name="T32" fmla="*/ 173 w 189"/>
                  <a:gd name="T33" fmla="*/ 52 h 187"/>
                  <a:gd name="T34" fmla="*/ 180 w 189"/>
                  <a:gd name="T35" fmla="*/ 114 h 187"/>
                  <a:gd name="T36" fmla="*/ 180 w 189"/>
                  <a:gd name="T37" fmla="*/ 114 h 187"/>
                  <a:gd name="T38" fmla="*/ 171 w 189"/>
                  <a:gd name="T39" fmla="*/ 126 h 187"/>
                  <a:gd name="T40" fmla="*/ 171 w 189"/>
                  <a:gd name="T41" fmla="*/ 126 h 187"/>
                  <a:gd name="T42" fmla="*/ 171 w 189"/>
                  <a:gd name="T43" fmla="*/ 148 h 187"/>
                  <a:gd name="T44" fmla="*/ 171 w 189"/>
                  <a:gd name="T45" fmla="*/ 148 h 187"/>
                  <a:gd name="T46" fmla="*/ 37 w 189"/>
                  <a:gd name="T47" fmla="*/ 144 h 187"/>
                  <a:gd name="T48" fmla="*/ 37 w 189"/>
                  <a:gd name="T49" fmla="*/ 144 h 187"/>
                  <a:gd name="T50" fmla="*/ 59 w 189"/>
                  <a:gd name="T51" fmla="*/ 43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9" h="187">
                    <a:moveTo>
                      <a:pt x="66" y="131"/>
                    </a:moveTo>
                    <a:lnTo>
                      <a:pt x="66" y="131"/>
                    </a:lnTo>
                    <a:cubicBezTo>
                      <a:pt x="82" y="144"/>
                      <a:pt x="99" y="144"/>
                      <a:pt x="115" y="140"/>
                    </a:cubicBezTo>
                    <a:lnTo>
                      <a:pt x="115" y="140"/>
                    </a:lnTo>
                    <a:cubicBezTo>
                      <a:pt x="119" y="130"/>
                      <a:pt x="128" y="127"/>
                      <a:pt x="140" y="119"/>
                    </a:cubicBezTo>
                    <a:lnTo>
                      <a:pt x="140" y="119"/>
                    </a:lnTo>
                    <a:cubicBezTo>
                      <a:pt x="155" y="110"/>
                      <a:pt x="166" y="96"/>
                      <a:pt x="157" y="73"/>
                    </a:cubicBezTo>
                    <a:lnTo>
                      <a:pt x="157" y="73"/>
                    </a:lnTo>
                    <a:cubicBezTo>
                      <a:pt x="151" y="64"/>
                      <a:pt x="130" y="47"/>
                      <a:pt x="117" y="46"/>
                    </a:cubicBezTo>
                    <a:lnTo>
                      <a:pt x="117" y="46"/>
                    </a:lnTo>
                    <a:cubicBezTo>
                      <a:pt x="112" y="46"/>
                      <a:pt x="105" y="51"/>
                      <a:pt x="102" y="52"/>
                    </a:cubicBezTo>
                    <a:lnTo>
                      <a:pt x="102" y="52"/>
                    </a:lnTo>
                    <a:cubicBezTo>
                      <a:pt x="78" y="64"/>
                      <a:pt x="23" y="98"/>
                      <a:pt x="66" y="131"/>
                    </a:cubicBezTo>
                    <a:close/>
                    <a:moveTo>
                      <a:pt x="59" y="43"/>
                    </a:moveTo>
                    <a:lnTo>
                      <a:pt x="59" y="43"/>
                    </a:lnTo>
                    <a:cubicBezTo>
                      <a:pt x="91" y="25"/>
                      <a:pt x="148" y="0"/>
                      <a:pt x="173" y="52"/>
                    </a:cubicBezTo>
                    <a:lnTo>
                      <a:pt x="173" y="52"/>
                    </a:lnTo>
                    <a:cubicBezTo>
                      <a:pt x="180" y="71"/>
                      <a:pt x="188" y="96"/>
                      <a:pt x="180" y="114"/>
                    </a:cubicBezTo>
                    <a:lnTo>
                      <a:pt x="180" y="114"/>
                    </a:lnTo>
                    <a:cubicBezTo>
                      <a:pt x="179" y="119"/>
                      <a:pt x="175" y="123"/>
                      <a:pt x="171" y="126"/>
                    </a:cubicBezTo>
                    <a:lnTo>
                      <a:pt x="171" y="126"/>
                    </a:lnTo>
                    <a:cubicBezTo>
                      <a:pt x="178" y="131"/>
                      <a:pt x="180" y="144"/>
                      <a:pt x="171" y="148"/>
                    </a:cubicBezTo>
                    <a:lnTo>
                      <a:pt x="171" y="148"/>
                    </a:lnTo>
                    <a:cubicBezTo>
                      <a:pt x="134" y="168"/>
                      <a:pt x="78" y="186"/>
                      <a:pt x="37" y="144"/>
                    </a:cubicBezTo>
                    <a:lnTo>
                      <a:pt x="37" y="144"/>
                    </a:lnTo>
                    <a:cubicBezTo>
                      <a:pt x="0" y="105"/>
                      <a:pt x="27" y="61"/>
                      <a:pt x="59" y="43"/>
                    </a:cubicBezTo>
                    <a:close/>
                  </a:path>
                </a:pathLst>
              </a:custGeom>
              <a:solidFill>
                <a:schemeClr val="accent1">
                  <a:lumMod val="60000"/>
                  <a:lumOff val="40000"/>
                </a:schemeClr>
              </a:solidFill>
              <a:ln>
                <a:noFill/>
              </a:ln>
              <a:effectLst/>
            </p:spPr>
            <p:txBody>
              <a:bodyPr wrap="none" anchor="ctr"/>
              <a:lstStyle/>
              <a:p>
                <a:pPr>
                  <a:defRPr/>
                </a:pPr>
                <a:endParaRPr lang="es-ES_tradnl" sz="3200"/>
              </a:p>
            </p:txBody>
          </p:sp>
          <p:sp>
            <p:nvSpPr>
              <p:cNvPr id="135" name="Freeform 228">
                <a:extLst>
                  <a:ext uri="{FF2B5EF4-FFF2-40B4-BE49-F238E27FC236}">
                    <a16:creationId xmlns:a16="http://schemas.microsoft.com/office/drawing/2014/main" id="{7BE3DB27-B9E2-D24D-B08D-7467EE975327}"/>
                  </a:ext>
                </a:extLst>
              </p:cNvPr>
              <p:cNvSpPr>
                <a:spLocks noChangeArrowheads="1"/>
              </p:cNvSpPr>
              <p:nvPr/>
            </p:nvSpPr>
            <p:spPr bwMode="auto">
              <a:xfrm>
                <a:off x="9627598" y="5204922"/>
                <a:ext cx="78589" cy="65392"/>
              </a:xfrm>
              <a:custGeom>
                <a:avLst/>
                <a:gdLst>
                  <a:gd name="T0" fmla="*/ 129 w 179"/>
                  <a:gd name="T1" fmla="*/ 60 h 148"/>
                  <a:gd name="T2" fmla="*/ 129 w 179"/>
                  <a:gd name="T3" fmla="*/ 60 h 148"/>
                  <a:gd name="T4" fmla="*/ 90 w 179"/>
                  <a:gd name="T5" fmla="*/ 33 h 148"/>
                  <a:gd name="T6" fmla="*/ 90 w 179"/>
                  <a:gd name="T7" fmla="*/ 33 h 148"/>
                  <a:gd name="T8" fmla="*/ 58 w 179"/>
                  <a:gd name="T9" fmla="*/ 40 h 148"/>
                  <a:gd name="T10" fmla="*/ 58 w 179"/>
                  <a:gd name="T11" fmla="*/ 40 h 148"/>
                  <a:gd name="T12" fmla="*/ 24 w 179"/>
                  <a:gd name="T13" fmla="*/ 76 h 148"/>
                  <a:gd name="T14" fmla="*/ 24 w 179"/>
                  <a:gd name="T15" fmla="*/ 76 h 148"/>
                  <a:gd name="T16" fmla="*/ 48 w 179"/>
                  <a:gd name="T17" fmla="*/ 117 h 148"/>
                  <a:gd name="T18" fmla="*/ 48 w 179"/>
                  <a:gd name="T19" fmla="*/ 117 h 148"/>
                  <a:gd name="T20" fmla="*/ 63 w 179"/>
                  <a:gd name="T21" fmla="*/ 117 h 148"/>
                  <a:gd name="T22" fmla="*/ 63 w 179"/>
                  <a:gd name="T23" fmla="*/ 117 h 148"/>
                  <a:gd name="T24" fmla="*/ 129 w 179"/>
                  <a:gd name="T25" fmla="*/ 60 h 148"/>
                  <a:gd name="T26" fmla="*/ 99 w 179"/>
                  <a:gd name="T27" fmla="*/ 144 h 148"/>
                  <a:gd name="T28" fmla="*/ 99 w 179"/>
                  <a:gd name="T29" fmla="*/ 144 h 148"/>
                  <a:gd name="T30" fmla="*/ 0 w 179"/>
                  <a:gd name="T31" fmla="*/ 88 h 148"/>
                  <a:gd name="T32" fmla="*/ 0 w 179"/>
                  <a:gd name="T33" fmla="*/ 88 h 148"/>
                  <a:gd name="T34" fmla="*/ 17 w 179"/>
                  <a:gd name="T35" fmla="*/ 29 h 148"/>
                  <a:gd name="T36" fmla="*/ 17 w 179"/>
                  <a:gd name="T37" fmla="*/ 29 h 148"/>
                  <a:gd name="T38" fmla="*/ 32 w 179"/>
                  <a:gd name="T39" fmla="*/ 22 h 148"/>
                  <a:gd name="T40" fmla="*/ 32 w 179"/>
                  <a:gd name="T41" fmla="*/ 22 h 148"/>
                  <a:gd name="T42" fmla="*/ 41 w 179"/>
                  <a:gd name="T43" fmla="*/ 1 h 148"/>
                  <a:gd name="T44" fmla="*/ 41 w 179"/>
                  <a:gd name="T45" fmla="*/ 1 h 148"/>
                  <a:gd name="T46" fmla="*/ 161 w 179"/>
                  <a:gd name="T47" fmla="*/ 62 h 148"/>
                  <a:gd name="T48" fmla="*/ 161 w 179"/>
                  <a:gd name="T49" fmla="*/ 62 h 148"/>
                  <a:gd name="T50" fmla="*/ 99 w 179"/>
                  <a:gd name="T51" fmla="*/ 144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9" h="148">
                    <a:moveTo>
                      <a:pt x="129" y="60"/>
                    </a:moveTo>
                    <a:lnTo>
                      <a:pt x="129" y="60"/>
                    </a:lnTo>
                    <a:cubicBezTo>
                      <a:pt x="121" y="43"/>
                      <a:pt x="105" y="35"/>
                      <a:pt x="90" y="33"/>
                    </a:cubicBezTo>
                    <a:lnTo>
                      <a:pt x="90" y="33"/>
                    </a:lnTo>
                    <a:cubicBezTo>
                      <a:pt x="82" y="40"/>
                      <a:pt x="71" y="39"/>
                      <a:pt x="58" y="40"/>
                    </a:cubicBezTo>
                    <a:lnTo>
                      <a:pt x="58" y="40"/>
                    </a:lnTo>
                    <a:cubicBezTo>
                      <a:pt x="40" y="43"/>
                      <a:pt x="23" y="52"/>
                      <a:pt x="24" y="76"/>
                    </a:cubicBezTo>
                    <a:lnTo>
                      <a:pt x="24" y="76"/>
                    </a:lnTo>
                    <a:cubicBezTo>
                      <a:pt x="24" y="86"/>
                      <a:pt x="36" y="111"/>
                      <a:pt x="48" y="117"/>
                    </a:cubicBezTo>
                    <a:lnTo>
                      <a:pt x="48" y="117"/>
                    </a:lnTo>
                    <a:cubicBezTo>
                      <a:pt x="51" y="119"/>
                      <a:pt x="59" y="117"/>
                      <a:pt x="63" y="117"/>
                    </a:cubicBezTo>
                    <a:lnTo>
                      <a:pt x="63" y="117"/>
                    </a:lnTo>
                    <a:cubicBezTo>
                      <a:pt x="91" y="117"/>
                      <a:pt x="155" y="109"/>
                      <a:pt x="129" y="60"/>
                    </a:cubicBezTo>
                    <a:close/>
                    <a:moveTo>
                      <a:pt x="99" y="144"/>
                    </a:moveTo>
                    <a:lnTo>
                      <a:pt x="99" y="144"/>
                    </a:lnTo>
                    <a:cubicBezTo>
                      <a:pt x="62" y="147"/>
                      <a:pt x="0" y="146"/>
                      <a:pt x="0" y="88"/>
                    </a:cubicBezTo>
                    <a:lnTo>
                      <a:pt x="0" y="88"/>
                    </a:lnTo>
                    <a:cubicBezTo>
                      <a:pt x="0" y="67"/>
                      <a:pt x="4" y="43"/>
                      <a:pt x="17" y="29"/>
                    </a:cubicBezTo>
                    <a:lnTo>
                      <a:pt x="17" y="29"/>
                    </a:lnTo>
                    <a:cubicBezTo>
                      <a:pt x="21" y="25"/>
                      <a:pt x="27" y="23"/>
                      <a:pt x="32" y="22"/>
                    </a:cubicBezTo>
                    <a:lnTo>
                      <a:pt x="32" y="22"/>
                    </a:lnTo>
                    <a:cubicBezTo>
                      <a:pt x="28" y="14"/>
                      <a:pt x="32" y="1"/>
                      <a:pt x="41" y="1"/>
                    </a:cubicBezTo>
                    <a:lnTo>
                      <a:pt x="41" y="1"/>
                    </a:lnTo>
                    <a:cubicBezTo>
                      <a:pt x="82" y="0"/>
                      <a:pt x="142" y="5"/>
                      <a:pt x="161" y="62"/>
                    </a:cubicBezTo>
                    <a:lnTo>
                      <a:pt x="161" y="62"/>
                    </a:lnTo>
                    <a:cubicBezTo>
                      <a:pt x="178" y="111"/>
                      <a:pt x="136" y="142"/>
                      <a:pt x="99" y="144"/>
                    </a:cubicBezTo>
                    <a:close/>
                  </a:path>
                </a:pathLst>
              </a:custGeom>
              <a:solidFill>
                <a:schemeClr val="accent1">
                  <a:lumMod val="75000"/>
                </a:schemeClr>
              </a:solidFill>
              <a:ln>
                <a:noFill/>
              </a:ln>
              <a:effectLst/>
            </p:spPr>
            <p:txBody>
              <a:bodyPr wrap="none" anchor="ctr"/>
              <a:lstStyle/>
              <a:p>
                <a:pPr>
                  <a:defRPr/>
                </a:pPr>
                <a:endParaRPr lang="es-ES_tradnl" sz="3200"/>
              </a:p>
            </p:txBody>
          </p:sp>
          <p:sp>
            <p:nvSpPr>
              <p:cNvPr id="9359" name="Freeform 229">
                <a:extLst>
                  <a:ext uri="{FF2B5EF4-FFF2-40B4-BE49-F238E27FC236}">
                    <a16:creationId xmlns:a16="http://schemas.microsoft.com/office/drawing/2014/main" id="{7F047E3E-AD50-AE4C-901C-3E1271389D91}"/>
                  </a:ext>
                </a:extLst>
              </p:cNvPr>
              <p:cNvSpPr>
                <a:spLocks/>
              </p:cNvSpPr>
              <p:nvPr/>
            </p:nvSpPr>
            <p:spPr bwMode="auto">
              <a:xfrm>
                <a:off x="9785595" y="5187951"/>
                <a:ext cx="76810" cy="103694"/>
              </a:xfrm>
              <a:custGeom>
                <a:avLst/>
                <a:gdLst>
                  <a:gd name="T0" fmla="*/ 45208 w 175"/>
                  <a:gd name="T1" fmla="*/ 21530 h 236"/>
                  <a:gd name="T2" fmla="*/ 45208 w 175"/>
                  <a:gd name="T3" fmla="*/ 21530 h 236"/>
                  <a:gd name="T4" fmla="*/ 25018 w 175"/>
                  <a:gd name="T5" fmla="*/ 32075 h 236"/>
                  <a:gd name="T6" fmla="*/ 25018 w 175"/>
                  <a:gd name="T7" fmla="*/ 32075 h 236"/>
                  <a:gd name="T8" fmla="*/ 21068 w 175"/>
                  <a:gd name="T9" fmla="*/ 47893 h 236"/>
                  <a:gd name="T10" fmla="*/ 21068 w 175"/>
                  <a:gd name="T11" fmla="*/ 47893 h 236"/>
                  <a:gd name="T12" fmla="*/ 25896 w 175"/>
                  <a:gd name="T13" fmla="*/ 73816 h 236"/>
                  <a:gd name="T14" fmla="*/ 25896 w 175"/>
                  <a:gd name="T15" fmla="*/ 73816 h 236"/>
                  <a:gd name="T16" fmla="*/ 46964 w 175"/>
                  <a:gd name="T17" fmla="*/ 74695 h 236"/>
                  <a:gd name="T18" fmla="*/ 46964 w 175"/>
                  <a:gd name="T19" fmla="*/ 74695 h 236"/>
                  <a:gd name="T20" fmla="*/ 50914 w 175"/>
                  <a:gd name="T21" fmla="*/ 67225 h 236"/>
                  <a:gd name="T22" fmla="*/ 50914 w 175"/>
                  <a:gd name="T23" fmla="*/ 67225 h 236"/>
                  <a:gd name="T24" fmla="*/ 45208 w 175"/>
                  <a:gd name="T25" fmla="*/ 21530 h 236"/>
                  <a:gd name="T26" fmla="*/ 68910 w 175"/>
                  <a:gd name="T27" fmla="*/ 58877 h 236"/>
                  <a:gd name="T28" fmla="*/ 68910 w 175"/>
                  <a:gd name="T29" fmla="*/ 58877 h 236"/>
                  <a:gd name="T30" fmla="*/ 25457 w 175"/>
                  <a:gd name="T31" fmla="*/ 87876 h 236"/>
                  <a:gd name="T32" fmla="*/ 25457 w 175"/>
                  <a:gd name="T33" fmla="*/ 87876 h 236"/>
                  <a:gd name="T34" fmla="*/ 7023 w 175"/>
                  <a:gd name="T35" fmla="*/ 63710 h 236"/>
                  <a:gd name="T36" fmla="*/ 7023 w 175"/>
                  <a:gd name="T37" fmla="*/ 63710 h 236"/>
                  <a:gd name="T38" fmla="*/ 8339 w 175"/>
                  <a:gd name="T39" fmla="*/ 54923 h 236"/>
                  <a:gd name="T40" fmla="*/ 8339 w 175"/>
                  <a:gd name="T41" fmla="*/ 54923 h 236"/>
                  <a:gd name="T42" fmla="*/ 2195 w 175"/>
                  <a:gd name="T43" fmla="*/ 44378 h 236"/>
                  <a:gd name="T44" fmla="*/ 2195 w 175"/>
                  <a:gd name="T45" fmla="*/ 44378 h 236"/>
                  <a:gd name="T46" fmla="*/ 52670 w 175"/>
                  <a:gd name="T47" fmla="*/ 7030 h 236"/>
                  <a:gd name="T48" fmla="*/ 52670 w 175"/>
                  <a:gd name="T49" fmla="*/ 7030 h 236"/>
                  <a:gd name="T50" fmla="*/ 68910 w 175"/>
                  <a:gd name="T51" fmla="*/ 58877 h 2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75" h="236">
                    <a:moveTo>
                      <a:pt x="103" y="49"/>
                    </a:moveTo>
                    <a:lnTo>
                      <a:pt x="103" y="49"/>
                    </a:lnTo>
                    <a:cubicBezTo>
                      <a:pt x="83" y="46"/>
                      <a:pt x="69" y="58"/>
                      <a:pt x="57" y="73"/>
                    </a:cubicBezTo>
                    <a:cubicBezTo>
                      <a:pt x="59" y="86"/>
                      <a:pt x="53" y="95"/>
                      <a:pt x="48" y="109"/>
                    </a:cubicBezTo>
                    <a:cubicBezTo>
                      <a:pt x="40" y="130"/>
                      <a:pt x="40" y="153"/>
                      <a:pt x="59" y="168"/>
                    </a:cubicBezTo>
                    <a:cubicBezTo>
                      <a:pt x="70" y="175"/>
                      <a:pt x="96" y="178"/>
                      <a:pt x="107" y="170"/>
                    </a:cubicBezTo>
                    <a:cubicBezTo>
                      <a:pt x="111" y="166"/>
                      <a:pt x="113" y="157"/>
                      <a:pt x="116" y="153"/>
                    </a:cubicBezTo>
                    <a:cubicBezTo>
                      <a:pt x="130" y="125"/>
                      <a:pt x="157" y="53"/>
                      <a:pt x="103" y="49"/>
                    </a:cubicBezTo>
                    <a:close/>
                    <a:moveTo>
                      <a:pt x="157" y="134"/>
                    </a:moveTo>
                    <a:lnTo>
                      <a:pt x="157" y="134"/>
                    </a:lnTo>
                    <a:cubicBezTo>
                      <a:pt x="141" y="174"/>
                      <a:pt x="107" y="235"/>
                      <a:pt x="58" y="200"/>
                    </a:cubicBezTo>
                    <a:cubicBezTo>
                      <a:pt x="40" y="187"/>
                      <a:pt x="20" y="166"/>
                      <a:pt x="16" y="145"/>
                    </a:cubicBezTo>
                    <a:cubicBezTo>
                      <a:pt x="15" y="138"/>
                      <a:pt x="16" y="132"/>
                      <a:pt x="19" y="125"/>
                    </a:cubicBezTo>
                    <a:cubicBezTo>
                      <a:pt x="9" y="122"/>
                      <a:pt x="0" y="113"/>
                      <a:pt x="5" y="101"/>
                    </a:cubicBezTo>
                    <a:cubicBezTo>
                      <a:pt x="25" y="58"/>
                      <a:pt x="62" y="0"/>
                      <a:pt x="120" y="16"/>
                    </a:cubicBezTo>
                    <a:cubicBezTo>
                      <a:pt x="170" y="32"/>
                      <a:pt x="174" y="94"/>
                      <a:pt x="157" y="13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3200"/>
              </a:p>
            </p:txBody>
          </p:sp>
          <p:sp>
            <p:nvSpPr>
              <p:cNvPr id="137" name="Freeform 230">
                <a:extLst>
                  <a:ext uri="{FF2B5EF4-FFF2-40B4-BE49-F238E27FC236}">
                    <a16:creationId xmlns:a16="http://schemas.microsoft.com/office/drawing/2014/main" id="{2C979763-F1C2-1645-9333-FCE2AC2F864B}"/>
                  </a:ext>
                </a:extLst>
              </p:cNvPr>
              <p:cNvSpPr>
                <a:spLocks noChangeArrowheads="1"/>
              </p:cNvSpPr>
              <p:nvPr/>
            </p:nvSpPr>
            <p:spPr bwMode="auto">
              <a:xfrm>
                <a:off x="10087490" y="5196203"/>
                <a:ext cx="87321" cy="85736"/>
              </a:xfrm>
              <a:custGeom>
                <a:avLst/>
                <a:gdLst>
                  <a:gd name="T0" fmla="*/ 61 w 203"/>
                  <a:gd name="T1" fmla="*/ 134 h 197"/>
                  <a:gd name="T2" fmla="*/ 61 w 203"/>
                  <a:gd name="T3" fmla="*/ 134 h 197"/>
                  <a:gd name="T4" fmla="*/ 108 w 203"/>
                  <a:gd name="T5" fmla="*/ 150 h 197"/>
                  <a:gd name="T6" fmla="*/ 108 w 203"/>
                  <a:gd name="T7" fmla="*/ 150 h 197"/>
                  <a:gd name="T8" fmla="*/ 141 w 203"/>
                  <a:gd name="T9" fmla="*/ 131 h 197"/>
                  <a:gd name="T10" fmla="*/ 141 w 203"/>
                  <a:gd name="T11" fmla="*/ 131 h 197"/>
                  <a:gd name="T12" fmla="*/ 175 w 203"/>
                  <a:gd name="T13" fmla="*/ 81 h 197"/>
                  <a:gd name="T14" fmla="*/ 175 w 203"/>
                  <a:gd name="T15" fmla="*/ 81 h 197"/>
                  <a:gd name="T16" fmla="*/ 143 w 203"/>
                  <a:gd name="T17" fmla="*/ 46 h 197"/>
                  <a:gd name="T18" fmla="*/ 143 w 203"/>
                  <a:gd name="T19" fmla="*/ 46 h 197"/>
                  <a:gd name="T20" fmla="*/ 125 w 203"/>
                  <a:gd name="T21" fmla="*/ 51 h 197"/>
                  <a:gd name="T22" fmla="*/ 125 w 203"/>
                  <a:gd name="T23" fmla="*/ 51 h 197"/>
                  <a:gd name="T24" fmla="*/ 61 w 203"/>
                  <a:gd name="T25" fmla="*/ 134 h 197"/>
                  <a:gd name="T26" fmla="*/ 84 w 203"/>
                  <a:gd name="T27" fmla="*/ 34 h 197"/>
                  <a:gd name="T28" fmla="*/ 84 w 203"/>
                  <a:gd name="T29" fmla="*/ 34 h 197"/>
                  <a:gd name="T30" fmla="*/ 198 w 203"/>
                  <a:gd name="T31" fmla="*/ 60 h 197"/>
                  <a:gd name="T32" fmla="*/ 198 w 203"/>
                  <a:gd name="T33" fmla="*/ 60 h 197"/>
                  <a:gd name="T34" fmla="*/ 188 w 203"/>
                  <a:gd name="T35" fmla="*/ 130 h 197"/>
                  <a:gd name="T36" fmla="*/ 188 w 203"/>
                  <a:gd name="T37" fmla="*/ 130 h 197"/>
                  <a:gd name="T38" fmla="*/ 172 w 203"/>
                  <a:gd name="T39" fmla="*/ 140 h 197"/>
                  <a:gd name="T40" fmla="*/ 172 w 203"/>
                  <a:gd name="T41" fmla="*/ 140 h 197"/>
                  <a:gd name="T42" fmla="*/ 164 w 203"/>
                  <a:gd name="T43" fmla="*/ 167 h 197"/>
                  <a:gd name="T44" fmla="*/ 164 w 203"/>
                  <a:gd name="T45" fmla="*/ 167 h 197"/>
                  <a:gd name="T46" fmla="*/ 24 w 203"/>
                  <a:gd name="T47" fmla="*/ 143 h 197"/>
                  <a:gd name="T48" fmla="*/ 24 w 203"/>
                  <a:gd name="T49" fmla="*/ 143 h 197"/>
                  <a:gd name="T50" fmla="*/ 84 w 203"/>
                  <a:gd name="T51" fmla="*/ 34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3" h="197">
                    <a:moveTo>
                      <a:pt x="61" y="134"/>
                    </a:moveTo>
                    <a:lnTo>
                      <a:pt x="61" y="134"/>
                    </a:lnTo>
                    <a:cubicBezTo>
                      <a:pt x="71" y="148"/>
                      <a:pt x="89" y="151"/>
                      <a:pt x="108" y="150"/>
                    </a:cubicBezTo>
                    <a:lnTo>
                      <a:pt x="108" y="150"/>
                    </a:lnTo>
                    <a:cubicBezTo>
                      <a:pt x="116" y="138"/>
                      <a:pt x="126" y="136"/>
                      <a:pt x="141" y="131"/>
                    </a:cubicBezTo>
                    <a:lnTo>
                      <a:pt x="141" y="131"/>
                    </a:lnTo>
                    <a:cubicBezTo>
                      <a:pt x="162" y="121"/>
                      <a:pt x="179" y="106"/>
                      <a:pt x="175" y="81"/>
                    </a:cubicBezTo>
                    <a:lnTo>
                      <a:pt x="175" y="81"/>
                    </a:lnTo>
                    <a:cubicBezTo>
                      <a:pt x="174" y="69"/>
                      <a:pt x="156" y="48"/>
                      <a:pt x="143" y="46"/>
                    </a:cubicBezTo>
                    <a:lnTo>
                      <a:pt x="143" y="46"/>
                    </a:lnTo>
                    <a:cubicBezTo>
                      <a:pt x="138" y="46"/>
                      <a:pt x="130" y="50"/>
                      <a:pt x="125" y="51"/>
                    </a:cubicBezTo>
                    <a:lnTo>
                      <a:pt x="125" y="51"/>
                    </a:lnTo>
                    <a:cubicBezTo>
                      <a:pt x="95" y="60"/>
                      <a:pt x="25" y="92"/>
                      <a:pt x="61" y="134"/>
                    </a:cubicBezTo>
                    <a:close/>
                    <a:moveTo>
                      <a:pt x="84" y="34"/>
                    </a:moveTo>
                    <a:lnTo>
                      <a:pt x="84" y="34"/>
                    </a:lnTo>
                    <a:cubicBezTo>
                      <a:pt x="122" y="18"/>
                      <a:pt x="191" y="0"/>
                      <a:pt x="198" y="60"/>
                    </a:cubicBezTo>
                    <a:lnTo>
                      <a:pt x="198" y="60"/>
                    </a:lnTo>
                    <a:cubicBezTo>
                      <a:pt x="202" y="83"/>
                      <a:pt x="201" y="110"/>
                      <a:pt x="188" y="130"/>
                    </a:cubicBezTo>
                    <a:lnTo>
                      <a:pt x="188" y="130"/>
                    </a:lnTo>
                    <a:cubicBezTo>
                      <a:pt x="184" y="134"/>
                      <a:pt x="179" y="138"/>
                      <a:pt x="172" y="140"/>
                    </a:cubicBezTo>
                    <a:lnTo>
                      <a:pt x="172" y="140"/>
                    </a:lnTo>
                    <a:cubicBezTo>
                      <a:pt x="177" y="148"/>
                      <a:pt x="176" y="163"/>
                      <a:pt x="164" y="167"/>
                    </a:cubicBezTo>
                    <a:lnTo>
                      <a:pt x="164" y="167"/>
                    </a:lnTo>
                    <a:cubicBezTo>
                      <a:pt x="120" y="182"/>
                      <a:pt x="53" y="196"/>
                      <a:pt x="24" y="143"/>
                    </a:cubicBezTo>
                    <a:lnTo>
                      <a:pt x="24" y="143"/>
                    </a:lnTo>
                    <a:cubicBezTo>
                      <a:pt x="0" y="96"/>
                      <a:pt x="42" y="51"/>
                      <a:pt x="84" y="34"/>
                    </a:cubicBezTo>
                    <a:close/>
                  </a:path>
                </a:pathLst>
              </a:custGeom>
              <a:solidFill>
                <a:schemeClr val="accent1">
                  <a:lumMod val="75000"/>
                </a:schemeClr>
              </a:solidFill>
              <a:ln>
                <a:noFill/>
              </a:ln>
              <a:effectLst/>
            </p:spPr>
            <p:txBody>
              <a:bodyPr wrap="none" anchor="ctr"/>
              <a:lstStyle/>
              <a:p>
                <a:pPr>
                  <a:defRPr/>
                </a:pPr>
                <a:endParaRPr lang="es-ES_tradnl" sz="3200"/>
              </a:p>
            </p:txBody>
          </p:sp>
          <p:sp>
            <p:nvSpPr>
              <p:cNvPr id="9361" name="Freeform 231">
                <a:extLst>
                  <a:ext uri="{FF2B5EF4-FFF2-40B4-BE49-F238E27FC236}">
                    <a16:creationId xmlns:a16="http://schemas.microsoft.com/office/drawing/2014/main" id="{C4AF0982-BA4B-8B42-A28A-9E1A67B41522}"/>
                  </a:ext>
                </a:extLst>
              </p:cNvPr>
              <p:cNvSpPr>
                <a:spLocks/>
              </p:cNvSpPr>
              <p:nvPr/>
            </p:nvSpPr>
            <p:spPr bwMode="auto">
              <a:xfrm>
                <a:off x="10254136" y="5189870"/>
                <a:ext cx="76810" cy="103694"/>
              </a:xfrm>
              <a:custGeom>
                <a:avLst/>
                <a:gdLst>
                  <a:gd name="T0" fmla="*/ 45208 w 175"/>
                  <a:gd name="T1" fmla="*/ 20651 h 236"/>
                  <a:gd name="T2" fmla="*/ 45208 w 175"/>
                  <a:gd name="T3" fmla="*/ 20651 h 236"/>
                  <a:gd name="T4" fmla="*/ 25018 w 175"/>
                  <a:gd name="T5" fmla="*/ 31635 h 236"/>
                  <a:gd name="T6" fmla="*/ 25018 w 175"/>
                  <a:gd name="T7" fmla="*/ 31635 h 236"/>
                  <a:gd name="T8" fmla="*/ 20629 w 175"/>
                  <a:gd name="T9" fmla="*/ 47893 h 236"/>
                  <a:gd name="T10" fmla="*/ 20629 w 175"/>
                  <a:gd name="T11" fmla="*/ 47893 h 236"/>
                  <a:gd name="T12" fmla="*/ 25896 w 175"/>
                  <a:gd name="T13" fmla="*/ 73377 h 236"/>
                  <a:gd name="T14" fmla="*/ 25896 w 175"/>
                  <a:gd name="T15" fmla="*/ 73377 h 236"/>
                  <a:gd name="T16" fmla="*/ 46964 w 175"/>
                  <a:gd name="T17" fmla="*/ 74255 h 236"/>
                  <a:gd name="T18" fmla="*/ 46964 w 175"/>
                  <a:gd name="T19" fmla="*/ 74255 h 236"/>
                  <a:gd name="T20" fmla="*/ 50914 w 175"/>
                  <a:gd name="T21" fmla="*/ 66786 h 236"/>
                  <a:gd name="T22" fmla="*/ 50914 w 175"/>
                  <a:gd name="T23" fmla="*/ 66786 h 236"/>
                  <a:gd name="T24" fmla="*/ 45208 w 175"/>
                  <a:gd name="T25" fmla="*/ 20651 h 236"/>
                  <a:gd name="T26" fmla="*/ 68471 w 175"/>
                  <a:gd name="T27" fmla="*/ 58877 h 236"/>
                  <a:gd name="T28" fmla="*/ 68471 w 175"/>
                  <a:gd name="T29" fmla="*/ 58877 h 236"/>
                  <a:gd name="T30" fmla="*/ 25457 w 175"/>
                  <a:gd name="T31" fmla="*/ 86998 h 236"/>
                  <a:gd name="T32" fmla="*/ 25457 w 175"/>
                  <a:gd name="T33" fmla="*/ 86998 h 236"/>
                  <a:gd name="T34" fmla="*/ 7023 w 175"/>
                  <a:gd name="T35" fmla="*/ 62832 h 236"/>
                  <a:gd name="T36" fmla="*/ 7023 w 175"/>
                  <a:gd name="T37" fmla="*/ 62832 h 236"/>
                  <a:gd name="T38" fmla="*/ 7900 w 175"/>
                  <a:gd name="T39" fmla="*/ 54044 h 236"/>
                  <a:gd name="T40" fmla="*/ 7900 w 175"/>
                  <a:gd name="T41" fmla="*/ 54044 h 236"/>
                  <a:gd name="T42" fmla="*/ 2195 w 175"/>
                  <a:gd name="T43" fmla="*/ 44378 h 236"/>
                  <a:gd name="T44" fmla="*/ 2195 w 175"/>
                  <a:gd name="T45" fmla="*/ 44378 h 236"/>
                  <a:gd name="T46" fmla="*/ 52670 w 175"/>
                  <a:gd name="T47" fmla="*/ 7030 h 236"/>
                  <a:gd name="T48" fmla="*/ 52670 w 175"/>
                  <a:gd name="T49" fmla="*/ 7030 h 236"/>
                  <a:gd name="T50" fmla="*/ 68471 w 175"/>
                  <a:gd name="T51" fmla="*/ 58877 h 2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75" h="236">
                    <a:moveTo>
                      <a:pt x="103" y="47"/>
                    </a:moveTo>
                    <a:lnTo>
                      <a:pt x="103" y="47"/>
                    </a:lnTo>
                    <a:cubicBezTo>
                      <a:pt x="83" y="46"/>
                      <a:pt x="68" y="56"/>
                      <a:pt x="57" y="72"/>
                    </a:cubicBezTo>
                    <a:cubicBezTo>
                      <a:pt x="59" y="85"/>
                      <a:pt x="53" y="95"/>
                      <a:pt x="47" y="109"/>
                    </a:cubicBezTo>
                    <a:cubicBezTo>
                      <a:pt x="40" y="130"/>
                      <a:pt x="40" y="152"/>
                      <a:pt x="59" y="167"/>
                    </a:cubicBezTo>
                    <a:cubicBezTo>
                      <a:pt x="70" y="175"/>
                      <a:pt x="96" y="177"/>
                      <a:pt x="107" y="169"/>
                    </a:cubicBezTo>
                    <a:cubicBezTo>
                      <a:pt x="110" y="165"/>
                      <a:pt x="114" y="156"/>
                      <a:pt x="116" y="152"/>
                    </a:cubicBezTo>
                    <a:cubicBezTo>
                      <a:pt x="130" y="123"/>
                      <a:pt x="156" y="52"/>
                      <a:pt x="103" y="47"/>
                    </a:cubicBezTo>
                    <a:close/>
                    <a:moveTo>
                      <a:pt x="156" y="134"/>
                    </a:moveTo>
                    <a:lnTo>
                      <a:pt x="156" y="134"/>
                    </a:lnTo>
                    <a:cubicBezTo>
                      <a:pt x="141" y="172"/>
                      <a:pt x="107" y="235"/>
                      <a:pt x="58" y="198"/>
                    </a:cubicBezTo>
                    <a:cubicBezTo>
                      <a:pt x="40" y="185"/>
                      <a:pt x="21" y="165"/>
                      <a:pt x="16" y="143"/>
                    </a:cubicBezTo>
                    <a:cubicBezTo>
                      <a:pt x="16" y="137"/>
                      <a:pt x="16" y="130"/>
                      <a:pt x="18" y="123"/>
                    </a:cubicBezTo>
                    <a:cubicBezTo>
                      <a:pt x="9" y="122"/>
                      <a:pt x="0" y="113"/>
                      <a:pt x="5" y="101"/>
                    </a:cubicBezTo>
                    <a:cubicBezTo>
                      <a:pt x="25" y="58"/>
                      <a:pt x="62" y="0"/>
                      <a:pt x="120" y="16"/>
                    </a:cubicBezTo>
                    <a:cubicBezTo>
                      <a:pt x="170" y="30"/>
                      <a:pt x="174" y="93"/>
                      <a:pt x="156" y="13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3200"/>
              </a:p>
            </p:txBody>
          </p:sp>
          <p:sp>
            <p:nvSpPr>
              <p:cNvPr id="139" name="Freeform 232">
                <a:extLst>
                  <a:ext uri="{FF2B5EF4-FFF2-40B4-BE49-F238E27FC236}">
                    <a16:creationId xmlns:a16="http://schemas.microsoft.com/office/drawing/2014/main" id="{0734277D-2514-1F4D-B029-9C7707E40E00}"/>
                  </a:ext>
                </a:extLst>
              </p:cNvPr>
              <p:cNvSpPr>
                <a:spLocks noChangeArrowheads="1"/>
              </p:cNvSpPr>
              <p:nvPr/>
            </p:nvSpPr>
            <p:spPr bwMode="auto">
              <a:xfrm>
                <a:off x="9940500" y="5204922"/>
                <a:ext cx="77133" cy="65392"/>
              </a:xfrm>
              <a:custGeom>
                <a:avLst/>
                <a:gdLst>
                  <a:gd name="T0" fmla="*/ 130 w 178"/>
                  <a:gd name="T1" fmla="*/ 62 h 150"/>
                  <a:gd name="T2" fmla="*/ 130 w 178"/>
                  <a:gd name="T3" fmla="*/ 62 h 150"/>
                  <a:gd name="T4" fmla="*/ 89 w 178"/>
                  <a:gd name="T5" fmla="*/ 33 h 150"/>
                  <a:gd name="T6" fmla="*/ 89 w 178"/>
                  <a:gd name="T7" fmla="*/ 33 h 150"/>
                  <a:gd name="T8" fmla="*/ 59 w 178"/>
                  <a:gd name="T9" fmla="*/ 42 h 150"/>
                  <a:gd name="T10" fmla="*/ 59 w 178"/>
                  <a:gd name="T11" fmla="*/ 42 h 150"/>
                  <a:gd name="T12" fmla="*/ 23 w 178"/>
                  <a:gd name="T13" fmla="*/ 77 h 150"/>
                  <a:gd name="T14" fmla="*/ 23 w 178"/>
                  <a:gd name="T15" fmla="*/ 77 h 150"/>
                  <a:gd name="T16" fmla="*/ 48 w 178"/>
                  <a:gd name="T17" fmla="*/ 119 h 150"/>
                  <a:gd name="T18" fmla="*/ 48 w 178"/>
                  <a:gd name="T19" fmla="*/ 119 h 150"/>
                  <a:gd name="T20" fmla="*/ 64 w 178"/>
                  <a:gd name="T21" fmla="*/ 119 h 150"/>
                  <a:gd name="T22" fmla="*/ 64 w 178"/>
                  <a:gd name="T23" fmla="*/ 119 h 150"/>
                  <a:gd name="T24" fmla="*/ 130 w 178"/>
                  <a:gd name="T25" fmla="*/ 62 h 150"/>
                  <a:gd name="T26" fmla="*/ 98 w 178"/>
                  <a:gd name="T27" fmla="*/ 145 h 150"/>
                  <a:gd name="T28" fmla="*/ 98 w 178"/>
                  <a:gd name="T29" fmla="*/ 145 h 150"/>
                  <a:gd name="T30" fmla="*/ 1 w 178"/>
                  <a:gd name="T31" fmla="*/ 88 h 150"/>
                  <a:gd name="T32" fmla="*/ 1 w 178"/>
                  <a:gd name="T33" fmla="*/ 88 h 150"/>
                  <a:gd name="T34" fmla="*/ 18 w 178"/>
                  <a:gd name="T35" fmla="*/ 29 h 150"/>
                  <a:gd name="T36" fmla="*/ 18 w 178"/>
                  <a:gd name="T37" fmla="*/ 29 h 150"/>
                  <a:gd name="T38" fmla="*/ 33 w 178"/>
                  <a:gd name="T39" fmla="*/ 24 h 150"/>
                  <a:gd name="T40" fmla="*/ 33 w 178"/>
                  <a:gd name="T41" fmla="*/ 24 h 150"/>
                  <a:gd name="T42" fmla="*/ 42 w 178"/>
                  <a:gd name="T43" fmla="*/ 3 h 150"/>
                  <a:gd name="T44" fmla="*/ 42 w 178"/>
                  <a:gd name="T45" fmla="*/ 3 h 150"/>
                  <a:gd name="T46" fmla="*/ 161 w 178"/>
                  <a:gd name="T47" fmla="*/ 62 h 150"/>
                  <a:gd name="T48" fmla="*/ 161 w 178"/>
                  <a:gd name="T49" fmla="*/ 62 h 150"/>
                  <a:gd name="T50" fmla="*/ 98 w 178"/>
                  <a:gd name="T51" fmla="*/ 14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8" h="150">
                    <a:moveTo>
                      <a:pt x="130" y="62"/>
                    </a:moveTo>
                    <a:lnTo>
                      <a:pt x="130" y="62"/>
                    </a:lnTo>
                    <a:cubicBezTo>
                      <a:pt x="121" y="45"/>
                      <a:pt x="106" y="37"/>
                      <a:pt x="89" y="33"/>
                    </a:cubicBezTo>
                    <a:lnTo>
                      <a:pt x="89" y="33"/>
                    </a:lnTo>
                    <a:cubicBezTo>
                      <a:pt x="81" y="41"/>
                      <a:pt x="72" y="41"/>
                      <a:pt x="59" y="42"/>
                    </a:cubicBezTo>
                    <a:lnTo>
                      <a:pt x="59" y="42"/>
                    </a:lnTo>
                    <a:cubicBezTo>
                      <a:pt x="39" y="44"/>
                      <a:pt x="23" y="54"/>
                      <a:pt x="23" y="77"/>
                    </a:cubicBezTo>
                    <a:lnTo>
                      <a:pt x="23" y="77"/>
                    </a:lnTo>
                    <a:cubicBezTo>
                      <a:pt x="23" y="88"/>
                      <a:pt x="36" y="113"/>
                      <a:pt x="48" y="119"/>
                    </a:cubicBezTo>
                    <a:lnTo>
                      <a:pt x="48" y="119"/>
                    </a:lnTo>
                    <a:cubicBezTo>
                      <a:pt x="51" y="120"/>
                      <a:pt x="60" y="119"/>
                      <a:pt x="64" y="119"/>
                    </a:cubicBezTo>
                    <a:lnTo>
                      <a:pt x="64" y="119"/>
                    </a:lnTo>
                    <a:cubicBezTo>
                      <a:pt x="90" y="119"/>
                      <a:pt x="155" y="109"/>
                      <a:pt x="130" y="62"/>
                    </a:cubicBezTo>
                    <a:close/>
                    <a:moveTo>
                      <a:pt x="98" y="145"/>
                    </a:moveTo>
                    <a:lnTo>
                      <a:pt x="98" y="145"/>
                    </a:lnTo>
                    <a:cubicBezTo>
                      <a:pt x="63" y="149"/>
                      <a:pt x="1" y="148"/>
                      <a:pt x="1" y="88"/>
                    </a:cubicBezTo>
                    <a:lnTo>
                      <a:pt x="1" y="88"/>
                    </a:lnTo>
                    <a:cubicBezTo>
                      <a:pt x="0" y="69"/>
                      <a:pt x="4" y="44"/>
                      <a:pt x="18" y="29"/>
                    </a:cubicBezTo>
                    <a:lnTo>
                      <a:pt x="18" y="29"/>
                    </a:lnTo>
                    <a:cubicBezTo>
                      <a:pt x="22" y="27"/>
                      <a:pt x="26" y="24"/>
                      <a:pt x="33" y="24"/>
                    </a:cubicBezTo>
                    <a:lnTo>
                      <a:pt x="33" y="24"/>
                    </a:lnTo>
                    <a:cubicBezTo>
                      <a:pt x="29" y="15"/>
                      <a:pt x="31" y="3"/>
                      <a:pt x="42" y="3"/>
                    </a:cubicBezTo>
                    <a:lnTo>
                      <a:pt x="42" y="3"/>
                    </a:lnTo>
                    <a:cubicBezTo>
                      <a:pt x="82" y="0"/>
                      <a:pt x="143" y="7"/>
                      <a:pt x="161" y="62"/>
                    </a:cubicBezTo>
                    <a:lnTo>
                      <a:pt x="161" y="62"/>
                    </a:lnTo>
                    <a:cubicBezTo>
                      <a:pt x="177" y="113"/>
                      <a:pt x="136" y="142"/>
                      <a:pt x="98" y="145"/>
                    </a:cubicBezTo>
                    <a:close/>
                  </a:path>
                </a:pathLst>
              </a:custGeom>
              <a:solidFill>
                <a:schemeClr val="accent1">
                  <a:lumMod val="60000"/>
                  <a:lumOff val="40000"/>
                </a:schemeClr>
              </a:solidFill>
              <a:ln>
                <a:noFill/>
              </a:ln>
              <a:effectLst/>
            </p:spPr>
            <p:txBody>
              <a:bodyPr wrap="none" anchor="ctr"/>
              <a:lstStyle/>
              <a:p>
                <a:pPr>
                  <a:defRPr/>
                </a:pPr>
                <a:endParaRPr lang="es-ES_tradnl" sz="3200"/>
              </a:p>
            </p:txBody>
          </p:sp>
          <p:sp>
            <p:nvSpPr>
              <p:cNvPr id="140" name="Freeform 233">
                <a:extLst>
                  <a:ext uri="{FF2B5EF4-FFF2-40B4-BE49-F238E27FC236}">
                    <a16:creationId xmlns:a16="http://schemas.microsoft.com/office/drawing/2014/main" id="{BB9E1268-441A-8F45-B618-0AE2BB02F1D5}"/>
                  </a:ext>
                </a:extLst>
              </p:cNvPr>
              <p:cNvSpPr>
                <a:spLocks noChangeArrowheads="1"/>
              </p:cNvSpPr>
              <p:nvPr/>
            </p:nvSpPr>
            <p:spPr bwMode="auto">
              <a:xfrm>
                <a:off x="10400392" y="5196203"/>
                <a:ext cx="82955" cy="81377"/>
              </a:xfrm>
              <a:custGeom>
                <a:avLst/>
                <a:gdLst>
                  <a:gd name="T0" fmla="*/ 65 w 188"/>
                  <a:gd name="T1" fmla="*/ 131 h 188"/>
                  <a:gd name="T2" fmla="*/ 65 w 188"/>
                  <a:gd name="T3" fmla="*/ 131 h 188"/>
                  <a:gd name="T4" fmla="*/ 112 w 188"/>
                  <a:gd name="T5" fmla="*/ 141 h 188"/>
                  <a:gd name="T6" fmla="*/ 112 w 188"/>
                  <a:gd name="T7" fmla="*/ 141 h 188"/>
                  <a:gd name="T8" fmla="*/ 137 w 188"/>
                  <a:gd name="T9" fmla="*/ 120 h 188"/>
                  <a:gd name="T10" fmla="*/ 137 w 188"/>
                  <a:gd name="T11" fmla="*/ 120 h 188"/>
                  <a:gd name="T12" fmla="*/ 154 w 188"/>
                  <a:gd name="T13" fmla="*/ 74 h 188"/>
                  <a:gd name="T14" fmla="*/ 154 w 188"/>
                  <a:gd name="T15" fmla="*/ 74 h 188"/>
                  <a:gd name="T16" fmla="*/ 116 w 188"/>
                  <a:gd name="T17" fmla="*/ 46 h 188"/>
                  <a:gd name="T18" fmla="*/ 116 w 188"/>
                  <a:gd name="T19" fmla="*/ 46 h 188"/>
                  <a:gd name="T20" fmla="*/ 100 w 188"/>
                  <a:gd name="T21" fmla="*/ 53 h 188"/>
                  <a:gd name="T22" fmla="*/ 100 w 188"/>
                  <a:gd name="T23" fmla="*/ 53 h 188"/>
                  <a:gd name="T24" fmla="*/ 65 w 188"/>
                  <a:gd name="T25" fmla="*/ 131 h 188"/>
                  <a:gd name="T26" fmla="*/ 58 w 188"/>
                  <a:gd name="T27" fmla="*/ 42 h 188"/>
                  <a:gd name="T28" fmla="*/ 58 w 188"/>
                  <a:gd name="T29" fmla="*/ 42 h 188"/>
                  <a:gd name="T30" fmla="*/ 171 w 188"/>
                  <a:gd name="T31" fmla="*/ 53 h 188"/>
                  <a:gd name="T32" fmla="*/ 171 w 188"/>
                  <a:gd name="T33" fmla="*/ 53 h 188"/>
                  <a:gd name="T34" fmla="*/ 180 w 188"/>
                  <a:gd name="T35" fmla="*/ 114 h 188"/>
                  <a:gd name="T36" fmla="*/ 180 w 188"/>
                  <a:gd name="T37" fmla="*/ 114 h 188"/>
                  <a:gd name="T38" fmla="*/ 169 w 188"/>
                  <a:gd name="T39" fmla="*/ 126 h 188"/>
                  <a:gd name="T40" fmla="*/ 169 w 188"/>
                  <a:gd name="T41" fmla="*/ 126 h 188"/>
                  <a:gd name="T42" fmla="*/ 169 w 188"/>
                  <a:gd name="T43" fmla="*/ 149 h 188"/>
                  <a:gd name="T44" fmla="*/ 169 w 188"/>
                  <a:gd name="T45" fmla="*/ 149 h 188"/>
                  <a:gd name="T46" fmla="*/ 36 w 188"/>
                  <a:gd name="T47" fmla="*/ 143 h 188"/>
                  <a:gd name="T48" fmla="*/ 36 w 188"/>
                  <a:gd name="T49" fmla="*/ 143 h 188"/>
                  <a:gd name="T50" fmla="*/ 58 w 188"/>
                  <a:gd name="T51" fmla="*/ 42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8" h="188">
                    <a:moveTo>
                      <a:pt x="65" y="131"/>
                    </a:moveTo>
                    <a:lnTo>
                      <a:pt x="65" y="131"/>
                    </a:lnTo>
                    <a:cubicBezTo>
                      <a:pt x="79" y="143"/>
                      <a:pt x="96" y="145"/>
                      <a:pt x="112" y="141"/>
                    </a:cubicBezTo>
                    <a:lnTo>
                      <a:pt x="112" y="141"/>
                    </a:lnTo>
                    <a:cubicBezTo>
                      <a:pt x="117" y="130"/>
                      <a:pt x="125" y="128"/>
                      <a:pt x="137" y="120"/>
                    </a:cubicBezTo>
                    <a:lnTo>
                      <a:pt x="137" y="120"/>
                    </a:lnTo>
                    <a:cubicBezTo>
                      <a:pt x="154" y="110"/>
                      <a:pt x="165" y="95"/>
                      <a:pt x="154" y="74"/>
                    </a:cubicBezTo>
                    <a:lnTo>
                      <a:pt x="154" y="74"/>
                    </a:lnTo>
                    <a:cubicBezTo>
                      <a:pt x="149" y="63"/>
                      <a:pt x="128" y="46"/>
                      <a:pt x="116" y="46"/>
                    </a:cubicBezTo>
                    <a:lnTo>
                      <a:pt x="116" y="46"/>
                    </a:lnTo>
                    <a:cubicBezTo>
                      <a:pt x="111" y="46"/>
                      <a:pt x="104" y="51"/>
                      <a:pt x="100" y="53"/>
                    </a:cubicBezTo>
                    <a:lnTo>
                      <a:pt x="100" y="53"/>
                    </a:lnTo>
                    <a:cubicBezTo>
                      <a:pt x="75" y="64"/>
                      <a:pt x="21" y="99"/>
                      <a:pt x="65" y="131"/>
                    </a:cubicBezTo>
                    <a:close/>
                    <a:moveTo>
                      <a:pt x="58" y="42"/>
                    </a:moveTo>
                    <a:lnTo>
                      <a:pt x="58" y="42"/>
                    </a:lnTo>
                    <a:cubicBezTo>
                      <a:pt x="90" y="25"/>
                      <a:pt x="146" y="0"/>
                      <a:pt x="171" y="53"/>
                    </a:cubicBezTo>
                    <a:lnTo>
                      <a:pt x="171" y="53"/>
                    </a:lnTo>
                    <a:cubicBezTo>
                      <a:pt x="179" y="72"/>
                      <a:pt x="187" y="96"/>
                      <a:pt x="180" y="114"/>
                    </a:cubicBezTo>
                    <a:lnTo>
                      <a:pt x="180" y="114"/>
                    </a:lnTo>
                    <a:cubicBezTo>
                      <a:pt x="178" y="118"/>
                      <a:pt x="174" y="122"/>
                      <a:pt x="169" y="126"/>
                    </a:cubicBezTo>
                    <a:lnTo>
                      <a:pt x="169" y="126"/>
                    </a:lnTo>
                    <a:cubicBezTo>
                      <a:pt x="177" y="131"/>
                      <a:pt x="178" y="143"/>
                      <a:pt x="169" y="149"/>
                    </a:cubicBezTo>
                    <a:lnTo>
                      <a:pt x="169" y="149"/>
                    </a:lnTo>
                    <a:cubicBezTo>
                      <a:pt x="133" y="167"/>
                      <a:pt x="75" y="187"/>
                      <a:pt x="36" y="143"/>
                    </a:cubicBezTo>
                    <a:lnTo>
                      <a:pt x="36" y="143"/>
                    </a:lnTo>
                    <a:cubicBezTo>
                      <a:pt x="0" y="105"/>
                      <a:pt x="25" y="60"/>
                      <a:pt x="58" y="42"/>
                    </a:cubicBezTo>
                    <a:close/>
                  </a:path>
                </a:pathLst>
              </a:custGeom>
              <a:solidFill>
                <a:schemeClr val="accent1">
                  <a:lumMod val="60000"/>
                  <a:lumOff val="40000"/>
                </a:schemeClr>
              </a:solidFill>
              <a:ln>
                <a:noFill/>
              </a:ln>
              <a:effectLst/>
            </p:spPr>
            <p:txBody>
              <a:bodyPr wrap="none" anchor="ctr"/>
              <a:lstStyle/>
              <a:p>
                <a:pPr>
                  <a:defRPr/>
                </a:pPr>
                <a:endParaRPr lang="es-ES_tradnl" sz="3200"/>
              </a:p>
            </p:txBody>
          </p:sp>
          <p:sp>
            <p:nvSpPr>
              <p:cNvPr id="141" name="Freeform 234">
                <a:extLst>
                  <a:ext uri="{FF2B5EF4-FFF2-40B4-BE49-F238E27FC236}">
                    <a16:creationId xmlns:a16="http://schemas.microsoft.com/office/drawing/2014/main" id="{FED97E5F-F4DF-6B4F-B988-87BE2DD0FC00}"/>
                  </a:ext>
                </a:extLst>
              </p:cNvPr>
              <p:cNvSpPr>
                <a:spLocks noChangeArrowheads="1"/>
              </p:cNvSpPr>
              <p:nvPr/>
            </p:nvSpPr>
            <p:spPr bwMode="auto">
              <a:xfrm>
                <a:off x="10563392" y="5204922"/>
                <a:ext cx="77133" cy="65392"/>
              </a:xfrm>
              <a:custGeom>
                <a:avLst/>
                <a:gdLst>
                  <a:gd name="T0" fmla="*/ 129 w 178"/>
                  <a:gd name="T1" fmla="*/ 61 h 150"/>
                  <a:gd name="T2" fmla="*/ 129 w 178"/>
                  <a:gd name="T3" fmla="*/ 61 h 150"/>
                  <a:gd name="T4" fmla="*/ 88 w 178"/>
                  <a:gd name="T5" fmla="*/ 33 h 150"/>
                  <a:gd name="T6" fmla="*/ 88 w 178"/>
                  <a:gd name="T7" fmla="*/ 33 h 150"/>
                  <a:gd name="T8" fmla="*/ 58 w 178"/>
                  <a:gd name="T9" fmla="*/ 41 h 150"/>
                  <a:gd name="T10" fmla="*/ 58 w 178"/>
                  <a:gd name="T11" fmla="*/ 41 h 150"/>
                  <a:gd name="T12" fmla="*/ 22 w 178"/>
                  <a:gd name="T13" fmla="*/ 76 h 150"/>
                  <a:gd name="T14" fmla="*/ 22 w 178"/>
                  <a:gd name="T15" fmla="*/ 76 h 150"/>
                  <a:gd name="T16" fmla="*/ 47 w 178"/>
                  <a:gd name="T17" fmla="*/ 117 h 150"/>
                  <a:gd name="T18" fmla="*/ 47 w 178"/>
                  <a:gd name="T19" fmla="*/ 117 h 150"/>
                  <a:gd name="T20" fmla="*/ 63 w 178"/>
                  <a:gd name="T21" fmla="*/ 118 h 150"/>
                  <a:gd name="T22" fmla="*/ 63 w 178"/>
                  <a:gd name="T23" fmla="*/ 118 h 150"/>
                  <a:gd name="T24" fmla="*/ 129 w 178"/>
                  <a:gd name="T25" fmla="*/ 61 h 150"/>
                  <a:gd name="T26" fmla="*/ 97 w 178"/>
                  <a:gd name="T27" fmla="*/ 145 h 150"/>
                  <a:gd name="T28" fmla="*/ 97 w 178"/>
                  <a:gd name="T29" fmla="*/ 145 h 150"/>
                  <a:gd name="T30" fmla="*/ 0 w 178"/>
                  <a:gd name="T31" fmla="*/ 88 h 150"/>
                  <a:gd name="T32" fmla="*/ 0 w 178"/>
                  <a:gd name="T33" fmla="*/ 88 h 150"/>
                  <a:gd name="T34" fmla="*/ 17 w 178"/>
                  <a:gd name="T35" fmla="*/ 29 h 150"/>
                  <a:gd name="T36" fmla="*/ 17 w 178"/>
                  <a:gd name="T37" fmla="*/ 29 h 150"/>
                  <a:gd name="T38" fmla="*/ 32 w 178"/>
                  <a:gd name="T39" fmla="*/ 22 h 150"/>
                  <a:gd name="T40" fmla="*/ 32 w 178"/>
                  <a:gd name="T41" fmla="*/ 22 h 150"/>
                  <a:gd name="T42" fmla="*/ 42 w 178"/>
                  <a:gd name="T43" fmla="*/ 1 h 150"/>
                  <a:gd name="T44" fmla="*/ 42 w 178"/>
                  <a:gd name="T45" fmla="*/ 1 h 150"/>
                  <a:gd name="T46" fmla="*/ 160 w 178"/>
                  <a:gd name="T47" fmla="*/ 62 h 150"/>
                  <a:gd name="T48" fmla="*/ 160 w 178"/>
                  <a:gd name="T49" fmla="*/ 62 h 150"/>
                  <a:gd name="T50" fmla="*/ 97 w 178"/>
                  <a:gd name="T51" fmla="*/ 14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8" h="150">
                    <a:moveTo>
                      <a:pt x="129" y="61"/>
                    </a:moveTo>
                    <a:lnTo>
                      <a:pt x="129" y="61"/>
                    </a:lnTo>
                    <a:cubicBezTo>
                      <a:pt x="120" y="43"/>
                      <a:pt x="105" y="36"/>
                      <a:pt x="88" y="33"/>
                    </a:cubicBezTo>
                    <a:lnTo>
                      <a:pt x="88" y="33"/>
                    </a:lnTo>
                    <a:cubicBezTo>
                      <a:pt x="81" y="41"/>
                      <a:pt x="71" y="39"/>
                      <a:pt x="58" y="41"/>
                    </a:cubicBezTo>
                    <a:lnTo>
                      <a:pt x="58" y="41"/>
                    </a:lnTo>
                    <a:cubicBezTo>
                      <a:pt x="39" y="43"/>
                      <a:pt x="22" y="53"/>
                      <a:pt x="22" y="76"/>
                    </a:cubicBezTo>
                    <a:lnTo>
                      <a:pt x="22" y="76"/>
                    </a:lnTo>
                    <a:cubicBezTo>
                      <a:pt x="24" y="88"/>
                      <a:pt x="36" y="112"/>
                      <a:pt x="47" y="117"/>
                    </a:cubicBezTo>
                    <a:lnTo>
                      <a:pt x="47" y="117"/>
                    </a:lnTo>
                    <a:cubicBezTo>
                      <a:pt x="51" y="120"/>
                      <a:pt x="59" y="118"/>
                      <a:pt x="63" y="118"/>
                    </a:cubicBezTo>
                    <a:lnTo>
                      <a:pt x="63" y="118"/>
                    </a:lnTo>
                    <a:cubicBezTo>
                      <a:pt x="91" y="118"/>
                      <a:pt x="155" y="109"/>
                      <a:pt x="129" y="61"/>
                    </a:cubicBezTo>
                    <a:close/>
                    <a:moveTo>
                      <a:pt x="97" y="145"/>
                    </a:moveTo>
                    <a:lnTo>
                      <a:pt x="97" y="145"/>
                    </a:lnTo>
                    <a:cubicBezTo>
                      <a:pt x="62" y="149"/>
                      <a:pt x="0" y="146"/>
                      <a:pt x="0" y="88"/>
                    </a:cubicBezTo>
                    <a:lnTo>
                      <a:pt x="0" y="88"/>
                    </a:lnTo>
                    <a:cubicBezTo>
                      <a:pt x="0" y="68"/>
                      <a:pt x="4" y="42"/>
                      <a:pt x="17" y="29"/>
                    </a:cubicBezTo>
                    <a:lnTo>
                      <a:pt x="17" y="29"/>
                    </a:lnTo>
                    <a:cubicBezTo>
                      <a:pt x="21" y="25"/>
                      <a:pt x="26" y="24"/>
                      <a:pt x="32" y="22"/>
                    </a:cubicBezTo>
                    <a:lnTo>
                      <a:pt x="32" y="22"/>
                    </a:lnTo>
                    <a:cubicBezTo>
                      <a:pt x="28" y="13"/>
                      <a:pt x="30" y="3"/>
                      <a:pt x="42" y="1"/>
                    </a:cubicBezTo>
                    <a:lnTo>
                      <a:pt x="42" y="1"/>
                    </a:lnTo>
                    <a:cubicBezTo>
                      <a:pt x="83" y="0"/>
                      <a:pt x="142" y="5"/>
                      <a:pt x="160" y="62"/>
                    </a:cubicBezTo>
                    <a:lnTo>
                      <a:pt x="160" y="62"/>
                    </a:lnTo>
                    <a:cubicBezTo>
                      <a:pt x="177" y="112"/>
                      <a:pt x="135" y="141"/>
                      <a:pt x="97" y="145"/>
                    </a:cubicBezTo>
                    <a:close/>
                  </a:path>
                </a:pathLst>
              </a:custGeom>
              <a:solidFill>
                <a:schemeClr val="accent1">
                  <a:lumMod val="75000"/>
                </a:schemeClr>
              </a:solidFill>
              <a:ln>
                <a:noFill/>
              </a:ln>
              <a:effectLst/>
            </p:spPr>
            <p:txBody>
              <a:bodyPr wrap="none" anchor="ctr"/>
              <a:lstStyle/>
              <a:p>
                <a:pPr>
                  <a:defRPr/>
                </a:pPr>
                <a:endParaRPr lang="es-ES_tradnl" sz="3200"/>
              </a:p>
            </p:txBody>
          </p:sp>
          <p:sp>
            <p:nvSpPr>
              <p:cNvPr id="9365" name="Freeform 235">
                <a:extLst>
                  <a:ext uri="{FF2B5EF4-FFF2-40B4-BE49-F238E27FC236}">
                    <a16:creationId xmlns:a16="http://schemas.microsoft.com/office/drawing/2014/main" id="{6F7D38AF-4F38-6446-89DE-CFC33A02088B}"/>
                  </a:ext>
                </a:extLst>
              </p:cNvPr>
              <p:cNvSpPr>
                <a:spLocks/>
              </p:cNvSpPr>
              <p:nvPr/>
            </p:nvSpPr>
            <p:spPr bwMode="auto">
              <a:xfrm>
                <a:off x="10714997" y="5189870"/>
                <a:ext cx="74890" cy="103694"/>
              </a:xfrm>
              <a:custGeom>
                <a:avLst/>
                <a:gdLst>
                  <a:gd name="T0" fmla="*/ 43722 w 173"/>
                  <a:gd name="T1" fmla="*/ 21001 h 237"/>
                  <a:gd name="T2" fmla="*/ 43722 w 173"/>
                  <a:gd name="T3" fmla="*/ 21001 h 237"/>
                  <a:gd name="T4" fmla="*/ 24242 w 173"/>
                  <a:gd name="T5" fmla="*/ 31502 h 237"/>
                  <a:gd name="T6" fmla="*/ 24242 w 173"/>
                  <a:gd name="T7" fmla="*/ 31502 h 237"/>
                  <a:gd name="T8" fmla="*/ 20346 w 173"/>
                  <a:gd name="T9" fmla="*/ 47690 h 237"/>
                  <a:gd name="T10" fmla="*/ 20346 w 173"/>
                  <a:gd name="T11" fmla="*/ 47690 h 237"/>
                  <a:gd name="T12" fmla="*/ 24675 w 173"/>
                  <a:gd name="T13" fmla="*/ 72630 h 237"/>
                  <a:gd name="T14" fmla="*/ 24675 w 173"/>
                  <a:gd name="T15" fmla="*/ 72630 h 237"/>
                  <a:gd name="T16" fmla="*/ 45886 w 173"/>
                  <a:gd name="T17" fmla="*/ 73505 h 237"/>
                  <a:gd name="T18" fmla="*/ 45886 w 173"/>
                  <a:gd name="T19" fmla="*/ 73505 h 237"/>
                  <a:gd name="T20" fmla="*/ 49782 w 173"/>
                  <a:gd name="T21" fmla="*/ 66504 h 237"/>
                  <a:gd name="T22" fmla="*/ 49782 w 173"/>
                  <a:gd name="T23" fmla="*/ 66504 h 237"/>
                  <a:gd name="T24" fmla="*/ 43722 w 173"/>
                  <a:gd name="T25" fmla="*/ 21001 h 237"/>
                  <a:gd name="T26" fmla="*/ 67098 w 173"/>
                  <a:gd name="T27" fmla="*/ 58629 h 237"/>
                  <a:gd name="T28" fmla="*/ 67098 w 173"/>
                  <a:gd name="T29" fmla="*/ 58629 h 237"/>
                  <a:gd name="T30" fmla="*/ 24242 w 173"/>
                  <a:gd name="T31" fmla="*/ 86630 h 237"/>
                  <a:gd name="T32" fmla="*/ 24242 w 173"/>
                  <a:gd name="T33" fmla="*/ 86630 h 237"/>
                  <a:gd name="T34" fmla="*/ 6493 w 173"/>
                  <a:gd name="T35" fmla="*/ 62566 h 237"/>
                  <a:gd name="T36" fmla="*/ 6493 w 173"/>
                  <a:gd name="T37" fmla="*/ 62566 h 237"/>
                  <a:gd name="T38" fmla="*/ 7359 w 173"/>
                  <a:gd name="T39" fmla="*/ 54253 h 237"/>
                  <a:gd name="T40" fmla="*/ 7359 w 173"/>
                  <a:gd name="T41" fmla="*/ 54253 h 237"/>
                  <a:gd name="T42" fmla="*/ 1299 w 173"/>
                  <a:gd name="T43" fmla="*/ 44190 h 237"/>
                  <a:gd name="T44" fmla="*/ 1299 w 173"/>
                  <a:gd name="T45" fmla="*/ 44190 h 237"/>
                  <a:gd name="T46" fmla="*/ 51081 w 173"/>
                  <a:gd name="T47" fmla="*/ 7438 h 237"/>
                  <a:gd name="T48" fmla="*/ 51081 w 173"/>
                  <a:gd name="T49" fmla="*/ 7438 h 237"/>
                  <a:gd name="T50" fmla="*/ 67098 w 173"/>
                  <a:gd name="T51" fmla="*/ 58629 h 23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73" h="237">
                    <a:moveTo>
                      <a:pt x="101" y="48"/>
                    </a:moveTo>
                    <a:lnTo>
                      <a:pt x="101" y="48"/>
                    </a:lnTo>
                    <a:cubicBezTo>
                      <a:pt x="82" y="47"/>
                      <a:pt x="67" y="57"/>
                      <a:pt x="56" y="72"/>
                    </a:cubicBezTo>
                    <a:cubicBezTo>
                      <a:pt x="57" y="85"/>
                      <a:pt x="52" y="93"/>
                      <a:pt x="47" y="109"/>
                    </a:cubicBezTo>
                    <a:cubicBezTo>
                      <a:pt x="39" y="130"/>
                      <a:pt x="38" y="152"/>
                      <a:pt x="57" y="166"/>
                    </a:cubicBezTo>
                    <a:cubicBezTo>
                      <a:pt x="68" y="173"/>
                      <a:pt x="95" y="177"/>
                      <a:pt x="106" y="168"/>
                    </a:cubicBezTo>
                    <a:cubicBezTo>
                      <a:pt x="110" y="165"/>
                      <a:pt x="113" y="157"/>
                      <a:pt x="115" y="152"/>
                    </a:cubicBezTo>
                    <a:cubicBezTo>
                      <a:pt x="130" y="123"/>
                      <a:pt x="155" y="52"/>
                      <a:pt x="101" y="48"/>
                    </a:cubicBezTo>
                    <a:close/>
                    <a:moveTo>
                      <a:pt x="155" y="134"/>
                    </a:moveTo>
                    <a:lnTo>
                      <a:pt x="155" y="134"/>
                    </a:lnTo>
                    <a:cubicBezTo>
                      <a:pt x="140" y="173"/>
                      <a:pt x="106" y="236"/>
                      <a:pt x="56" y="198"/>
                    </a:cubicBezTo>
                    <a:cubicBezTo>
                      <a:pt x="39" y="185"/>
                      <a:pt x="19" y="165"/>
                      <a:pt x="15" y="143"/>
                    </a:cubicBezTo>
                    <a:cubicBezTo>
                      <a:pt x="14" y="136"/>
                      <a:pt x="15" y="131"/>
                      <a:pt x="17" y="124"/>
                    </a:cubicBezTo>
                    <a:cubicBezTo>
                      <a:pt x="7" y="123"/>
                      <a:pt x="0" y="111"/>
                      <a:pt x="3" y="101"/>
                    </a:cubicBezTo>
                    <a:cubicBezTo>
                      <a:pt x="25" y="57"/>
                      <a:pt x="61" y="0"/>
                      <a:pt x="118" y="17"/>
                    </a:cubicBezTo>
                    <a:cubicBezTo>
                      <a:pt x="169" y="31"/>
                      <a:pt x="172" y="93"/>
                      <a:pt x="155" y="13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3200"/>
              </a:p>
            </p:txBody>
          </p:sp>
          <p:sp>
            <p:nvSpPr>
              <p:cNvPr id="143" name="Freeform 236">
                <a:extLst>
                  <a:ext uri="{FF2B5EF4-FFF2-40B4-BE49-F238E27FC236}">
                    <a16:creationId xmlns:a16="http://schemas.microsoft.com/office/drawing/2014/main" id="{3467DA1F-E35D-124B-9DFC-8F03B627C9DF}"/>
                  </a:ext>
                </a:extLst>
              </p:cNvPr>
              <p:cNvSpPr>
                <a:spLocks noChangeArrowheads="1"/>
              </p:cNvSpPr>
              <p:nvPr/>
            </p:nvSpPr>
            <p:spPr bwMode="auto">
              <a:xfrm>
                <a:off x="11014552" y="5196203"/>
                <a:ext cx="88776" cy="85736"/>
              </a:xfrm>
              <a:custGeom>
                <a:avLst/>
                <a:gdLst>
                  <a:gd name="T0" fmla="*/ 61 w 203"/>
                  <a:gd name="T1" fmla="*/ 133 h 197"/>
                  <a:gd name="T2" fmla="*/ 61 w 203"/>
                  <a:gd name="T3" fmla="*/ 133 h 197"/>
                  <a:gd name="T4" fmla="*/ 109 w 203"/>
                  <a:gd name="T5" fmla="*/ 149 h 197"/>
                  <a:gd name="T6" fmla="*/ 109 w 203"/>
                  <a:gd name="T7" fmla="*/ 149 h 197"/>
                  <a:gd name="T8" fmla="*/ 142 w 203"/>
                  <a:gd name="T9" fmla="*/ 130 h 197"/>
                  <a:gd name="T10" fmla="*/ 142 w 203"/>
                  <a:gd name="T11" fmla="*/ 130 h 197"/>
                  <a:gd name="T12" fmla="*/ 176 w 203"/>
                  <a:gd name="T13" fmla="*/ 82 h 197"/>
                  <a:gd name="T14" fmla="*/ 176 w 203"/>
                  <a:gd name="T15" fmla="*/ 82 h 197"/>
                  <a:gd name="T16" fmla="*/ 143 w 203"/>
                  <a:gd name="T17" fmla="*/ 46 h 197"/>
                  <a:gd name="T18" fmla="*/ 143 w 203"/>
                  <a:gd name="T19" fmla="*/ 46 h 197"/>
                  <a:gd name="T20" fmla="*/ 126 w 203"/>
                  <a:gd name="T21" fmla="*/ 51 h 197"/>
                  <a:gd name="T22" fmla="*/ 126 w 203"/>
                  <a:gd name="T23" fmla="*/ 51 h 197"/>
                  <a:gd name="T24" fmla="*/ 61 w 203"/>
                  <a:gd name="T25" fmla="*/ 133 h 197"/>
                  <a:gd name="T26" fmla="*/ 84 w 203"/>
                  <a:gd name="T27" fmla="*/ 34 h 197"/>
                  <a:gd name="T28" fmla="*/ 84 w 203"/>
                  <a:gd name="T29" fmla="*/ 34 h 197"/>
                  <a:gd name="T30" fmla="*/ 200 w 203"/>
                  <a:gd name="T31" fmla="*/ 60 h 197"/>
                  <a:gd name="T32" fmla="*/ 200 w 203"/>
                  <a:gd name="T33" fmla="*/ 60 h 197"/>
                  <a:gd name="T34" fmla="*/ 189 w 203"/>
                  <a:gd name="T35" fmla="*/ 129 h 197"/>
                  <a:gd name="T36" fmla="*/ 189 w 203"/>
                  <a:gd name="T37" fmla="*/ 129 h 197"/>
                  <a:gd name="T38" fmla="*/ 174 w 203"/>
                  <a:gd name="T39" fmla="*/ 141 h 197"/>
                  <a:gd name="T40" fmla="*/ 174 w 203"/>
                  <a:gd name="T41" fmla="*/ 141 h 197"/>
                  <a:gd name="T42" fmla="*/ 166 w 203"/>
                  <a:gd name="T43" fmla="*/ 166 h 197"/>
                  <a:gd name="T44" fmla="*/ 166 w 203"/>
                  <a:gd name="T45" fmla="*/ 166 h 197"/>
                  <a:gd name="T46" fmla="*/ 25 w 203"/>
                  <a:gd name="T47" fmla="*/ 143 h 197"/>
                  <a:gd name="T48" fmla="*/ 25 w 203"/>
                  <a:gd name="T49" fmla="*/ 143 h 197"/>
                  <a:gd name="T50" fmla="*/ 84 w 203"/>
                  <a:gd name="T51" fmla="*/ 34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3" h="197">
                    <a:moveTo>
                      <a:pt x="61" y="133"/>
                    </a:moveTo>
                    <a:lnTo>
                      <a:pt x="61" y="133"/>
                    </a:lnTo>
                    <a:cubicBezTo>
                      <a:pt x="72" y="149"/>
                      <a:pt x="89" y="151"/>
                      <a:pt x="109" y="149"/>
                    </a:cubicBezTo>
                    <a:lnTo>
                      <a:pt x="109" y="149"/>
                    </a:lnTo>
                    <a:cubicBezTo>
                      <a:pt x="116" y="139"/>
                      <a:pt x="126" y="137"/>
                      <a:pt x="142" y="130"/>
                    </a:cubicBezTo>
                    <a:lnTo>
                      <a:pt x="142" y="130"/>
                    </a:lnTo>
                    <a:cubicBezTo>
                      <a:pt x="163" y="122"/>
                      <a:pt x="179" y="106"/>
                      <a:pt x="176" y="82"/>
                    </a:cubicBezTo>
                    <a:lnTo>
                      <a:pt x="176" y="82"/>
                    </a:lnTo>
                    <a:cubicBezTo>
                      <a:pt x="175" y="70"/>
                      <a:pt x="156" y="47"/>
                      <a:pt x="143" y="46"/>
                    </a:cubicBezTo>
                    <a:lnTo>
                      <a:pt x="143" y="46"/>
                    </a:lnTo>
                    <a:cubicBezTo>
                      <a:pt x="139" y="46"/>
                      <a:pt x="132" y="50"/>
                      <a:pt x="126" y="51"/>
                    </a:cubicBezTo>
                    <a:lnTo>
                      <a:pt x="126" y="51"/>
                    </a:lnTo>
                    <a:cubicBezTo>
                      <a:pt x="96" y="60"/>
                      <a:pt x="26" y="91"/>
                      <a:pt x="61" y="133"/>
                    </a:cubicBezTo>
                    <a:close/>
                    <a:moveTo>
                      <a:pt x="84" y="34"/>
                    </a:moveTo>
                    <a:lnTo>
                      <a:pt x="84" y="34"/>
                    </a:lnTo>
                    <a:cubicBezTo>
                      <a:pt x="124" y="20"/>
                      <a:pt x="192" y="0"/>
                      <a:pt x="200" y="60"/>
                    </a:cubicBezTo>
                    <a:lnTo>
                      <a:pt x="200" y="60"/>
                    </a:lnTo>
                    <a:cubicBezTo>
                      <a:pt x="202" y="83"/>
                      <a:pt x="202" y="110"/>
                      <a:pt x="189" y="129"/>
                    </a:cubicBezTo>
                    <a:lnTo>
                      <a:pt x="189" y="129"/>
                    </a:lnTo>
                    <a:cubicBezTo>
                      <a:pt x="185" y="134"/>
                      <a:pt x="179" y="138"/>
                      <a:pt x="174" y="141"/>
                    </a:cubicBezTo>
                    <a:lnTo>
                      <a:pt x="174" y="141"/>
                    </a:lnTo>
                    <a:cubicBezTo>
                      <a:pt x="179" y="149"/>
                      <a:pt x="177" y="162"/>
                      <a:pt x="166" y="166"/>
                    </a:cubicBezTo>
                    <a:lnTo>
                      <a:pt x="166" y="166"/>
                    </a:lnTo>
                    <a:cubicBezTo>
                      <a:pt x="121" y="183"/>
                      <a:pt x="53" y="196"/>
                      <a:pt x="25" y="143"/>
                    </a:cubicBezTo>
                    <a:lnTo>
                      <a:pt x="25" y="143"/>
                    </a:lnTo>
                    <a:cubicBezTo>
                      <a:pt x="0" y="96"/>
                      <a:pt x="43" y="51"/>
                      <a:pt x="84" y="34"/>
                    </a:cubicBezTo>
                    <a:close/>
                  </a:path>
                </a:pathLst>
              </a:custGeom>
              <a:solidFill>
                <a:schemeClr val="accent1">
                  <a:lumMod val="75000"/>
                </a:schemeClr>
              </a:solidFill>
              <a:ln>
                <a:noFill/>
              </a:ln>
              <a:effectLst/>
            </p:spPr>
            <p:txBody>
              <a:bodyPr wrap="none" anchor="ctr"/>
              <a:lstStyle/>
              <a:p>
                <a:pPr>
                  <a:defRPr/>
                </a:pPr>
                <a:endParaRPr lang="es-ES_tradnl" sz="3200"/>
              </a:p>
            </p:txBody>
          </p:sp>
          <p:sp>
            <p:nvSpPr>
              <p:cNvPr id="9367" name="Freeform 237">
                <a:extLst>
                  <a:ext uri="{FF2B5EF4-FFF2-40B4-BE49-F238E27FC236}">
                    <a16:creationId xmlns:a16="http://schemas.microsoft.com/office/drawing/2014/main" id="{7E605B2C-11B0-8B4D-A0E0-E02BF92A781F}"/>
                  </a:ext>
                </a:extLst>
              </p:cNvPr>
              <p:cNvSpPr>
                <a:spLocks/>
              </p:cNvSpPr>
              <p:nvPr/>
            </p:nvSpPr>
            <p:spPr bwMode="auto">
              <a:xfrm>
                <a:off x="11181617" y="5189870"/>
                <a:ext cx="76810" cy="103694"/>
              </a:xfrm>
              <a:custGeom>
                <a:avLst/>
                <a:gdLst>
                  <a:gd name="T0" fmla="*/ 44769 w 175"/>
                  <a:gd name="T1" fmla="*/ 21876 h 237"/>
                  <a:gd name="T2" fmla="*/ 44769 w 175"/>
                  <a:gd name="T3" fmla="*/ 21876 h 237"/>
                  <a:gd name="T4" fmla="*/ 25018 w 175"/>
                  <a:gd name="T5" fmla="*/ 31940 h 237"/>
                  <a:gd name="T6" fmla="*/ 25018 w 175"/>
                  <a:gd name="T7" fmla="*/ 31940 h 237"/>
                  <a:gd name="T8" fmla="*/ 21068 w 175"/>
                  <a:gd name="T9" fmla="*/ 47690 h 237"/>
                  <a:gd name="T10" fmla="*/ 21068 w 175"/>
                  <a:gd name="T11" fmla="*/ 47690 h 237"/>
                  <a:gd name="T12" fmla="*/ 26335 w 175"/>
                  <a:gd name="T13" fmla="*/ 73505 h 237"/>
                  <a:gd name="T14" fmla="*/ 26335 w 175"/>
                  <a:gd name="T15" fmla="*/ 73505 h 237"/>
                  <a:gd name="T16" fmla="*/ 46964 w 175"/>
                  <a:gd name="T17" fmla="*/ 73942 h 237"/>
                  <a:gd name="T18" fmla="*/ 46964 w 175"/>
                  <a:gd name="T19" fmla="*/ 73942 h 237"/>
                  <a:gd name="T20" fmla="*/ 50475 w 175"/>
                  <a:gd name="T21" fmla="*/ 67379 h 237"/>
                  <a:gd name="T22" fmla="*/ 50475 w 175"/>
                  <a:gd name="T23" fmla="*/ 67379 h 237"/>
                  <a:gd name="T24" fmla="*/ 44769 w 175"/>
                  <a:gd name="T25" fmla="*/ 21876 h 237"/>
                  <a:gd name="T26" fmla="*/ 68910 w 175"/>
                  <a:gd name="T27" fmla="*/ 59066 h 237"/>
                  <a:gd name="T28" fmla="*/ 68910 w 175"/>
                  <a:gd name="T29" fmla="*/ 59066 h 237"/>
                  <a:gd name="T30" fmla="*/ 25018 w 175"/>
                  <a:gd name="T31" fmla="*/ 87505 h 237"/>
                  <a:gd name="T32" fmla="*/ 25018 w 175"/>
                  <a:gd name="T33" fmla="*/ 87505 h 237"/>
                  <a:gd name="T34" fmla="*/ 7023 w 175"/>
                  <a:gd name="T35" fmla="*/ 63004 h 237"/>
                  <a:gd name="T36" fmla="*/ 7023 w 175"/>
                  <a:gd name="T37" fmla="*/ 63004 h 237"/>
                  <a:gd name="T38" fmla="*/ 7900 w 175"/>
                  <a:gd name="T39" fmla="*/ 54691 h 237"/>
                  <a:gd name="T40" fmla="*/ 7900 w 175"/>
                  <a:gd name="T41" fmla="*/ 54691 h 237"/>
                  <a:gd name="T42" fmla="*/ 1756 w 175"/>
                  <a:gd name="T43" fmla="*/ 44628 h 237"/>
                  <a:gd name="T44" fmla="*/ 1756 w 175"/>
                  <a:gd name="T45" fmla="*/ 44628 h 237"/>
                  <a:gd name="T46" fmla="*/ 52231 w 175"/>
                  <a:gd name="T47" fmla="*/ 7438 h 237"/>
                  <a:gd name="T48" fmla="*/ 52231 w 175"/>
                  <a:gd name="T49" fmla="*/ 7438 h 237"/>
                  <a:gd name="T50" fmla="*/ 68910 w 175"/>
                  <a:gd name="T51" fmla="*/ 59066 h 23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75" h="237">
                    <a:moveTo>
                      <a:pt x="102" y="50"/>
                    </a:moveTo>
                    <a:lnTo>
                      <a:pt x="102" y="50"/>
                    </a:lnTo>
                    <a:cubicBezTo>
                      <a:pt x="83" y="47"/>
                      <a:pt x="69" y="59"/>
                      <a:pt x="57" y="73"/>
                    </a:cubicBezTo>
                    <a:cubicBezTo>
                      <a:pt x="60" y="85"/>
                      <a:pt x="53" y="95"/>
                      <a:pt x="48" y="109"/>
                    </a:cubicBezTo>
                    <a:cubicBezTo>
                      <a:pt x="40" y="130"/>
                      <a:pt x="39" y="154"/>
                      <a:pt x="60" y="168"/>
                    </a:cubicBezTo>
                    <a:cubicBezTo>
                      <a:pt x="69" y="175"/>
                      <a:pt x="96" y="179"/>
                      <a:pt x="107" y="169"/>
                    </a:cubicBezTo>
                    <a:cubicBezTo>
                      <a:pt x="111" y="167"/>
                      <a:pt x="113" y="158"/>
                      <a:pt x="115" y="154"/>
                    </a:cubicBezTo>
                    <a:cubicBezTo>
                      <a:pt x="131" y="125"/>
                      <a:pt x="157" y="52"/>
                      <a:pt x="102" y="50"/>
                    </a:cubicBezTo>
                    <a:close/>
                    <a:moveTo>
                      <a:pt x="157" y="135"/>
                    </a:moveTo>
                    <a:lnTo>
                      <a:pt x="157" y="135"/>
                    </a:lnTo>
                    <a:cubicBezTo>
                      <a:pt x="141" y="173"/>
                      <a:pt x="106" y="236"/>
                      <a:pt x="57" y="200"/>
                    </a:cubicBezTo>
                    <a:cubicBezTo>
                      <a:pt x="40" y="186"/>
                      <a:pt x="20" y="167"/>
                      <a:pt x="16" y="144"/>
                    </a:cubicBezTo>
                    <a:cubicBezTo>
                      <a:pt x="15" y="138"/>
                      <a:pt x="16" y="131"/>
                      <a:pt x="18" y="125"/>
                    </a:cubicBezTo>
                    <a:cubicBezTo>
                      <a:pt x="8" y="123"/>
                      <a:pt x="0" y="113"/>
                      <a:pt x="4" y="102"/>
                    </a:cubicBezTo>
                    <a:cubicBezTo>
                      <a:pt x="25" y="59"/>
                      <a:pt x="62" y="0"/>
                      <a:pt x="119" y="17"/>
                    </a:cubicBezTo>
                    <a:cubicBezTo>
                      <a:pt x="170" y="33"/>
                      <a:pt x="174" y="95"/>
                      <a:pt x="157" y="135"/>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3200"/>
              </a:p>
            </p:txBody>
          </p:sp>
          <p:sp>
            <p:nvSpPr>
              <p:cNvPr id="145" name="Freeform 238">
                <a:extLst>
                  <a:ext uri="{FF2B5EF4-FFF2-40B4-BE49-F238E27FC236}">
                    <a16:creationId xmlns:a16="http://schemas.microsoft.com/office/drawing/2014/main" id="{9B36B045-E294-7940-BF85-B10A33DCB5A2}"/>
                  </a:ext>
                </a:extLst>
              </p:cNvPr>
              <p:cNvSpPr>
                <a:spLocks noChangeArrowheads="1"/>
              </p:cNvSpPr>
              <p:nvPr/>
            </p:nvSpPr>
            <p:spPr bwMode="auto">
              <a:xfrm>
                <a:off x="10869016" y="5207828"/>
                <a:ext cx="77133" cy="63939"/>
              </a:xfrm>
              <a:custGeom>
                <a:avLst/>
                <a:gdLst>
                  <a:gd name="T0" fmla="*/ 129 w 178"/>
                  <a:gd name="T1" fmla="*/ 60 h 149"/>
                  <a:gd name="T2" fmla="*/ 129 w 178"/>
                  <a:gd name="T3" fmla="*/ 60 h 149"/>
                  <a:gd name="T4" fmla="*/ 89 w 178"/>
                  <a:gd name="T5" fmla="*/ 33 h 149"/>
                  <a:gd name="T6" fmla="*/ 89 w 178"/>
                  <a:gd name="T7" fmla="*/ 33 h 149"/>
                  <a:gd name="T8" fmla="*/ 59 w 178"/>
                  <a:gd name="T9" fmla="*/ 40 h 149"/>
                  <a:gd name="T10" fmla="*/ 59 w 178"/>
                  <a:gd name="T11" fmla="*/ 40 h 149"/>
                  <a:gd name="T12" fmla="*/ 24 w 178"/>
                  <a:gd name="T13" fmla="*/ 76 h 149"/>
                  <a:gd name="T14" fmla="*/ 24 w 178"/>
                  <a:gd name="T15" fmla="*/ 76 h 149"/>
                  <a:gd name="T16" fmla="*/ 47 w 178"/>
                  <a:gd name="T17" fmla="*/ 117 h 149"/>
                  <a:gd name="T18" fmla="*/ 47 w 178"/>
                  <a:gd name="T19" fmla="*/ 117 h 149"/>
                  <a:gd name="T20" fmla="*/ 63 w 178"/>
                  <a:gd name="T21" fmla="*/ 118 h 149"/>
                  <a:gd name="T22" fmla="*/ 63 w 178"/>
                  <a:gd name="T23" fmla="*/ 118 h 149"/>
                  <a:gd name="T24" fmla="*/ 129 w 178"/>
                  <a:gd name="T25" fmla="*/ 60 h 149"/>
                  <a:gd name="T26" fmla="*/ 97 w 178"/>
                  <a:gd name="T27" fmla="*/ 146 h 149"/>
                  <a:gd name="T28" fmla="*/ 97 w 178"/>
                  <a:gd name="T29" fmla="*/ 146 h 149"/>
                  <a:gd name="T30" fmla="*/ 0 w 178"/>
                  <a:gd name="T31" fmla="*/ 89 h 149"/>
                  <a:gd name="T32" fmla="*/ 0 w 178"/>
                  <a:gd name="T33" fmla="*/ 89 h 149"/>
                  <a:gd name="T34" fmla="*/ 17 w 178"/>
                  <a:gd name="T35" fmla="*/ 29 h 149"/>
                  <a:gd name="T36" fmla="*/ 17 w 178"/>
                  <a:gd name="T37" fmla="*/ 29 h 149"/>
                  <a:gd name="T38" fmla="*/ 33 w 178"/>
                  <a:gd name="T39" fmla="*/ 22 h 149"/>
                  <a:gd name="T40" fmla="*/ 33 w 178"/>
                  <a:gd name="T41" fmla="*/ 22 h 149"/>
                  <a:gd name="T42" fmla="*/ 42 w 178"/>
                  <a:gd name="T43" fmla="*/ 1 h 149"/>
                  <a:gd name="T44" fmla="*/ 42 w 178"/>
                  <a:gd name="T45" fmla="*/ 1 h 149"/>
                  <a:gd name="T46" fmla="*/ 162 w 178"/>
                  <a:gd name="T47" fmla="*/ 63 h 149"/>
                  <a:gd name="T48" fmla="*/ 162 w 178"/>
                  <a:gd name="T49" fmla="*/ 63 h 149"/>
                  <a:gd name="T50" fmla="*/ 97 w 178"/>
                  <a:gd name="T51" fmla="*/ 146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8" h="149">
                    <a:moveTo>
                      <a:pt x="129" y="60"/>
                    </a:moveTo>
                    <a:lnTo>
                      <a:pt x="129" y="60"/>
                    </a:lnTo>
                    <a:cubicBezTo>
                      <a:pt x="120" y="44"/>
                      <a:pt x="105" y="36"/>
                      <a:pt x="89" y="33"/>
                    </a:cubicBezTo>
                    <a:lnTo>
                      <a:pt x="89" y="33"/>
                    </a:lnTo>
                    <a:cubicBezTo>
                      <a:pt x="81" y="40"/>
                      <a:pt x="71" y="39"/>
                      <a:pt x="59" y="40"/>
                    </a:cubicBezTo>
                    <a:lnTo>
                      <a:pt x="59" y="40"/>
                    </a:lnTo>
                    <a:cubicBezTo>
                      <a:pt x="39" y="43"/>
                      <a:pt x="22" y="52"/>
                      <a:pt x="24" y="76"/>
                    </a:cubicBezTo>
                    <a:lnTo>
                      <a:pt x="24" y="76"/>
                    </a:lnTo>
                    <a:cubicBezTo>
                      <a:pt x="24" y="88"/>
                      <a:pt x="36" y="111"/>
                      <a:pt x="47" y="117"/>
                    </a:cubicBezTo>
                    <a:lnTo>
                      <a:pt x="47" y="117"/>
                    </a:lnTo>
                    <a:cubicBezTo>
                      <a:pt x="51" y="119"/>
                      <a:pt x="59" y="118"/>
                      <a:pt x="63" y="118"/>
                    </a:cubicBezTo>
                    <a:lnTo>
                      <a:pt x="63" y="118"/>
                    </a:lnTo>
                    <a:cubicBezTo>
                      <a:pt x="91" y="118"/>
                      <a:pt x="155" y="109"/>
                      <a:pt x="129" y="60"/>
                    </a:cubicBezTo>
                    <a:close/>
                    <a:moveTo>
                      <a:pt x="97" y="146"/>
                    </a:moveTo>
                    <a:lnTo>
                      <a:pt x="97" y="146"/>
                    </a:lnTo>
                    <a:cubicBezTo>
                      <a:pt x="62" y="148"/>
                      <a:pt x="0" y="146"/>
                      <a:pt x="0" y="89"/>
                    </a:cubicBezTo>
                    <a:lnTo>
                      <a:pt x="0" y="89"/>
                    </a:lnTo>
                    <a:cubicBezTo>
                      <a:pt x="0" y="68"/>
                      <a:pt x="4" y="42"/>
                      <a:pt x="17" y="29"/>
                    </a:cubicBezTo>
                    <a:lnTo>
                      <a:pt x="17" y="29"/>
                    </a:lnTo>
                    <a:cubicBezTo>
                      <a:pt x="21" y="26"/>
                      <a:pt x="26" y="23"/>
                      <a:pt x="33" y="22"/>
                    </a:cubicBezTo>
                    <a:lnTo>
                      <a:pt x="33" y="22"/>
                    </a:lnTo>
                    <a:cubicBezTo>
                      <a:pt x="29" y="14"/>
                      <a:pt x="30" y="2"/>
                      <a:pt x="42" y="1"/>
                    </a:cubicBezTo>
                    <a:lnTo>
                      <a:pt x="42" y="1"/>
                    </a:lnTo>
                    <a:cubicBezTo>
                      <a:pt x="83" y="0"/>
                      <a:pt x="142" y="6"/>
                      <a:pt x="162" y="63"/>
                    </a:cubicBezTo>
                    <a:lnTo>
                      <a:pt x="162" y="63"/>
                    </a:lnTo>
                    <a:cubicBezTo>
                      <a:pt x="177" y="111"/>
                      <a:pt x="135" y="142"/>
                      <a:pt x="97" y="146"/>
                    </a:cubicBezTo>
                    <a:close/>
                  </a:path>
                </a:pathLst>
              </a:custGeom>
              <a:solidFill>
                <a:schemeClr val="accent1">
                  <a:lumMod val="60000"/>
                  <a:lumOff val="40000"/>
                </a:schemeClr>
              </a:solidFill>
              <a:ln>
                <a:noFill/>
              </a:ln>
              <a:effectLst/>
            </p:spPr>
            <p:txBody>
              <a:bodyPr wrap="none" anchor="ctr"/>
              <a:lstStyle/>
              <a:p>
                <a:pPr>
                  <a:defRPr/>
                </a:pPr>
                <a:endParaRPr lang="es-ES_tradnl" sz="3200"/>
              </a:p>
            </p:txBody>
          </p:sp>
          <p:sp>
            <p:nvSpPr>
              <p:cNvPr id="146" name="Freeform 239">
                <a:extLst>
                  <a:ext uri="{FF2B5EF4-FFF2-40B4-BE49-F238E27FC236}">
                    <a16:creationId xmlns:a16="http://schemas.microsoft.com/office/drawing/2014/main" id="{048DEBD4-B268-8D49-99B3-762C27D0F8D1}"/>
                  </a:ext>
                </a:extLst>
              </p:cNvPr>
              <p:cNvSpPr>
                <a:spLocks noChangeArrowheads="1"/>
              </p:cNvSpPr>
              <p:nvPr/>
            </p:nvSpPr>
            <p:spPr bwMode="auto">
              <a:xfrm>
                <a:off x="11327453" y="5196203"/>
                <a:ext cx="82956" cy="81377"/>
              </a:xfrm>
              <a:custGeom>
                <a:avLst/>
                <a:gdLst>
                  <a:gd name="T0" fmla="*/ 65 w 188"/>
                  <a:gd name="T1" fmla="*/ 132 h 188"/>
                  <a:gd name="T2" fmla="*/ 65 w 188"/>
                  <a:gd name="T3" fmla="*/ 132 h 188"/>
                  <a:gd name="T4" fmla="*/ 113 w 188"/>
                  <a:gd name="T5" fmla="*/ 140 h 188"/>
                  <a:gd name="T6" fmla="*/ 113 w 188"/>
                  <a:gd name="T7" fmla="*/ 140 h 188"/>
                  <a:gd name="T8" fmla="*/ 138 w 188"/>
                  <a:gd name="T9" fmla="*/ 120 h 188"/>
                  <a:gd name="T10" fmla="*/ 138 w 188"/>
                  <a:gd name="T11" fmla="*/ 120 h 188"/>
                  <a:gd name="T12" fmla="*/ 156 w 188"/>
                  <a:gd name="T13" fmla="*/ 74 h 188"/>
                  <a:gd name="T14" fmla="*/ 156 w 188"/>
                  <a:gd name="T15" fmla="*/ 74 h 188"/>
                  <a:gd name="T16" fmla="*/ 117 w 188"/>
                  <a:gd name="T17" fmla="*/ 46 h 188"/>
                  <a:gd name="T18" fmla="*/ 117 w 188"/>
                  <a:gd name="T19" fmla="*/ 46 h 188"/>
                  <a:gd name="T20" fmla="*/ 102 w 188"/>
                  <a:gd name="T21" fmla="*/ 52 h 188"/>
                  <a:gd name="T22" fmla="*/ 102 w 188"/>
                  <a:gd name="T23" fmla="*/ 52 h 188"/>
                  <a:gd name="T24" fmla="*/ 65 w 188"/>
                  <a:gd name="T25" fmla="*/ 132 h 188"/>
                  <a:gd name="T26" fmla="*/ 58 w 188"/>
                  <a:gd name="T27" fmla="*/ 42 h 188"/>
                  <a:gd name="T28" fmla="*/ 58 w 188"/>
                  <a:gd name="T29" fmla="*/ 42 h 188"/>
                  <a:gd name="T30" fmla="*/ 171 w 188"/>
                  <a:gd name="T31" fmla="*/ 53 h 188"/>
                  <a:gd name="T32" fmla="*/ 171 w 188"/>
                  <a:gd name="T33" fmla="*/ 53 h 188"/>
                  <a:gd name="T34" fmla="*/ 181 w 188"/>
                  <a:gd name="T35" fmla="*/ 115 h 188"/>
                  <a:gd name="T36" fmla="*/ 181 w 188"/>
                  <a:gd name="T37" fmla="*/ 115 h 188"/>
                  <a:gd name="T38" fmla="*/ 170 w 188"/>
                  <a:gd name="T39" fmla="*/ 127 h 188"/>
                  <a:gd name="T40" fmla="*/ 170 w 188"/>
                  <a:gd name="T41" fmla="*/ 127 h 188"/>
                  <a:gd name="T42" fmla="*/ 170 w 188"/>
                  <a:gd name="T43" fmla="*/ 149 h 188"/>
                  <a:gd name="T44" fmla="*/ 170 w 188"/>
                  <a:gd name="T45" fmla="*/ 149 h 188"/>
                  <a:gd name="T46" fmla="*/ 36 w 188"/>
                  <a:gd name="T47" fmla="*/ 144 h 188"/>
                  <a:gd name="T48" fmla="*/ 36 w 188"/>
                  <a:gd name="T49" fmla="*/ 144 h 188"/>
                  <a:gd name="T50" fmla="*/ 58 w 188"/>
                  <a:gd name="T51" fmla="*/ 42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8" h="188">
                    <a:moveTo>
                      <a:pt x="65" y="132"/>
                    </a:moveTo>
                    <a:lnTo>
                      <a:pt x="65" y="132"/>
                    </a:lnTo>
                    <a:cubicBezTo>
                      <a:pt x="81" y="144"/>
                      <a:pt x="98" y="144"/>
                      <a:pt x="113" y="140"/>
                    </a:cubicBezTo>
                    <a:lnTo>
                      <a:pt x="113" y="140"/>
                    </a:lnTo>
                    <a:cubicBezTo>
                      <a:pt x="117" y="130"/>
                      <a:pt x="127" y="128"/>
                      <a:pt x="138" y="120"/>
                    </a:cubicBezTo>
                    <a:lnTo>
                      <a:pt x="138" y="120"/>
                    </a:lnTo>
                    <a:cubicBezTo>
                      <a:pt x="154" y="109"/>
                      <a:pt x="165" y="95"/>
                      <a:pt x="156" y="74"/>
                    </a:cubicBezTo>
                    <a:lnTo>
                      <a:pt x="156" y="74"/>
                    </a:lnTo>
                    <a:cubicBezTo>
                      <a:pt x="150" y="63"/>
                      <a:pt x="129" y="46"/>
                      <a:pt x="117" y="46"/>
                    </a:cubicBezTo>
                    <a:lnTo>
                      <a:pt x="117" y="46"/>
                    </a:lnTo>
                    <a:cubicBezTo>
                      <a:pt x="112" y="46"/>
                      <a:pt x="106" y="50"/>
                      <a:pt x="102" y="52"/>
                    </a:cubicBezTo>
                    <a:lnTo>
                      <a:pt x="102" y="52"/>
                    </a:lnTo>
                    <a:cubicBezTo>
                      <a:pt x="77" y="63"/>
                      <a:pt x="22" y="99"/>
                      <a:pt x="65" y="132"/>
                    </a:cubicBezTo>
                    <a:close/>
                    <a:moveTo>
                      <a:pt x="58" y="42"/>
                    </a:moveTo>
                    <a:lnTo>
                      <a:pt x="58" y="42"/>
                    </a:lnTo>
                    <a:cubicBezTo>
                      <a:pt x="91" y="24"/>
                      <a:pt x="146" y="0"/>
                      <a:pt x="171" y="53"/>
                    </a:cubicBezTo>
                    <a:lnTo>
                      <a:pt x="171" y="53"/>
                    </a:lnTo>
                    <a:cubicBezTo>
                      <a:pt x="181" y="71"/>
                      <a:pt x="187" y="96"/>
                      <a:pt x="181" y="115"/>
                    </a:cubicBezTo>
                    <a:lnTo>
                      <a:pt x="181" y="115"/>
                    </a:lnTo>
                    <a:cubicBezTo>
                      <a:pt x="178" y="119"/>
                      <a:pt x="175" y="123"/>
                      <a:pt x="170" y="127"/>
                    </a:cubicBezTo>
                    <a:lnTo>
                      <a:pt x="170" y="127"/>
                    </a:lnTo>
                    <a:cubicBezTo>
                      <a:pt x="177" y="132"/>
                      <a:pt x="179" y="144"/>
                      <a:pt x="170" y="149"/>
                    </a:cubicBezTo>
                    <a:lnTo>
                      <a:pt x="170" y="149"/>
                    </a:lnTo>
                    <a:cubicBezTo>
                      <a:pt x="133" y="169"/>
                      <a:pt x="77" y="187"/>
                      <a:pt x="36" y="144"/>
                    </a:cubicBezTo>
                    <a:lnTo>
                      <a:pt x="36" y="144"/>
                    </a:lnTo>
                    <a:cubicBezTo>
                      <a:pt x="0" y="105"/>
                      <a:pt x="27" y="62"/>
                      <a:pt x="58" y="42"/>
                    </a:cubicBezTo>
                    <a:close/>
                  </a:path>
                </a:pathLst>
              </a:custGeom>
              <a:solidFill>
                <a:schemeClr val="accent1">
                  <a:lumMod val="60000"/>
                  <a:lumOff val="40000"/>
                </a:schemeClr>
              </a:solidFill>
              <a:ln>
                <a:noFill/>
              </a:ln>
              <a:effectLst/>
            </p:spPr>
            <p:txBody>
              <a:bodyPr wrap="none" anchor="ctr"/>
              <a:lstStyle/>
              <a:p>
                <a:pPr>
                  <a:defRPr/>
                </a:pPr>
                <a:endParaRPr lang="es-ES_tradnl" sz="3200"/>
              </a:p>
            </p:txBody>
          </p:sp>
          <p:sp>
            <p:nvSpPr>
              <p:cNvPr id="147" name="Freeform 240">
                <a:extLst>
                  <a:ext uri="{FF2B5EF4-FFF2-40B4-BE49-F238E27FC236}">
                    <a16:creationId xmlns:a16="http://schemas.microsoft.com/office/drawing/2014/main" id="{2826381C-51E4-2A4E-916C-079E712663C9}"/>
                  </a:ext>
                </a:extLst>
              </p:cNvPr>
              <p:cNvSpPr>
                <a:spLocks noChangeArrowheads="1"/>
              </p:cNvSpPr>
              <p:nvPr/>
            </p:nvSpPr>
            <p:spPr bwMode="auto">
              <a:xfrm>
                <a:off x="11490453" y="5204922"/>
                <a:ext cx="77134" cy="65392"/>
              </a:xfrm>
              <a:custGeom>
                <a:avLst/>
                <a:gdLst>
                  <a:gd name="T0" fmla="*/ 130 w 178"/>
                  <a:gd name="T1" fmla="*/ 62 h 150"/>
                  <a:gd name="T2" fmla="*/ 130 w 178"/>
                  <a:gd name="T3" fmla="*/ 62 h 150"/>
                  <a:gd name="T4" fmla="*/ 89 w 178"/>
                  <a:gd name="T5" fmla="*/ 34 h 150"/>
                  <a:gd name="T6" fmla="*/ 89 w 178"/>
                  <a:gd name="T7" fmla="*/ 34 h 150"/>
                  <a:gd name="T8" fmla="*/ 59 w 178"/>
                  <a:gd name="T9" fmla="*/ 42 h 150"/>
                  <a:gd name="T10" fmla="*/ 59 w 178"/>
                  <a:gd name="T11" fmla="*/ 42 h 150"/>
                  <a:gd name="T12" fmla="*/ 24 w 178"/>
                  <a:gd name="T13" fmla="*/ 76 h 150"/>
                  <a:gd name="T14" fmla="*/ 24 w 178"/>
                  <a:gd name="T15" fmla="*/ 76 h 150"/>
                  <a:gd name="T16" fmla="*/ 47 w 178"/>
                  <a:gd name="T17" fmla="*/ 118 h 150"/>
                  <a:gd name="T18" fmla="*/ 47 w 178"/>
                  <a:gd name="T19" fmla="*/ 118 h 150"/>
                  <a:gd name="T20" fmla="*/ 63 w 178"/>
                  <a:gd name="T21" fmla="*/ 118 h 150"/>
                  <a:gd name="T22" fmla="*/ 63 w 178"/>
                  <a:gd name="T23" fmla="*/ 118 h 150"/>
                  <a:gd name="T24" fmla="*/ 130 w 178"/>
                  <a:gd name="T25" fmla="*/ 62 h 150"/>
                  <a:gd name="T26" fmla="*/ 99 w 178"/>
                  <a:gd name="T27" fmla="*/ 146 h 150"/>
                  <a:gd name="T28" fmla="*/ 99 w 178"/>
                  <a:gd name="T29" fmla="*/ 146 h 150"/>
                  <a:gd name="T30" fmla="*/ 0 w 178"/>
                  <a:gd name="T31" fmla="*/ 89 h 150"/>
                  <a:gd name="T32" fmla="*/ 0 w 178"/>
                  <a:gd name="T33" fmla="*/ 89 h 150"/>
                  <a:gd name="T34" fmla="*/ 17 w 178"/>
                  <a:gd name="T35" fmla="*/ 30 h 150"/>
                  <a:gd name="T36" fmla="*/ 17 w 178"/>
                  <a:gd name="T37" fmla="*/ 30 h 150"/>
                  <a:gd name="T38" fmla="*/ 32 w 178"/>
                  <a:gd name="T39" fmla="*/ 24 h 150"/>
                  <a:gd name="T40" fmla="*/ 32 w 178"/>
                  <a:gd name="T41" fmla="*/ 24 h 150"/>
                  <a:gd name="T42" fmla="*/ 42 w 178"/>
                  <a:gd name="T43" fmla="*/ 3 h 150"/>
                  <a:gd name="T44" fmla="*/ 42 w 178"/>
                  <a:gd name="T45" fmla="*/ 3 h 150"/>
                  <a:gd name="T46" fmla="*/ 162 w 178"/>
                  <a:gd name="T47" fmla="*/ 63 h 150"/>
                  <a:gd name="T48" fmla="*/ 162 w 178"/>
                  <a:gd name="T49" fmla="*/ 63 h 150"/>
                  <a:gd name="T50" fmla="*/ 99 w 178"/>
                  <a:gd name="T51" fmla="*/ 146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8" h="150">
                    <a:moveTo>
                      <a:pt x="130" y="62"/>
                    </a:moveTo>
                    <a:lnTo>
                      <a:pt x="130" y="62"/>
                    </a:lnTo>
                    <a:cubicBezTo>
                      <a:pt x="121" y="45"/>
                      <a:pt x="105" y="37"/>
                      <a:pt x="89" y="34"/>
                    </a:cubicBezTo>
                    <a:lnTo>
                      <a:pt x="89" y="34"/>
                    </a:lnTo>
                    <a:cubicBezTo>
                      <a:pt x="82" y="42"/>
                      <a:pt x="72" y="39"/>
                      <a:pt x="59" y="42"/>
                    </a:cubicBezTo>
                    <a:lnTo>
                      <a:pt x="59" y="42"/>
                    </a:lnTo>
                    <a:cubicBezTo>
                      <a:pt x="39" y="43"/>
                      <a:pt x="24" y="54"/>
                      <a:pt x="24" y="76"/>
                    </a:cubicBezTo>
                    <a:lnTo>
                      <a:pt x="24" y="76"/>
                    </a:lnTo>
                    <a:cubicBezTo>
                      <a:pt x="25" y="88"/>
                      <a:pt x="36" y="112"/>
                      <a:pt x="47" y="118"/>
                    </a:cubicBezTo>
                    <a:lnTo>
                      <a:pt x="47" y="118"/>
                    </a:lnTo>
                    <a:cubicBezTo>
                      <a:pt x="53" y="120"/>
                      <a:pt x="59" y="118"/>
                      <a:pt x="63" y="118"/>
                    </a:cubicBezTo>
                    <a:lnTo>
                      <a:pt x="63" y="118"/>
                    </a:lnTo>
                    <a:cubicBezTo>
                      <a:pt x="92" y="118"/>
                      <a:pt x="155" y="110"/>
                      <a:pt x="130" y="62"/>
                    </a:cubicBezTo>
                    <a:close/>
                    <a:moveTo>
                      <a:pt x="99" y="146"/>
                    </a:moveTo>
                    <a:lnTo>
                      <a:pt x="99" y="146"/>
                    </a:lnTo>
                    <a:cubicBezTo>
                      <a:pt x="63" y="149"/>
                      <a:pt x="1" y="147"/>
                      <a:pt x="0" y="89"/>
                    </a:cubicBezTo>
                    <a:lnTo>
                      <a:pt x="0" y="89"/>
                    </a:lnTo>
                    <a:cubicBezTo>
                      <a:pt x="0" y="68"/>
                      <a:pt x="4" y="43"/>
                      <a:pt x="17" y="30"/>
                    </a:cubicBezTo>
                    <a:lnTo>
                      <a:pt x="17" y="30"/>
                    </a:lnTo>
                    <a:cubicBezTo>
                      <a:pt x="21" y="26"/>
                      <a:pt x="26" y="25"/>
                      <a:pt x="32" y="24"/>
                    </a:cubicBezTo>
                    <a:lnTo>
                      <a:pt x="32" y="24"/>
                    </a:lnTo>
                    <a:cubicBezTo>
                      <a:pt x="29" y="16"/>
                      <a:pt x="32" y="3"/>
                      <a:pt x="42" y="3"/>
                    </a:cubicBezTo>
                    <a:lnTo>
                      <a:pt x="42" y="3"/>
                    </a:lnTo>
                    <a:cubicBezTo>
                      <a:pt x="83" y="0"/>
                      <a:pt x="142" y="7"/>
                      <a:pt x="162" y="63"/>
                    </a:cubicBezTo>
                    <a:lnTo>
                      <a:pt x="162" y="63"/>
                    </a:lnTo>
                    <a:cubicBezTo>
                      <a:pt x="177" y="112"/>
                      <a:pt x="135" y="142"/>
                      <a:pt x="99" y="146"/>
                    </a:cubicBezTo>
                    <a:close/>
                  </a:path>
                </a:pathLst>
              </a:custGeom>
              <a:solidFill>
                <a:schemeClr val="accent1">
                  <a:lumMod val="75000"/>
                </a:schemeClr>
              </a:solidFill>
              <a:ln>
                <a:noFill/>
              </a:ln>
              <a:effectLst/>
            </p:spPr>
            <p:txBody>
              <a:bodyPr wrap="none" anchor="ctr"/>
              <a:lstStyle/>
              <a:p>
                <a:pPr>
                  <a:defRPr/>
                </a:pPr>
                <a:endParaRPr lang="es-ES_tradnl" sz="3200"/>
              </a:p>
            </p:txBody>
          </p:sp>
        </p:grpSp>
        <p:grpSp>
          <p:nvGrpSpPr>
            <p:cNvPr id="9219" name="Group 220">
              <a:extLst>
                <a:ext uri="{FF2B5EF4-FFF2-40B4-BE49-F238E27FC236}">
                  <a16:creationId xmlns:a16="http://schemas.microsoft.com/office/drawing/2014/main" id="{FD26DB99-651E-5B40-8948-7CBDF2986064}"/>
                </a:ext>
              </a:extLst>
            </p:cNvPr>
            <p:cNvGrpSpPr>
              <a:grpSpLocks/>
            </p:cNvGrpSpPr>
            <p:nvPr/>
          </p:nvGrpSpPr>
          <p:grpSpPr bwMode="auto">
            <a:xfrm rot="16200000">
              <a:off x="-3118238" y="3383763"/>
              <a:ext cx="6504728" cy="115873"/>
              <a:chOff x="394384" y="4077072"/>
              <a:chExt cx="6506576" cy="115213"/>
            </a:xfrm>
          </p:grpSpPr>
          <p:sp>
            <p:nvSpPr>
              <p:cNvPr id="150" name="Freeform 170">
                <a:extLst>
                  <a:ext uri="{FF2B5EF4-FFF2-40B4-BE49-F238E27FC236}">
                    <a16:creationId xmlns:a16="http://schemas.microsoft.com/office/drawing/2014/main" id="{5CE57AB2-A99C-3B47-8C00-BC931500281E}"/>
                  </a:ext>
                </a:extLst>
              </p:cNvPr>
              <p:cNvSpPr>
                <a:spLocks noChangeArrowheads="1"/>
              </p:cNvSpPr>
              <p:nvPr/>
            </p:nvSpPr>
            <p:spPr bwMode="auto">
              <a:xfrm>
                <a:off x="395972" y="4084964"/>
                <a:ext cx="96852" cy="93116"/>
              </a:xfrm>
              <a:custGeom>
                <a:avLst/>
                <a:gdLst>
                  <a:gd name="T0" fmla="*/ 61 w 204"/>
                  <a:gd name="T1" fmla="*/ 133 h 195"/>
                  <a:gd name="T2" fmla="*/ 61 w 204"/>
                  <a:gd name="T3" fmla="*/ 133 h 195"/>
                  <a:gd name="T4" fmla="*/ 109 w 204"/>
                  <a:gd name="T5" fmla="*/ 148 h 195"/>
                  <a:gd name="T6" fmla="*/ 109 w 204"/>
                  <a:gd name="T7" fmla="*/ 148 h 195"/>
                  <a:gd name="T8" fmla="*/ 142 w 204"/>
                  <a:gd name="T9" fmla="*/ 130 h 195"/>
                  <a:gd name="T10" fmla="*/ 142 w 204"/>
                  <a:gd name="T11" fmla="*/ 130 h 195"/>
                  <a:gd name="T12" fmla="*/ 176 w 204"/>
                  <a:gd name="T13" fmla="*/ 81 h 195"/>
                  <a:gd name="T14" fmla="*/ 176 w 204"/>
                  <a:gd name="T15" fmla="*/ 81 h 195"/>
                  <a:gd name="T16" fmla="*/ 145 w 204"/>
                  <a:gd name="T17" fmla="*/ 44 h 195"/>
                  <a:gd name="T18" fmla="*/ 145 w 204"/>
                  <a:gd name="T19" fmla="*/ 44 h 195"/>
                  <a:gd name="T20" fmla="*/ 126 w 204"/>
                  <a:gd name="T21" fmla="*/ 51 h 195"/>
                  <a:gd name="T22" fmla="*/ 126 w 204"/>
                  <a:gd name="T23" fmla="*/ 51 h 195"/>
                  <a:gd name="T24" fmla="*/ 61 w 204"/>
                  <a:gd name="T25" fmla="*/ 133 h 195"/>
                  <a:gd name="T26" fmla="*/ 86 w 204"/>
                  <a:gd name="T27" fmla="*/ 34 h 195"/>
                  <a:gd name="T28" fmla="*/ 86 w 204"/>
                  <a:gd name="T29" fmla="*/ 34 h 195"/>
                  <a:gd name="T30" fmla="*/ 201 w 204"/>
                  <a:gd name="T31" fmla="*/ 60 h 195"/>
                  <a:gd name="T32" fmla="*/ 201 w 204"/>
                  <a:gd name="T33" fmla="*/ 60 h 195"/>
                  <a:gd name="T34" fmla="*/ 189 w 204"/>
                  <a:gd name="T35" fmla="*/ 129 h 195"/>
                  <a:gd name="T36" fmla="*/ 189 w 204"/>
                  <a:gd name="T37" fmla="*/ 129 h 195"/>
                  <a:gd name="T38" fmla="*/ 174 w 204"/>
                  <a:gd name="T39" fmla="*/ 140 h 195"/>
                  <a:gd name="T40" fmla="*/ 174 w 204"/>
                  <a:gd name="T41" fmla="*/ 140 h 195"/>
                  <a:gd name="T42" fmla="*/ 166 w 204"/>
                  <a:gd name="T43" fmla="*/ 165 h 195"/>
                  <a:gd name="T44" fmla="*/ 166 w 204"/>
                  <a:gd name="T45" fmla="*/ 165 h 195"/>
                  <a:gd name="T46" fmla="*/ 25 w 204"/>
                  <a:gd name="T47" fmla="*/ 142 h 195"/>
                  <a:gd name="T48" fmla="*/ 25 w 204"/>
                  <a:gd name="T49" fmla="*/ 142 h 195"/>
                  <a:gd name="T50" fmla="*/ 86 w 204"/>
                  <a:gd name="T51" fmla="*/ 34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4" h="195">
                    <a:moveTo>
                      <a:pt x="61" y="133"/>
                    </a:moveTo>
                    <a:lnTo>
                      <a:pt x="61" y="133"/>
                    </a:lnTo>
                    <a:cubicBezTo>
                      <a:pt x="72" y="148"/>
                      <a:pt x="91" y="151"/>
                      <a:pt x="109" y="148"/>
                    </a:cubicBezTo>
                    <a:lnTo>
                      <a:pt x="109" y="148"/>
                    </a:lnTo>
                    <a:cubicBezTo>
                      <a:pt x="117" y="138"/>
                      <a:pt x="128" y="136"/>
                      <a:pt x="142" y="130"/>
                    </a:cubicBezTo>
                    <a:lnTo>
                      <a:pt x="142" y="130"/>
                    </a:lnTo>
                    <a:cubicBezTo>
                      <a:pt x="163" y="121"/>
                      <a:pt x="180" y="105"/>
                      <a:pt x="176" y="81"/>
                    </a:cubicBezTo>
                    <a:lnTo>
                      <a:pt x="176" y="81"/>
                    </a:lnTo>
                    <a:cubicBezTo>
                      <a:pt x="175" y="69"/>
                      <a:pt x="158" y="47"/>
                      <a:pt x="145" y="44"/>
                    </a:cubicBezTo>
                    <a:lnTo>
                      <a:pt x="145" y="44"/>
                    </a:lnTo>
                    <a:cubicBezTo>
                      <a:pt x="139" y="44"/>
                      <a:pt x="132" y="48"/>
                      <a:pt x="126" y="51"/>
                    </a:cubicBezTo>
                    <a:lnTo>
                      <a:pt x="126" y="51"/>
                    </a:lnTo>
                    <a:cubicBezTo>
                      <a:pt x="96" y="60"/>
                      <a:pt x="26" y="90"/>
                      <a:pt x="61" y="133"/>
                    </a:cubicBezTo>
                    <a:close/>
                    <a:moveTo>
                      <a:pt x="86" y="34"/>
                    </a:moveTo>
                    <a:lnTo>
                      <a:pt x="86" y="34"/>
                    </a:lnTo>
                    <a:cubicBezTo>
                      <a:pt x="124" y="18"/>
                      <a:pt x="192" y="0"/>
                      <a:pt x="201" y="60"/>
                    </a:cubicBezTo>
                    <a:lnTo>
                      <a:pt x="201" y="60"/>
                    </a:lnTo>
                    <a:cubicBezTo>
                      <a:pt x="203" y="83"/>
                      <a:pt x="203" y="110"/>
                      <a:pt x="189" y="129"/>
                    </a:cubicBezTo>
                    <a:lnTo>
                      <a:pt x="189" y="129"/>
                    </a:lnTo>
                    <a:cubicBezTo>
                      <a:pt x="185" y="134"/>
                      <a:pt x="180" y="136"/>
                      <a:pt x="174" y="140"/>
                    </a:cubicBezTo>
                    <a:lnTo>
                      <a:pt x="174" y="140"/>
                    </a:lnTo>
                    <a:cubicBezTo>
                      <a:pt x="179" y="148"/>
                      <a:pt x="178" y="161"/>
                      <a:pt x="166" y="165"/>
                    </a:cubicBezTo>
                    <a:lnTo>
                      <a:pt x="166" y="165"/>
                    </a:lnTo>
                    <a:cubicBezTo>
                      <a:pt x="121" y="181"/>
                      <a:pt x="54" y="194"/>
                      <a:pt x="25" y="142"/>
                    </a:cubicBezTo>
                    <a:lnTo>
                      <a:pt x="25" y="142"/>
                    </a:lnTo>
                    <a:cubicBezTo>
                      <a:pt x="0" y="96"/>
                      <a:pt x="45" y="50"/>
                      <a:pt x="86" y="34"/>
                    </a:cubicBezTo>
                    <a:close/>
                  </a:path>
                </a:pathLst>
              </a:custGeom>
              <a:solidFill>
                <a:schemeClr val="accent1">
                  <a:lumMod val="75000"/>
                </a:schemeClr>
              </a:solidFill>
              <a:ln>
                <a:noFill/>
              </a:ln>
              <a:effectLst/>
            </p:spPr>
            <p:txBody>
              <a:bodyPr wrap="none" anchor="ctr"/>
              <a:lstStyle/>
              <a:p>
                <a:pPr>
                  <a:defRPr/>
                </a:pPr>
                <a:endParaRPr lang="es-ES_tradnl" sz="3200"/>
              </a:p>
            </p:txBody>
          </p:sp>
          <p:sp>
            <p:nvSpPr>
              <p:cNvPr id="9261" name="Freeform 171">
                <a:extLst>
                  <a:ext uri="{FF2B5EF4-FFF2-40B4-BE49-F238E27FC236}">
                    <a16:creationId xmlns:a16="http://schemas.microsoft.com/office/drawing/2014/main" id="{119FBFE7-A71B-364F-9EBE-CC8B006729C3}"/>
                  </a:ext>
                </a:extLst>
              </p:cNvPr>
              <p:cNvSpPr>
                <a:spLocks/>
              </p:cNvSpPr>
              <p:nvPr/>
            </p:nvSpPr>
            <p:spPr bwMode="auto">
              <a:xfrm>
                <a:off x="576634" y="4079168"/>
                <a:ext cx="83794" cy="111021"/>
              </a:xfrm>
              <a:custGeom>
                <a:avLst/>
                <a:gdLst>
                  <a:gd name="T0" fmla="*/ 49319 w 175"/>
                  <a:gd name="T1" fmla="*/ 22204 h 235"/>
                  <a:gd name="T2" fmla="*/ 49319 w 175"/>
                  <a:gd name="T3" fmla="*/ 22204 h 235"/>
                  <a:gd name="T4" fmla="*/ 27293 w 175"/>
                  <a:gd name="T5" fmla="*/ 33543 h 235"/>
                  <a:gd name="T6" fmla="*/ 27293 w 175"/>
                  <a:gd name="T7" fmla="*/ 33543 h 235"/>
                  <a:gd name="T8" fmla="*/ 22983 w 175"/>
                  <a:gd name="T9" fmla="*/ 51022 h 235"/>
                  <a:gd name="T10" fmla="*/ 22983 w 175"/>
                  <a:gd name="T11" fmla="*/ 51022 h 235"/>
                  <a:gd name="T12" fmla="*/ 28729 w 175"/>
                  <a:gd name="T13" fmla="*/ 78423 h 235"/>
                  <a:gd name="T14" fmla="*/ 28729 w 175"/>
                  <a:gd name="T15" fmla="*/ 78423 h 235"/>
                  <a:gd name="T16" fmla="*/ 51234 w 175"/>
                  <a:gd name="T17" fmla="*/ 79368 h 235"/>
                  <a:gd name="T18" fmla="*/ 51234 w 175"/>
                  <a:gd name="T19" fmla="*/ 79368 h 235"/>
                  <a:gd name="T20" fmla="*/ 55543 w 175"/>
                  <a:gd name="T21" fmla="*/ 71809 h 235"/>
                  <a:gd name="T22" fmla="*/ 55543 w 175"/>
                  <a:gd name="T23" fmla="*/ 71809 h 235"/>
                  <a:gd name="T24" fmla="*/ 49319 w 175"/>
                  <a:gd name="T25" fmla="*/ 22204 h 235"/>
                  <a:gd name="T26" fmla="*/ 75175 w 175"/>
                  <a:gd name="T27" fmla="*/ 63306 h 235"/>
                  <a:gd name="T28" fmla="*/ 75175 w 175"/>
                  <a:gd name="T29" fmla="*/ 63306 h 235"/>
                  <a:gd name="T30" fmla="*/ 27772 w 175"/>
                  <a:gd name="T31" fmla="*/ 93541 h 235"/>
                  <a:gd name="T32" fmla="*/ 27772 w 175"/>
                  <a:gd name="T33" fmla="*/ 93541 h 235"/>
                  <a:gd name="T34" fmla="*/ 7661 w 175"/>
                  <a:gd name="T35" fmla="*/ 67557 h 235"/>
                  <a:gd name="T36" fmla="*/ 7661 w 175"/>
                  <a:gd name="T37" fmla="*/ 67557 h 235"/>
                  <a:gd name="T38" fmla="*/ 9098 w 175"/>
                  <a:gd name="T39" fmla="*/ 58109 h 235"/>
                  <a:gd name="T40" fmla="*/ 9098 w 175"/>
                  <a:gd name="T41" fmla="*/ 58109 h 235"/>
                  <a:gd name="T42" fmla="*/ 2873 w 175"/>
                  <a:gd name="T43" fmla="*/ 47243 h 235"/>
                  <a:gd name="T44" fmla="*/ 2873 w 175"/>
                  <a:gd name="T45" fmla="*/ 47243 h 235"/>
                  <a:gd name="T46" fmla="*/ 57459 w 175"/>
                  <a:gd name="T47" fmla="*/ 7559 h 235"/>
                  <a:gd name="T48" fmla="*/ 57459 w 175"/>
                  <a:gd name="T49" fmla="*/ 7559 h 235"/>
                  <a:gd name="T50" fmla="*/ 75175 w 175"/>
                  <a:gd name="T51" fmla="*/ 63306 h 2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75" h="235">
                    <a:moveTo>
                      <a:pt x="103" y="47"/>
                    </a:moveTo>
                    <a:lnTo>
                      <a:pt x="103" y="47"/>
                    </a:lnTo>
                    <a:cubicBezTo>
                      <a:pt x="83" y="46"/>
                      <a:pt x="69" y="56"/>
                      <a:pt x="57" y="71"/>
                    </a:cubicBezTo>
                    <a:cubicBezTo>
                      <a:pt x="60" y="84"/>
                      <a:pt x="53" y="93"/>
                      <a:pt x="48" y="108"/>
                    </a:cubicBezTo>
                    <a:cubicBezTo>
                      <a:pt x="40" y="129"/>
                      <a:pt x="39" y="152"/>
                      <a:pt x="60" y="166"/>
                    </a:cubicBezTo>
                    <a:cubicBezTo>
                      <a:pt x="70" y="173"/>
                      <a:pt x="96" y="176"/>
                      <a:pt x="107" y="168"/>
                    </a:cubicBezTo>
                    <a:cubicBezTo>
                      <a:pt x="111" y="166"/>
                      <a:pt x="115" y="156"/>
                      <a:pt x="116" y="152"/>
                    </a:cubicBezTo>
                    <a:cubicBezTo>
                      <a:pt x="131" y="123"/>
                      <a:pt x="157" y="51"/>
                      <a:pt x="103" y="47"/>
                    </a:cubicBezTo>
                    <a:close/>
                    <a:moveTo>
                      <a:pt x="157" y="134"/>
                    </a:moveTo>
                    <a:lnTo>
                      <a:pt x="157" y="134"/>
                    </a:lnTo>
                    <a:cubicBezTo>
                      <a:pt x="141" y="172"/>
                      <a:pt x="107" y="234"/>
                      <a:pt x="58" y="198"/>
                    </a:cubicBezTo>
                    <a:cubicBezTo>
                      <a:pt x="40" y="185"/>
                      <a:pt x="22" y="166"/>
                      <a:pt x="16" y="143"/>
                    </a:cubicBezTo>
                    <a:cubicBezTo>
                      <a:pt x="15" y="137"/>
                      <a:pt x="16" y="130"/>
                      <a:pt x="19" y="123"/>
                    </a:cubicBezTo>
                    <a:cubicBezTo>
                      <a:pt x="10" y="122"/>
                      <a:pt x="0" y="112"/>
                      <a:pt x="6" y="100"/>
                    </a:cubicBezTo>
                    <a:cubicBezTo>
                      <a:pt x="25" y="56"/>
                      <a:pt x="62" y="0"/>
                      <a:pt x="120" y="16"/>
                    </a:cubicBezTo>
                    <a:cubicBezTo>
                      <a:pt x="170" y="30"/>
                      <a:pt x="174" y="93"/>
                      <a:pt x="157" y="13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3200"/>
              </a:p>
            </p:txBody>
          </p:sp>
          <p:sp>
            <p:nvSpPr>
              <p:cNvPr id="153" name="Freeform 173">
                <a:extLst>
                  <a:ext uri="{FF2B5EF4-FFF2-40B4-BE49-F238E27FC236}">
                    <a16:creationId xmlns:a16="http://schemas.microsoft.com/office/drawing/2014/main" id="{A463BB7E-3AEE-294D-B18F-E004F9E70D6A}"/>
                  </a:ext>
                </a:extLst>
              </p:cNvPr>
              <p:cNvSpPr>
                <a:spLocks noChangeArrowheads="1"/>
              </p:cNvSpPr>
              <p:nvPr/>
            </p:nvSpPr>
            <p:spPr bwMode="auto">
              <a:xfrm>
                <a:off x="737338" y="4084965"/>
                <a:ext cx="88914" cy="89960"/>
              </a:xfrm>
              <a:custGeom>
                <a:avLst/>
                <a:gdLst>
                  <a:gd name="T0" fmla="*/ 64 w 186"/>
                  <a:gd name="T1" fmla="*/ 132 h 188"/>
                  <a:gd name="T2" fmla="*/ 64 w 186"/>
                  <a:gd name="T3" fmla="*/ 132 h 188"/>
                  <a:gd name="T4" fmla="*/ 112 w 186"/>
                  <a:gd name="T5" fmla="*/ 139 h 188"/>
                  <a:gd name="T6" fmla="*/ 112 w 186"/>
                  <a:gd name="T7" fmla="*/ 139 h 188"/>
                  <a:gd name="T8" fmla="*/ 137 w 186"/>
                  <a:gd name="T9" fmla="*/ 120 h 188"/>
                  <a:gd name="T10" fmla="*/ 137 w 186"/>
                  <a:gd name="T11" fmla="*/ 120 h 188"/>
                  <a:gd name="T12" fmla="*/ 154 w 186"/>
                  <a:gd name="T13" fmla="*/ 74 h 188"/>
                  <a:gd name="T14" fmla="*/ 154 w 186"/>
                  <a:gd name="T15" fmla="*/ 74 h 188"/>
                  <a:gd name="T16" fmla="*/ 116 w 186"/>
                  <a:gd name="T17" fmla="*/ 46 h 188"/>
                  <a:gd name="T18" fmla="*/ 116 w 186"/>
                  <a:gd name="T19" fmla="*/ 46 h 188"/>
                  <a:gd name="T20" fmla="*/ 100 w 186"/>
                  <a:gd name="T21" fmla="*/ 51 h 188"/>
                  <a:gd name="T22" fmla="*/ 100 w 186"/>
                  <a:gd name="T23" fmla="*/ 51 h 188"/>
                  <a:gd name="T24" fmla="*/ 64 w 186"/>
                  <a:gd name="T25" fmla="*/ 132 h 188"/>
                  <a:gd name="T26" fmla="*/ 58 w 186"/>
                  <a:gd name="T27" fmla="*/ 42 h 188"/>
                  <a:gd name="T28" fmla="*/ 58 w 186"/>
                  <a:gd name="T29" fmla="*/ 42 h 188"/>
                  <a:gd name="T30" fmla="*/ 169 w 186"/>
                  <a:gd name="T31" fmla="*/ 51 h 188"/>
                  <a:gd name="T32" fmla="*/ 169 w 186"/>
                  <a:gd name="T33" fmla="*/ 51 h 188"/>
                  <a:gd name="T34" fmla="*/ 180 w 186"/>
                  <a:gd name="T35" fmla="*/ 113 h 188"/>
                  <a:gd name="T36" fmla="*/ 180 w 186"/>
                  <a:gd name="T37" fmla="*/ 113 h 188"/>
                  <a:gd name="T38" fmla="*/ 168 w 186"/>
                  <a:gd name="T39" fmla="*/ 125 h 188"/>
                  <a:gd name="T40" fmla="*/ 168 w 186"/>
                  <a:gd name="T41" fmla="*/ 125 h 188"/>
                  <a:gd name="T42" fmla="*/ 168 w 186"/>
                  <a:gd name="T43" fmla="*/ 149 h 188"/>
                  <a:gd name="T44" fmla="*/ 168 w 186"/>
                  <a:gd name="T45" fmla="*/ 149 h 188"/>
                  <a:gd name="T46" fmla="*/ 35 w 186"/>
                  <a:gd name="T47" fmla="*/ 143 h 188"/>
                  <a:gd name="T48" fmla="*/ 35 w 186"/>
                  <a:gd name="T49" fmla="*/ 143 h 188"/>
                  <a:gd name="T50" fmla="*/ 58 w 186"/>
                  <a:gd name="T51" fmla="*/ 42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6" h="188">
                    <a:moveTo>
                      <a:pt x="64" y="132"/>
                    </a:moveTo>
                    <a:lnTo>
                      <a:pt x="64" y="132"/>
                    </a:lnTo>
                    <a:cubicBezTo>
                      <a:pt x="79" y="143"/>
                      <a:pt x="96" y="143"/>
                      <a:pt x="112" y="139"/>
                    </a:cubicBezTo>
                    <a:lnTo>
                      <a:pt x="112" y="139"/>
                    </a:lnTo>
                    <a:cubicBezTo>
                      <a:pt x="116" y="130"/>
                      <a:pt x="125" y="126"/>
                      <a:pt x="137" y="120"/>
                    </a:cubicBezTo>
                    <a:lnTo>
                      <a:pt x="137" y="120"/>
                    </a:lnTo>
                    <a:cubicBezTo>
                      <a:pt x="154" y="109"/>
                      <a:pt x="164" y="95"/>
                      <a:pt x="154" y="74"/>
                    </a:cubicBezTo>
                    <a:lnTo>
                      <a:pt x="154" y="74"/>
                    </a:lnTo>
                    <a:cubicBezTo>
                      <a:pt x="150" y="63"/>
                      <a:pt x="127" y="46"/>
                      <a:pt x="116" y="46"/>
                    </a:cubicBezTo>
                    <a:lnTo>
                      <a:pt x="116" y="46"/>
                    </a:lnTo>
                    <a:cubicBezTo>
                      <a:pt x="110" y="46"/>
                      <a:pt x="104" y="50"/>
                      <a:pt x="100" y="51"/>
                    </a:cubicBezTo>
                    <a:lnTo>
                      <a:pt x="100" y="51"/>
                    </a:lnTo>
                    <a:cubicBezTo>
                      <a:pt x="75" y="63"/>
                      <a:pt x="21" y="99"/>
                      <a:pt x="64" y="132"/>
                    </a:cubicBezTo>
                    <a:close/>
                    <a:moveTo>
                      <a:pt x="58" y="42"/>
                    </a:moveTo>
                    <a:lnTo>
                      <a:pt x="58" y="42"/>
                    </a:lnTo>
                    <a:cubicBezTo>
                      <a:pt x="89" y="24"/>
                      <a:pt x="146" y="0"/>
                      <a:pt x="169" y="51"/>
                    </a:cubicBezTo>
                    <a:lnTo>
                      <a:pt x="169" y="51"/>
                    </a:lnTo>
                    <a:cubicBezTo>
                      <a:pt x="179" y="71"/>
                      <a:pt x="185" y="96"/>
                      <a:pt x="180" y="113"/>
                    </a:cubicBezTo>
                    <a:lnTo>
                      <a:pt x="180" y="113"/>
                    </a:lnTo>
                    <a:cubicBezTo>
                      <a:pt x="177" y="118"/>
                      <a:pt x="173" y="122"/>
                      <a:pt x="168" y="125"/>
                    </a:cubicBezTo>
                    <a:lnTo>
                      <a:pt x="168" y="125"/>
                    </a:lnTo>
                    <a:cubicBezTo>
                      <a:pt x="176" y="132"/>
                      <a:pt x="179" y="143"/>
                      <a:pt x="168" y="149"/>
                    </a:cubicBezTo>
                    <a:lnTo>
                      <a:pt x="168" y="149"/>
                    </a:lnTo>
                    <a:cubicBezTo>
                      <a:pt x="133" y="167"/>
                      <a:pt x="75" y="187"/>
                      <a:pt x="35" y="143"/>
                    </a:cubicBezTo>
                    <a:lnTo>
                      <a:pt x="35" y="143"/>
                    </a:lnTo>
                    <a:cubicBezTo>
                      <a:pt x="0" y="105"/>
                      <a:pt x="25" y="61"/>
                      <a:pt x="58" y="42"/>
                    </a:cubicBezTo>
                    <a:close/>
                  </a:path>
                </a:pathLst>
              </a:custGeom>
              <a:solidFill>
                <a:schemeClr val="accent1">
                  <a:lumMod val="60000"/>
                  <a:lumOff val="40000"/>
                </a:schemeClr>
              </a:solidFill>
              <a:ln>
                <a:noFill/>
              </a:ln>
              <a:effectLst/>
            </p:spPr>
            <p:txBody>
              <a:bodyPr wrap="none" anchor="ctr"/>
              <a:lstStyle/>
              <a:p>
                <a:pPr>
                  <a:defRPr/>
                </a:pPr>
                <a:endParaRPr lang="es-ES_tradnl" sz="3200"/>
              </a:p>
            </p:txBody>
          </p:sp>
          <p:sp>
            <p:nvSpPr>
              <p:cNvPr id="154" name="Freeform 174">
                <a:extLst>
                  <a:ext uri="{FF2B5EF4-FFF2-40B4-BE49-F238E27FC236}">
                    <a16:creationId xmlns:a16="http://schemas.microsoft.com/office/drawing/2014/main" id="{C6A7D3B5-3936-B946-92FF-00920ACEE6E9}"/>
                  </a:ext>
                </a:extLst>
              </p:cNvPr>
              <p:cNvSpPr>
                <a:spLocks noChangeArrowheads="1"/>
              </p:cNvSpPr>
              <p:nvPr/>
            </p:nvSpPr>
            <p:spPr bwMode="auto">
              <a:xfrm>
                <a:off x="913577" y="4096011"/>
                <a:ext cx="85738" cy="71022"/>
              </a:xfrm>
              <a:custGeom>
                <a:avLst/>
                <a:gdLst>
                  <a:gd name="T0" fmla="*/ 129 w 179"/>
                  <a:gd name="T1" fmla="*/ 62 h 149"/>
                  <a:gd name="T2" fmla="*/ 129 w 179"/>
                  <a:gd name="T3" fmla="*/ 62 h 149"/>
                  <a:gd name="T4" fmla="*/ 88 w 179"/>
                  <a:gd name="T5" fmla="*/ 34 h 149"/>
                  <a:gd name="T6" fmla="*/ 88 w 179"/>
                  <a:gd name="T7" fmla="*/ 34 h 149"/>
                  <a:gd name="T8" fmla="*/ 58 w 179"/>
                  <a:gd name="T9" fmla="*/ 41 h 149"/>
                  <a:gd name="T10" fmla="*/ 58 w 179"/>
                  <a:gd name="T11" fmla="*/ 41 h 149"/>
                  <a:gd name="T12" fmla="*/ 24 w 179"/>
                  <a:gd name="T13" fmla="*/ 76 h 149"/>
                  <a:gd name="T14" fmla="*/ 24 w 179"/>
                  <a:gd name="T15" fmla="*/ 76 h 149"/>
                  <a:gd name="T16" fmla="*/ 46 w 179"/>
                  <a:gd name="T17" fmla="*/ 117 h 149"/>
                  <a:gd name="T18" fmla="*/ 46 w 179"/>
                  <a:gd name="T19" fmla="*/ 117 h 149"/>
                  <a:gd name="T20" fmla="*/ 64 w 179"/>
                  <a:gd name="T21" fmla="*/ 118 h 149"/>
                  <a:gd name="T22" fmla="*/ 64 w 179"/>
                  <a:gd name="T23" fmla="*/ 118 h 149"/>
                  <a:gd name="T24" fmla="*/ 129 w 179"/>
                  <a:gd name="T25" fmla="*/ 62 h 149"/>
                  <a:gd name="T26" fmla="*/ 98 w 179"/>
                  <a:gd name="T27" fmla="*/ 144 h 149"/>
                  <a:gd name="T28" fmla="*/ 98 w 179"/>
                  <a:gd name="T29" fmla="*/ 144 h 149"/>
                  <a:gd name="T30" fmla="*/ 0 w 179"/>
                  <a:gd name="T31" fmla="*/ 89 h 149"/>
                  <a:gd name="T32" fmla="*/ 0 w 179"/>
                  <a:gd name="T33" fmla="*/ 89 h 149"/>
                  <a:gd name="T34" fmla="*/ 18 w 179"/>
                  <a:gd name="T35" fmla="*/ 30 h 149"/>
                  <a:gd name="T36" fmla="*/ 18 w 179"/>
                  <a:gd name="T37" fmla="*/ 30 h 149"/>
                  <a:gd name="T38" fmla="*/ 32 w 179"/>
                  <a:gd name="T39" fmla="*/ 22 h 149"/>
                  <a:gd name="T40" fmla="*/ 32 w 179"/>
                  <a:gd name="T41" fmla="*/ 22 h 149"/>
                  <a:gd name="T42" fmla="*/ 41 w 179"/>
                  <a:gd name="T43" fmla="*/ 1 h 149"/>
                  <a:gd name="T44" fmla="*/ 41 w 179"/>
                  <a:gd name="T45" fmla="*/ 1 h 149"/>
                  <a:gd name="T46" fmla="*/ 161 w 179"/>
                  <a:gd name="T47" fmla="*/ 62 h 149"/>
                  <a:gd name="T48" fmla="*/ 161 w 179"/>
                  <a:gd name="T49" fmla="*/ 62 h 149"/>
                  <a:gd name="T50" fmla="*/ 98 w 179"/>
                  <a:gd name="T51" fmla="*/ 144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9" h="149">
                    <a:moveTo>
                      <a:pt x="129" y="62"/>
                    </a:moveTo>
                    <a:lnTo>
                      <a:pt x="129" y="62"/>
                    </a:lnTo>
                    <a:cubicBezTo>
                      <a:pt x="120" y="44"/>
                      <a:pt x="106" y="37"/>
                      <a:pt x="88" y="34"/>
                    </a:cubicBezTo>
                    <a:lnTo>
                      <a:pt x="88" y="34"/>
                    </a:lnTo>
                    <a:cubicBezTo>
                      <a:pt x="81" y="41"/>
                      <a:pt x="71" y="39"/>
                      <a:pt x="58" y="41"/>
                    </a:cubicBezTo>
                    <a:lnTo>
                      <a:pt x="58" y="41"/>
                    </a:lnTo>
                    <a:cubicBezTo>
                      <a:pt x="40" y="43"/>
                      <a:pt x="23" y="52"/>
                      <a:pt x="24" y="76"/>
                    </a:cubicBezTo>
                    <a:lnTo>
                      <a:pt x="24" y="76"/>
                    </a:lnTo>
                    <a:cubicBezTo>
                      <a:pt x="24" y="88"/>
                      <a:pt x="36" y="113"/>
                      <a:pt x="46" y="117"/>
                    </a:cubicBezTo>
                    <a:lnTo>
                      <a:pt x="46" y="117"/>
                    </a:lnTo>
                    <a:cubicBezTo>
                      <a:pt x="52" y="119"/>
                      <a:pt x="60" y="118"/>
                      <a:pt x="64" y="118"/>
                    </a:cubicBezTo>
                    <a:lnTo>
                      <a:pt x="64" y="118"/>
                    </a:lnTo>
                    <a:cubicBezTo>
                      <a:pt x="91" y="118"/>
                      <a:pt x="155" y="109"/>
                      <a:pt x="129" y="62"/>
                    </a:cubicBezTo>
                    <a:close/>
                    <a:moveTo>
                      <a:pt x="98" y="144"/>
                    </a:moveTo>
                    <a:lnTo>
                      <a:pt x="98" y="144"/>
                    </a:lnTo>
                    <a:cubicBezTo>
                      <a:pt x="62" y="148"/>
                      <a:pt x="0" y="146"/>
                      <a:pt x="0" y="89"/>
                    </a:cubicBezTo>
                    <a:lnTo>
                      <a:pt x="0" y="89"/>
                    </a:lnTo>
                    <a:cubicBezTo>
                      <a:pt x="0" y="68"/>
                      <a:pt x="4" y="43"/>
                      <a:pt x="18" y="30"/>
                    </a:cubicBezTo>
                    <a:lnTo>
                      <a:pt x="18" y="30"/>
                    </a:lnTo>
                    <a:cubicBezTo>
                      <a:pt x="21" y="26"/>
                      <a:pt x="27" y="23"/>
                      <a:pt x="32" y="22"/>
                    </a:cubicBezTo>
                    <a:lnTo>
                      <a:pt x="32" y="22"/>
                    </a:lnTo>
                    <a:cubicBezTo>
                      <a:pt x="28" y="14"/>
                      <a:pt x="31" y="2"/>
                      <a:pt x="41" y="1"/>
                    </a:cubicBezTo>
                    <a:lnTo>
                      <a:pt x="41" y="1"/>
                    </a:lnTo>
                    <a:cubicBezTo>
                      <a:pt x="83" y="0"/>
                      <a:pt x="142" y="6"/>
                      <a:pt x="161" y="62"/>
                    </a:cubicBezTo>
                    <a:lnTo>
                      <a:pt x="161" y="62"/>
                    </a:lnTo>
                    <a:cubicBezTo>
                      <a:pt x="178" y="113"/>
                      <a:pt x="136" y="142"/>
                      <a:pt x="98" y="144"/>
                    </a:cubicBezTo>
                    <a:close/>
                  </a:path>
                </a:pathLst>
              </a:custGeom>
              <a:solidFill>
                <a:schemeClr val="accent1">
                  <a:lumMod val="75000"/>
                </a:schemeClr>
              </a:solidFill>
              <a:ln>
                <a:noFill/>
              </a:ln>
              <a:effectLst/>
            </p:spPr>
            <p:txBody>
              <a:bodyPr wrap="none" anchor="ctr"/>
              <a:lstStyle/>
              <a:p>
                <a:pPr>
                  <a:defRPr/>
                </a:pPr>
                <a:endParaRPr lang="es-ES_tradnl" sz="3200"/>
              </a:p>
            </p:txBody>
          </p:sp>
          <p:sp>
            <p:nvSpPr>
              <p:cNvPr id="9264" name="Freeform 175">
                <a:extLst>
                  <a:ext uri="{FF2B5EF4-FFF2-40B4-BE49-F238E27FC236}">
                    <a16:creationId xmlns:a16="http://schemas.microsoft.com/office/drawing/2014/main" id="{03DCD919-B55A-8C43-A1B7-4637FA117666}"/>
                  </a:ext>
                </a:extLst>
              </p:cNvPr>
              <p:cNvSpPr>
                <a:spLocks/>
              </p:cNvSpPr>
              <p:nvPr/>
            </p:nvSpPr>
            <p:spPr bwMode="auto">
              <a:xfrm>
                <a:off x="1079397" y="4079168"/>
                <a:ext cx="81699" cy="113117"/>
              </a:xfrm>
              <a:custGeom>
                <a:avLst/>
                <a:gdLst>
                  <a:gd name="T0" fmla="*/ 47697 w 173"/>
                  <a:gd name="T1" fmla="*/ 23289 h 238"/>
                  <a:gd name="T2" fmla="*/ 47697 w 173"/>
                  <a:gd name="T3" fmla="*/ 23289 h 238"/>
                  <a:gd name="T4" fmla="*/ 26446 w 173"/>
                  <a:gd name="T5" fmla="*/ 34696 h 238"/>
                  <a:gd name="T6" fmla="*/ 26446 w 173"/>
                  <a:gd name="T7" fmla="*/ 34696 h 238"/>
                  <a:gd name="T8" fmla="*/ 21723 w 173"/>
                  <a:gd name="T9" fmla="*/ 51806 h 238"/>
                  <a:gd name="T10" fmla="*/ 21723 w 173"/>
                  <a:gd name="T11" fmla="*/ 51806 h 238"/>
                  <a:gd name="T12" fmla="*/ 27390 w 173"/>
                  <a:gd name="T13" fmla="*/ 80323 h 238"/>
                  <a:gd name="T14" fmla="*/ 27390 w 173"/>
                  <a:gd name="T15" fmla="*/ 80323 h 238"/>
                  <a:gd name="T16" fmla="*/ 50058 w 173"/>
                  <a:gd name="T17" fmla="*/ 80798 h 238"/>
                  <a:gd name="T18" fmla="*/ 50058 w 173"/>
                  <a:gd name="T19" fmla="*/ 80798 h 238"/>
                  <a:gd name="T20" fmla="*/ 54781 w 173"/>
                  <a:gd name="T21" fmla="*/ 72718 h 238"/>
                  <a:gd name="T22" fmla="*/ 54781 w 173"/>
                  <a:gd name="T23" fmla="*/ 72718 h 238"/>
                  <a:gd name="T24" fmla="*/ 47697 w 173"/>
                  <a:gd name="T25" fmla="*/ 23289 h 238"/>
                  <a:gd name="T26" fmla="*/ 73671 w 173"/>
                  <a:gd name="T27" fmla="*/ 64638 h 238"/>
                  <a:gd name="T28" fmla="*/ 73671 w 173"/>
                  <a:gd name="T29" fmla="*/ 64638 h 238"/>
                  <a:gd name="T30" fmla="*/ 26446 w 173"/>
                  <a:gd name="T31" fmla="*/ 95056 h 238"/>
                  <a:gd name="T32" fmla="*/ 26446 w 173"/>
                  <a:gd name="T33" fmla="*/ 95056 h 238"/>
                  <a:gd name="T34" fmla="*/ 6611 w 173"/>
                  <a:gd name="T35" fmla="*/ 68441 h 238"/>
                  <a:gd name="T36" fmla="*/ 6611 w 173"/>
                  <a:gd name="T37" fmla="*/ 68441 h 238"/>
                  <a:gd name="T38" fmla="*/ 8028 w 173"/>
                  <a:gd name="T39" fmla="*/ 59410 h 238"/>
                  <a:gd name="T40" fmla="*/ 8028 w 173"/>
                  <a:gd name="T41" fmla="*/ 59410 h 238"/>
                  <a:gd name="T42" fmla="*/ 2361 w 173"/>
                  <a:gd name="T43" fmla="*/ 48954 h 238"/>
                  <a:gd name="T44" fmla="*/ 2361 w 173"/>
                  <a:gd name="T45" fmla="*/ 48954 h 238"/>
                  <a:gd name="T46" fmla="*/ 56670 w 173"/>
                  <a:gd name="T47" fmla="*/ 8080 h 238"/>
                  <a:gd name="T48" fmla="*/ 56670 w 173"/>
                  <a:gd name="T49" fmla="*/ 8080 h 238"/>
                  <a:gd name="T50" fmla="*/ 73671 w 173"/>
                  <a:gd name="T51" fmla="*/ 64638 h 23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73" h="238">
                    <a:moveTo>
                      <a:pt x="101" y="49"/>
                    </a:moveTo>
                    <a:lnTo>
                      <a:pt x="101" y="49"/>
                    </a:lnTo>
                    <a:cubicBezTo>
                      <a:pt x="83" y="48"/>
                      <a:pt x="67" y="58"/>
                      <a:pt x="56" y="73"/>
                    </a:cubicBezTo>
                    <a:cubicBezTo>
                      <a:pt x="58" y="86"/>
                      <a:pt x="53" y="95"/>
                      <a:pt x="46" y="109"/>
                    </a:cubicBezTo>
                    <a:cubicBezTo>
                      <a:pt x="39" y="130"/>
                      <a:pt x="38" y="153"/>
                      <a:pt x="58" y="169"/>
                    </a:cubicBezTo>
                    <a:cubicBezTo>
                      <a:pt x="68" y="175"/>
                      <a:pt x="96" y="178"/>
                      <a:pt x="106" y="170"/>
                    </a:cubicBezTo>
                    <a:cubicBezTo>
                      <a:pt x="110" y="166"/>
                      <a:pt x="113" y="158"/>
                      <a:pt x="116" y="153"/>
                    </a:cubicBezTo>
                    <a:cubicBezTo>
                      <a:pt x="129" y="125"/>
                      <a:pt x="155" y="54"/>
                      <a:pt x="101" y="49"/>
                    </a:cubicBezTo>
                    <a:close/>
                    <a:moveTo>
                      <a:pt x="156" y="136"/>
                    </a:moveTo>
                    <a:lnTo>
                      <a:pt x="156" y="136"/>
                    </a:lnTo>
                    <a:cubicBezTo>
                      <a:pt x="139" y="174"/>
                      <a:pt x="106" y="237"/>
                      <a:pt x="56" y="200"/>
                    </a:cubicBezTo>
                    <a:cubicBezTo>
                      <a:pt x="39" y="187"/>
                      <a:pt x="20" y="166"/>
                      <a:pt x="14" y="144"/>
                    </a:cubicBezTo>
                    <a:cubicBezTo>
                      <a:pt x="14" y="138"/>
                      <a:pt x="14" y="132"/>
                      <a:pt x="17" y="125"/>
                    </a:cubicBezTo>
                    <a:cubicBezTo>
                      <a:pt x="8" y="124"/>
                      <a:pt x="0" y="113"/>
                      <a:pt x="5" y="103"/>
                    </a:cubicBezTo>
                    <a:cubicBezTo>
                      <a:pt x="25" y="58"/>
                      <a:pt x="62" y="0"/>
                      <a:pt x="120" y="17"/>
                    </a:cubicBezTo>
                    <a:cubicBezTo>
                      <a:pt x="171" y="32"/>
                      <a:pt x="172" y="94"/>
                      <a:pt x="156" y="13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3200"/>
              </a:p>
            </p:txBody>
          </p:sp>
          <p:sp>
            <p:nvSpPr>
              <p:cNvPr id="156" name="Freeform 176">
                <a:extLst>
                  <a:ext uri="{FF2B5EF4-FFF2-40B4-BE49-F238E27FC236}">
                    <a16:creationId xmlns:a16="http://schemas.microsoft.com/office/drawing/2014/main" id="{FCD4FDE2-DF91-F443-965B-AABA7DE46E2A}"/>
                  </a:ext>
                </a:extLst>
              </p:cNvPr>
              <p:cNvSpPr>
                <a:spLocks noChangeArrowheads="1"/>
              </p:cNvSpPr>
              <p:nvPr/>
            </p:nvSpPr>
            <p:spPr bwMode="auto">
              <a:xfrm>
                <a:off x="1407365" y="4084964"/>
                <a:ext cx="96853" cy="93116"/>
              </a:xfrm>
              <a:custGeom>
                <a:avLst/>
                <a:gdLst>
                  <a:gd name="T0" fmla="*/ 60 w 203"/>
                  <a:gd name="T1" fmla="*/ 133 h 196"/>
                  <a:gd name="T2" fmla="*/ 60 w 203"/>
                  <a:gd name="T3" fmla="*/ 133 h 196"/>
                  <a:gd name="T4" fmla="*/ 107 w 203"/>
                  <a:gd name="T5" fmla="*/ 149 h 196"/>
                  <a:gd name="T6" fmla="*/ 107 w 203"/>
                  <a:gd name="T7" fmla="*/ 149 h 196"/>
                  <a:gd name="T8" fmla="*/ 141 w 203"/>
                  <a:gd name="T9" fmla="*/ 130 h 196"/>
                  <a:gd name="T10" fmla="*/ 141 w 203"/>
                  <a:gd name="T11" fmla="*/ 130 h 196"/>
                  <a:gd name="T12" fmla="*/ 176 w 203"/>
                  <a:gd name="T13" fmla="*/ 82 h 196"/>
                  <a:gd name="T14" fmla="*/ 176 w 203"/>
                  <a:gd name="T15" fmla="*/ 82 h 196"/>
                  <a:gd name="T16" fmla="*/ 143 w 203"/>
                  <a:gd name="T17" fmla="*/ 46 h 196"/>
                  <a:gd name="T18" fmla="*/ 143 w 203"/>
                  <a:gd name="T19" fmla="*/ 46 h 196"/>
                  <a:gd name="T20" fmla="*/ 126 w 203"/>
                  <a:gd name="T21" fmla="*/ 50 h 196"/>
                  <a:gd name="T22" fmla="*/ 126 w 203"/>
                  <a:gd name="T23" fmla="*/ 50 h 196"/>
                  <a:gd name="T24" fmla="*/ 60 w 203"/>
                  <a:gd name="T25" fmla="*/ 133 h 196"/>
                  <a:gd name="T26" fmla="*/ 84 w 203"/>
                  <a:gd name="T27" fmla="*/ 34 h 196"/>
                  <a:gd name="T28" fmla="*/ 84 w 203"/>
                  <a:gd name="T29" fmla="*/ 34 h 196"/>
                  <a:gd name="T30" fmla="*/ 199 w 203"/>
                  <a:gd name="T31" fmla="*/ 61 h 196"/>
                  <a:gd name="T32" fmla="*/ 199 w 203"/>
                  <a:gd name="T33" fmla="*/ 61 h 196"/>
                  <a:gd name="T34" fmla="*/ 189 w 203"/>
                  <a:gd name="T35" fmla="*/ 128 h 196"/>
                  <a:gd name="T36" fmla="*/ 189 w 203"/>
                  <a:gd name="T37" fmla="*/ 128 h 196"/>
                  <a:gd name="T38" fmla="*/ 173 w 203"/>
                  <a:gd name="T39" fmla="*/ 141 h 196"/>
                  <a:gd name="T40" fmla="*/ 173 w 203"/>
                  <a:gd name="T41" fmla="*/ 141 h 196"/>
                  <a:gd name="T42" fmla="*/ 165 w 203"/>
                  <a:gd name="T43" fmla="*/ 166 h 196"/>
                  <a:gd name="T44" fmla="*/ 165 w 203"/>
                  <a:gd name="T45" fmla="*/ 166 h 196"/>
                  <a:gd name="T46" fmla="*/ 24 w 203"/>
                  <a:gd name="T47" fmla="*/ 142 h 196"/>
                  <a:gd name="T48" fmla="*/ 24 w 203"/>
                  <a:gd name="T49" fmla="*/ 142 h 196"/>
                  <a:gd name="T50" fmla="*/ 84 w 203"/>
                  <a:gd name="T51" fmla="*/ 34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3" h="196">
                    <a:moveTo>
                      <a:pt x="60" y="133"/>
                    </a:moveTo>
                    <a:lnTo>
                      <a:pt x="60" y="133"/>
                    </a:lnTo>
                    <a:cubicBezTo>
                      <a:pt x="72" y="147"/>
                      <a:pt x="90" y="150"/>
                      <a:pt x="107" y="149"/>
                    </a:cubicBezTo>
                    <a:lnTo>
                      <a:pt x="107" y="149"/>
                    </a:lnTo>
                    <a:cubicBezTo>
                      <a:pt x="115" y="138"/>
                      <a:pt x="126" y="135"/>
                      <a:pt x="141" y="130"/>
                    </a:cubicBezTo>
                    <a:lnTo>
                      <a:pt x="141" y="130"/>
                    </a:lnTo>
                    <a:cubicBezTo>
                      <a:pt x="162" y="121"/>
                      <a:pt x="178" y="107"/>
                      <a:pt x="176" y="82"/>
                    </a:cubicBezTo>
                    <a:lnTo>
                      <a:pt x="176" y="82"/>
                    </a:lnTo>
                    <a:cubicBezTo>
                      <a:pt x="173" y="68"/>
                      <a:pt x="156" y="47"/>
                      <a:pt x="143" y="46"/>
                    </a:cubicBezTo>
                    <a:lnTo>
                      <a:pt x="143" y="46"/>
                    </a:lnTo>
                    <a:cubicBezTo>
                      <a:pt x="139" y="45"/>
                      <a:pt x="130" y="49"/>
                      <a:pt x="126" y="50"/>
                    </a:cubicBezTo>
                    <a:lnTo>
                      <a:pt x="126" y="50"/>
                    </a:lnTo>
                    <a:cubicBezTo>
                      <a:pt x="95" y="59"/>
                      <a:pt x="26" y="91"/>
                      <a:pt x="60" y="133"/>
                    </a:cubicBezTo>
                    <a:close/>
                    <a:moveTo>
                      <a:pt x="84" y="34"/>
                    </a:moveTo>
                    <a:lnTo>
                      <a:pt x="84" y="34"/>
                    </a:lnTo>
                    <a:cubicBezTo>
                      <a:pt x="123" y="18"/>
                      <a:pt x="191" y="0"/>
                      <a:pt x="199" y="61"/>
                    </a:cubicBezTo>
                    <a:lnTo>
                      <a:pt x="199" y="61"/>
                    </a:lnTo>
                    <a:cubicBezTo>
                      <a:pt x="202" y="82"/>
                      <a:pt x="202" y="109"/>
                      <a:pt x="189" y="128"/>
                    </a:cubicBezTo>
                    <a:lnTo>
                      <a:pt x="189" y="128"/>
                    </a:lnTo>
                    <a:cubicBezTo>
                      <a:pt x="183" y="134"/>
                      <a:pt x="178" y="137"/>
                      <a:pt x="173" y="141"/>
                    </a:cubicBezTo>
                    <a:lnTo>
                      <a:pt x="173" y="141"/>
                    </a:lnTo>
                    <a:cubicBezTo>
                      <a:pt x="178" y="147"/>
                      <a:pt x="177" y="162"/>
                      <a:pt x="165" y="166"/>
                    </a:cubicBezTo>
                    <a:lnTo>
                      <a:pt x="165" y="166"/>
                    </a:lnTo>
                    <a:cubicBezTo>
                      <a:pt x="120" y="181"/>
                      <a:pt x="53" y="195"/>
                      <a:pt x="24" y="142"/>
                    </a:cubicBezTo>
                    <a:lnTo>
                      <a:pt x="24" y="142"/>
                    </a:lnTo>
                    <a:cubicBezTo>
                      <a:pt x="0" y="95"/>
                      <a:pt x="43" y="50"/>
                      <a:pt x="84" y="34"/>
                    </a:cubicBezTo>
                    <a:close/>
                  </a:path>
                </a:pathLst>
              </a:custGeom>
              <a:solidFill>
                <a:schemeClr val="accent1">
                  <a:lumMod val="75000"/>
                </a:schemeClr>
              </a:solidFill>
              <a:ln>
                <a:noFill/>
              </a:ln>
              <a:effectLst/>
            </p:spPr>
            <p:txBody>
              <a:bodyPr wrap="none" anchor="ctr"/>
              <a:lstStyle/>
              <a:p>
                <a:pPr>
                  <a:defRPr/>
                </a:pPr>
                <a:endParaRPr lang="es-ES_tradnl" sz="3200"/>
              </a:p>
            </p:txBody>
          </p:sp>
          <p:sp>
            <p:nvSpPr>
              <p:cNvPr id="9266" name="Freeform 177">
                <a:extLst>
                  <a:ext uri="{FF2B5EF4-FFF2-40B4-BE49-F238E27FC236}">
                    <a16:creationId xmlns:a16="http://schemas.microsoft.com/office/drawing/2014/main" id="{B230C865-7024-974B-A133-FD218DC40EAC}"/>
                  </a:ext>
                </a:extLst>
              </p:cNvPr>
              <p:cNvSpPr>
                <a:spLocks/>
              </p:cNvSpPr>
              <p:nvPr/>
            </p:nvSpPr>
            <p:spPr bwMode="auto">
              <a:xfrm>
                <a:off x="1590538" y="4079168"/>
                <a:ext cx="81699" cy="113117"/>
              </a:xfrm>
              <a:custGeom>
                <a:avLst/>
                <a:gdLst>
                  <a:gd name="T0" fmla="*/ 47697 w 173"/>
                  <a:gd name="T1" fmla="*/ 23486 h 236"/>
                  <a:gd name="T2" fmla="*/ 47697 w 173"/>
                  <a:gd name="T3" fmla="*/ 23486 h 236"/>
                  <a:gd name="T4" fmla="*/ 26446 w 173"/>
                  <a:gd name="T5" fmla="*/ 34510 h 236"/>
                  <a:gd name="T6" fmla="*/ 26446 w 173"/>
                  <a:gd name="T7" fmla="*/ 34510 h 236"/>
                  <a:gd name="T8" fmla="*/ 22196 w 173"/>
                  <a:gd name="T9" fmla="*/ 52245 h 236"/>
                  <a:gd name="T10" fmla="*/ 22196 w 173"/>
                  <a:gd name="T11" fmla="*/ 52245 h 236"/>
                  <a:gd name="T12" fmla="*/ 27390 w 173"/>
                  <a:gd name="T13" fmla="*/ 80045 h 236"/>
                  <a:gd name="T14" fmla="*/ 27390 w 173"/>
                  <a:gd name="T15" fmla="*/ 80045 h 236"/>
                  <a:gd name="T16" fmla="*/ 50058 w 173"/>
                  <a:gd name="T17" fmla="*/ 81003 h 236"/>
                  <a:gd name="T18" fmla="*/ 50058 w 173"/>
                  <a:gd name="T19" fmla="*/ 81003 h 236"/>
                  <a:gd name="T20" fmla="*/ 54309 w 173"/>
                  <a:gd name="T21" fmla="*/ 72855 h 236"/>
                  <a:gd name="T22" fmla="*/ 54309 w 173"/>
                  <a:gd name="T23" fmla="*/ 72855 h 236"/>
                  <a:gd name="T24" fmla="*/ 47697 w 173"/>
                  <a:gd name="T25" fmla="*/ 23486 h 236"/>
                  <a:gd name="T26" fmla="*/ 73671 w 173"/>
                  <a:gd name="T27" fmla="*/ 64227 h 236"/>
                  <a:gd name="T28" fmla="*/ 73671 w 173"/>
                  <a:gd name="T29" fmla="*/ 64227 h 236"/>
                  <a:gd name="T30" fmla="*/ 26446 w 173"/>
                  <a:gd name="T31" fmla="*/ 95862 h 236"/>
                  <a:gd name="T32" fmla="*/ 26446 w 173"/>
                  <a:gd name="T33" fmla="*/ 95862 h 236"/>
                  <a:gd name="T34" fmla="*/ 7556 w 173"/>
                  <a:gd name="T35" fmla="*/ 68541 h 236"/>
                  <a:gd name="T36" fmla="*/ 7556 w 173"/>
                  <a:gd name="T37" fmla="*/ 68541 h 236"/>
                  <a:gd name="T38" fmla="*/ 8028 w 173"/>
                  <a:gd name="T39" fmla="*/ 58955 h 236"/>
                  <a:gd name="T40" fmla="*/ 8028 w 173"/>
                  <a:gd name="T41" fmla="*/ 58955 h 236"/>
                  <a:gd name="T42" fmla="*/ 1889 w 173"/>
                  <a:gd name="T43" fmla="*/ 48410 h 236"/>
                  <a:gd name="T44" fmla="*/ 1889 w 173"/>
                  <a:gd name="T45" fmla="*/ 48410 h 236"/>
                  <a:gd name="T46" fmla="*/ 55725 w 173"/>
                  <a:gd name="T47" fmla="*/ 8148 h 236"/>
                  <a:gd name="T48" fmla="*/ 55725 w 173"/>
                  <a:gd name="T49" fmla="*/ 8148 h 236"/>
                  <a:gd name="T50" fmla="*/ 73671 w 173"/>
                  <a:gd name="T51" fmla="*/ 64227 h 2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73" h="236">
                    <a:moveTo>
                      <a:pt x="101" y="49"/>
                    </a:moveTo>
                    <a:lnTo>
                      <a:pt x="101" y="49"/>
                    </a:lnTo>
                    <a:cubicBezTo>
                      <a:pt x="83" y="47"/>
                      <a:pt x="68" y="58"/>
                      <a:pt x="56" y="72"/>
                    </a:cubicBezTo>
                    <a:cubicBezTo>
                      <a:pt x="58" y="85"/>
                      <a:pt x="52" y="95"/>
                      <a:pt x="47" y="109"/>
                    </a:cubicBezTo>
                    <a:cubicBezTo>
                      <a:pt x="39" y="130"/>
                      <a:pt x="38" y="152"/>
                      <a:pt x="58" y="167"/>
                    </a:cubicBezTo>
                    <a:cubicBezTo>
                      <a:pt x="68" y="175"/>
                      <a:pt x="96" y="177"/>
                      <a:pt x="106" y="169"/>
                    </a:cubicBezTo>
                    <a:cubicBezTo>
                      <a:pt x="110" y="166"/>
                      <a:pt x="113" y="158"/>
                      <a:pt x="115" y="152"/>
                    </a:cubicBezTo>
                    <a:cubicBezTo>
                      <a:pt x="129" y="123"/>
                      <a:pt x="155" y="53"/>
                      <a:pt x="101" y="49"/>
                    </a:cubicBezTo>
                    <a:close/>
                    <a:moveTo>
                      <a:pt x="156" y="134"/>
                    </a:moveTo>
                    <a:lnTo>
                      <a:pt x="156" y="134"/>
                    </a:lnTo>
                    <a:cubicBezTo>
                      <a:pt x="140" y="173"/>
                      <a:pt x="106" y="235"/>
                      <a:pt x="56" y="200"/>
                    </a:cubicBezTo>
                    <a:cubicBezTo>
                      <a:pt x="39" y="187"/>
                      <a:pt x="20" y="166"/>
                      <a:pt x="16" y="143"/>
                    </a:cubicBezTo>
                    <a:cubicBezTo>
                      <a:pt x="14" y="137"/>
                      <a:pt x="16" y="131"/>
                      <a:pt x="17" y="123"/>
                    </a:cubicBezTo>
                    <a:cubicBezTo>
                      <a:pt x="8" y="123"/>
                      <a:pt x="0" y="113"/>
                      <a:pt x="4" y="101"/>
                    </a:cubicBezTo>
                    <a:cubicBezTo>
                      <a:pt x="25" y="58"/>
                      <a:pt x="62" y="0"/>
                      <a:pt x="118" y="17"/>
                    </a:cubicBezTo>
                    <a:cubicBezTo>
                      <a:pt x="169" y="31"/>
                      <a:pt x="172" y="93"/>
                      <a:pt x="156" y="13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3200"/>
              </a:p>
            </p:txBody>
          </p:sp>
          <p:sp>
            <p:nvSpPr>
              <p:cNvPr id="158" name="Freeform 178">
                <a:extLst>
                  <a:ext uri="{FF2B5EF4-FFF2-40B4-BE49-F238E27FC236}">
                    <a16:creationId xmlns:a16="http://schemas.microsoft.com/office/drawing/2014/main" id="{32C2DCDE-1DA5-CE44-86DB-9FC710BCA7B7}"/>
                  </a:ext>
                </a:extLst>
              </p:cNvPr>
              <p:cNvSpPr>
                <a:spLocks noChangeArrowheads="1"/>
              </p:cNvSpPr>
              <p:nvPr/>
            </p:nvSpPr>
            <p:spPr bwMode="auto">
              <a:xfrm>
                <a:off x="1247004" y="4097590"/>
                <a:ext cx="85738" cy="71021"/>
              </a:xfrm>
              <a:custGeom>
                <a:avLst/>
                <a:gdLst>
                  <a:gd name="T0" fmla="*/ 129 w 179"/>
                  <a:gd name="T1" fmla="*/ 60 h 148"/>
                  <a:gd name="T2" fmla="*/ 129 w 179"/>
                  <a:gd name="T3" fmla="*/ 60 h 148"/>
                  <a:gd name="T4" fmla="*/ 90 w 179"/>
                  <a:gd name="T5" fmla="*/ 33 h 148"/>
                  <a:gd name="T6" fmla="*/ 90 w 179"/>
                  <a:gd name="T7" fmla="*/ 33 h 148"/>
                  <a:gd name="T8" fmla="*/ 58 w 179"/>
                  <a:gd name="T9" fmla="*/ 40 h 148"/>
                  <a:gd name="T10" fmla="*/ 58 w 179"/>
                  <a:gd name="T11" fmla="*/ 40 h 148"/>
                  <a:gd name="T12" fmla="*/ 24 w 179"/>
                  <a:gd name="T13" fmla="*/ 76 h 148"/>
                  <a:gd name="T14" fmla="*/ 24 w 179"/>
                  <a:gd name="T15" fmla="*/ 76 h 148"/>
                  <a:gd name="T16" fmla="*/ 48 w 179"/>
                  <a:gd name="T17" fmla="*/ 117 h 148"/>
                  <a:gd name="T18" fmla="*/ 48 w 179"/>
                  <a:gd name="T19" fmla="*/ 117 h 148"/>
                  <a:gd name="T20" fmla="*/ 64 w 179"/>
                  <a:gd name="T21" fmla="*/ 117 h 148"/>
                  <a:gd name="T22" fmla="*/ 64 w 179"/>
                  <a:gd name="T23" fmla="*/ 117 h 148"/>
                  <a:gd name="T24" fmla="*/ 129 w 179"/>
                  <a:gd name="T25" fmla="*/ 60 h 148"/>
                  <a:gd name="T26" fmla="*/ 98 w 179"/>
                  <a:gd name="T27" fmla="*/ 144 h 148"/>
                  <a:gd name="T28" fmla="*/ 98 w 179"/>
                  <a:gd name="T29" fmla="*/ 144 h 148"/>
                  <a:gd name="T30" fmla="*/ 0 w 179"/>
                  <a:gd name="T31" fmla="*/ 88 h 148"/>
                  <a:gd name="T32" fmla="*/ 0 w 179"/>
                  <a:gd name="T33" fmla="*/ 88 h 148"/>
                  <a:gd name="T34" fmla="*/ 18 w 179"/>
                  <a:gd name="T35" fmla="*/ 29 h 148"/>
                  <a:gd name="T36" fmla="*/ 18 w 179"/>
                  <a:gd name="T37" fmla="*/ 29 h 148"/>
                  <a:gd name="T38" fmla="*/ 32 w 179"/>
                  <a:gd name="T39" fmla="*/ 22 h 148"/>
                  <a:gd name="T40" fmla="*/ 32 w 179"/>
                  <a:gd name="T41" fmla="*/ 22 h 148"/>
                  <a:gd name="T42" fmla="*/ 41 w 179"/>
                  <a:gd name="T43" fmla="*/ 1 h 148"/>
                  <a:gd name="T44" fmla="*/ 41 w 179"/>
                  <a:gd name="T45" fmla="*/ 1 h 148"/>
                  <a:gd name="T46" fmla="*/ 161 w 179"/>
                  <a:gd name="T47" fmla="*/ 62 h 148"/>
                  <a:gd name="T48" fmla="*/ 161 w 179"/>
                  <a:gd name="T49" fmla="*/ 62 h 148"/>
                  <a:gd name="T50" fmla="*/ 98 w 179"/>
                  <a:gd name="T51" fmla="*/ 144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9" h="148">
                    <a:moveTo>
                      <a:pt x="129" y="60"/>
                    </a:moveTo>
                    <a:lnTo>
                      <a:pt x="129" y="60"/>
                    </a:lnTo>
                    <a:cubicBezTo>
                      <a:pt x="121" y="43"/>
                      <a:pt x="106" y="35"/>
                      <a:pt x="90" y="33"/>
                    </a:cubicBezTo>
                    <a:lnTo>
                      <a:pt x="90" y="33"/>
                    </a:lnTo>
                    <a:cubicBezTo>
                      <a:pt x="82" y="40"/>
                      <a:pt x="71" y="39"/>
                      <a:pt x="58" y="40"/>
                    </a:cubicBezTo>
                    <a:lnTo>
                      <a:pt x="58" y="40"/>
                    </a:lnTo>
                    <a:cubicBezTo>
                      <a:pt x="40" y="43"/>
                      <a:pt x="23" y="52"/>
                      <a:pt x="24" y="76"/>
                    </a:cubicBezTo>
                    <a:lnTo>
                      <a:pt x="24" y="76"/>
                    </a:lnTo>
                    <a:cubicBezTo>
                      <a:pt x="24" y="86"/>
                      <a:pt x="36" y="111"/>
                      <a:pt x="48" y="117"/>
                    </a:cubicBezTo>
                    <a:lnTo>
                      <a:pt x="48" y="117"/>
                    </a:lnTo>
                    <a:cubicBezTo>
                      <a:pt x="52" y="119"/>
                      <a:pt x="60" y="117"/>
                      <a:pt x="64" y="117"/>
                    </a:cubicBezTo>
                    <a:lnTo>
                      <a:pt x="64" y="117"/>
                    </a:lnTo>
                    <a:cubicBezTo>
                      <a:pt x="91" y="117"/>
                      <a:pt x="155" y="109"/>
                      <a:pt x="129" y="60"/>
                    </a:cubicBezTo>
                    <a:close/>
                    <a:moveTo>
                      <a:pt x="98" y="144"/>
                    </a:moveTo>
                    <a:lnTo>
                      <a:pt x="98" y="144"/>
                    </a:lnTo>
                    <a:cubicBezTo>
                      <a:pt x="62" y="147"/>
                      <a:pt x="0" y="146"/>
                      <a:pt x="0" y="88"/>
                    </a:cubicBezTo>
                    <a:lnTo>
                      <a:pt x="0" y="88"/>
                    </a:lnTo>
                    <a:cubicBezTo>
                      <a:pt x="0" y="67"/>
                      <a:pt x="4" y="42"/>
                      <a:pt x="18" y="29"/>
                    </a:cubicBezTo>
                    <a:lnTo>
                      <a:pt x="18" y="29"/>
                    </a:lnTo>
                    <a:cubicBezTo>
                      <a:pt x="21" y="25"/>
                      <a:pt x="27" y="23"/>
                      <a:pt x="32" y="22"/>
                    </a:cubicBezTo>
                    <a:lnTo>
                      <a:pt x="32" y="22"/>
                    </a:lnTo>
                    <a:cubicBezTo>
                      <a:pt x="28" y="14"/>
                      <a:pt x="31" y="1"/>
                      <a:pt x="41" y="1"/>
                    </a:cubicBezTo>
                    <a:lnTo>
                      <a:pt x="41" y="1"/>
                    </a:lnTo>
                    <a:cubicBezTo>
                      <a:pt x="83" y="0"/>
                      <a:pt x="142" y="5"/>
                      <a:pt x="161" y="62"/>
                    </a:cubicBezTo>
                    <a:lnTo>
                      <a:pt x="161" y="62"/>
                    </a:lnTo>
                    <a:cubicBezTo>
                      <a:pt x="178" y="111"/>
                      <a:pt x="136" y="140"/>
                      <a:pt x="98" y="144"/>
                    </a:cubicBezTo>
                    <a:close/>
                  </a:path>
                </a:pathLst>
              </a:custGeom>
              <a:solidFill>
                <a:schemeClr val="accent1">
                  <a:lumMod val="60000"/>
                  <a:lumOff val="40000"/>
                </a:schemeClr>
              </a:solidFill>
              <a:ln>
                <a:noFill/>
              </a:ln>
              <a:effectLst/>
            </p:spPr>
            <p:txBody>
              <a:bodyPr wrap="none" anchor="ctr"/>
              <a:lstStyle/>
              <a:p>
                <a:pPr>
                  <a:defRPr/>
                </a:pPr>
                <a:endParaRPr lang="es-ES_tradnl" sz="3200"/>
              </a:p>
            </p:txBody>
          </p:sp>
          <p:sp>
            <p:nvSpPr>
              <p:cNvPr id="159" name="Freeform 179">
                <a:extLst>
                  <a:ext uri="{FF2B5EF4-FFF2-40B4-BE49-F238E27FC236}">
                    <a16:creationId xmlns:a16="http://schemas.microsoft.com/office/drawing/2014/main" id="{418A3F38-FFBB-BC45-80C3-1250317BAABE}"/>
                  </a:ext>
                </a:extLst>
              </p:cNvPr>
              <p:cNvSpPr>
                <a:spLocks noChangeArrowheads="1"/>
              </p:cNvSpPr>
              <p:nvPr/>
            </p:nvSpPr>
            <p:spPr bwMode="auto">
              <a:xfrm>
                <a:off x="1751907" y="4084965"/>
                <a:ext cx="87325" cy="89960"/>
              </a:xfrm>
              <a:custGeom>
                <a:avLst/>
                <a:gdLst>
                  <a:gd name="T0" fmla="*/ 66 w 187"/>
                  <a:gd name="T1" fmla="*/ 132 h 188"/>
                  <a:gd name="T2" fmla="*/ 66 w 187"/>
                  <a:gd name="T3" fmla="*/ 132 h 188"/>
                  <a:gd name="T4" fmla="*/ 113 w 187"/>
                  <a:gd name="T5" fmla="*/ 140 h 188"/>
                  <a:gd name="T6" fmla="*/ 113 w 187"/>
                  <a:gd name="T7" fmla="*/ 140 h 188"/>
                  <a:gd name="T8" fmla="*/ 138 w 187"/>
                  <a:gd name="T9" fmla="*/ 120 h 188"/>
                  <a:gd name="T10" fmla="*/ 138 w 187"/>
                  <a:gd name="T11" fmla="*/ 120 h 188"/>
                  <a:gd name="T12" fmla="*/ 155 w 187"/>
                  <a:gd name="T13" fmla="*/ 73 h 188"/>
                  <a:gd name="T14" fmla="*/ 155 w 187"/>
                  <a:gd name="T15" fmla="*/ 73 h 188"/>
                  <a:gd name="T16" fmla="*/ 116 w 187"/>
                  <a:gd name="T17" fmla="*/ 45 h 188"/>
                  <a:gd name="T18" fmla="*/ 116 w 187"/>
                  <a:gd name="T19" fmla="*/ 45 h 188"/>
                  <a:gd name="T20" fmla="*/ 101 w 187"/>
                  <a:gd name="T21" fmla="*/ 52 h 188"/>
                  <a:gd name="T22" fmla="*/ 101 w 187"/>
                  <a:gd name="T23" fmla="*/ 52 h 188"/>
                  <a:gd name="T24" fmla="*/ 66 w 187"/>
                  <a:gd name="T25" fmla="*/ 132 h 188"/>
                  <a:gd name="T26" fmla="*/ 58 w 187"/>
                  <a:gd name="T27" fmla="*/ 42 h 188"/>
                  <a:gd name="T28" fmla="*/ 58 w 187"/>
                  <a:gd name="T29" fmla="*/ 42 h 188"/>
                  <a:gd name="T30" fmla="*/ 171 w 187"/>
                  <a:gd name="T31" fmla="*/ 53 h 188"/>
                  <a:gd name="T32" fmla="*/ 171 w 187"/>
                  <a:gd name="T33" fmla="*/ 53 h 188"/>
                  <a:gd name="T34" fmla="*/ 180 w 187"/>
                  <a:gd name="T35" fmla="*/ 113 h 188"/>
                  <a:gd name="T36" fmla="*/ 180 w 187"/>
                  <a:gd name="T37" fmla="*/ 113 h 188"/>
                  <a:gd name="T38" fmla="*/ 169 w 187"/>
                  <a:gd name="T39" fmla="*/ 125 h 188"/>
                  <a:gd name="T40" fmla="*/ 169 w 187"/>
                  <a:gd name="T41" fmla="*/ 125 h 188"/>
                  <a:gd name="T42" fmla="*/ 169 w 187"/>
                  <a:gd name="T43" fmla="*/ 148 h 188"/>
                  <a:gd name="T44" fmla="*/ 169 w 187"/>
                  <a:gd name="T45" fmla="*/ 148 h 188"/>
                  <a:gd name="T46" fmla="*/ 35 w 187"/>
                  <a:gd name="T47" fmla="*/ 144 h 188"/>
                  <a:gd name="T48" fmla="*/ 35 w 187"/>
                  <a:gd name="T49" fmla="*/ 144 h 188"/>
                  <a:gd name="T50" fmla="*/ 58 w 187"/>
                  <a:gd name="T51" fmla="*/ 42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7" h="188">
                    <a:moveTo>
                      <a:pt x="66" y="132"/>
                    </a:moveTo>
                    <a:lnTo>
                      <a:pt x="66" y="132"/>
                    </a:lnTo>
                    <a:cubicBezTo>
                      <a:pt x="80" y="142"/>
                      <a:pt x="97" y="144"/>
                      <a:pt x="113" y="140"/>
                    </a:cubicBezTo>
                    <a:lnTo>
                      <a:pt x="113" y="140"/>
                    </a:lnTo>
                    <a:cubicBezTo>
                      <a:pt x="117" y="129"/>
                      <a:pt x="126" y="127"/>
                      <a:pt x="138" y="120"/>
                    </a:cubicBezTo>
                    <a:lnTo>
                      <a:pt x="138" y="120"/>
                    </a:lnTo>
                    <a:cubicBezTo>
                      <a:pt x="154" y="109"/>
                      <a:pt x="165" y="94"/>
                      <a:pt x="155" y="73"/>
                    </a:cubicBezTo>
                    <a:lnTo>
                      <a:pt x="155" y="73"/>
                    </a:lnTo>
                    <a:cubicBezTo>
                      <a:pt x="150" y="63"/>
                      <a:pt x="129" y="46"/>
                      <a:pt x="116" y="45"/>
                    </a:cubicBezTo>
                    <a:lnTo>
                      <a:pt x="116" y="45"/>
                    </a:lnTo>
                    <a:cubicBezTo>
                      <a:pt x="112" y="45"/>
                      <a:pt x="105" y="50"/>
                      <a:pt x="101" y="52"/>
                    </a:cubicBezTo>
                    <a:lnTo>
                      <a:pt x="101" y="52"/>
                    </a:lnTo>
                    <a:cubicBezTo>
                      <a:pt x="76" y="63"/>
                      <a:pt x="22" y="98"/>
                      <a:pt x="66" y="132"/>
                    </a:cubicBezTo>
                    <a:close/>
                    <a:moveTo>
                      <a:pt x="58" y="42"/>
                    </a:moveTo>
                    <a:lnTo>
                      <a:pt x="58" y="42"/>
                    </a:lnTo>
                    <a:cubicBezTo>
                      <a:pt x="89" y="24"/>
                      <a:pt x="147" y="0"/>
                      <a:pt x="171" y="53"/>
                    </a:cubicBezTo>
                    <a:lnTo>
                      <a:pt x="171" y="53"/>
                    </a:lnTo>
                    <a:cubicBezTo>
                      <a:pt x="179" y="71"/>
                      <a:pt x="186" y="95"/>
                      <a:pt x="180" y="113"/>
                    </a:cubicBezTo>
                    <a:lnTo>
                      <a:pt x="180" y="113"/>
                    </a:lnTo>
                    <a:cubicBezTo>
                      <a:pt x="177" y="119"/>
                      <a:pt x="175" y="121"/>
                      <a:pt x="169" y="125"/>
                    </a:cubicBezTo>
                    <a:lnTo>
                      <a:pt x="169" y="125"/>
                    </a:lnTo>
                    <a:cubicBezTo>
                      <a:pt x="176" y="132"/>
                      <a:pt x="179" y="144"/>
                      <a:pt x="169" y="148"/>
                    </a:cubicBezTo>
                    <a:lnTo>
                      <a:pt x="169" y="148"/>
                    </a:lnTo>
                    <a:cubicBezTo>
                      <a:pt x="133" y="167"/>
                      <a:pt x="76" y="187"/>
                      <a:pt x="35" y="144"/>
                    </a:cubicBezTo>
                    <a:lnTo>
                      <a:pt x="35" y="144"/>
                    </a:lnTo>
                    <a:cubicBezTo>
                      <a:pt x="0" y="106"/>
                      <a:pt x="26" y="61"/>
                      <a:pt x="58" y="42"/>
                    </a:cubicBezTo>
                    <a:close/>
                  </a:path>
                </a:pathLst>
              </a:custGeom>
              <a:solidFill>
                <a:schemeClr val="accent1">
                  <a:lumMod val="60000"/>
                  <a:lumOff val="40000"/>
                </a:schemeClr>
              </a:solidFill>
              <a:ln>
                <a:noFill/>
              </a:ln>
              <a:effectLst/>
            </p:spPr>
            <p:txBody>
              <a:bodyPr wrap="none" anchor="ctr"/>
              <a:lstStyle/>
              <a:p>
                <a:pPr>
                  <a:defRPr/>
                </a:pPr>
                <a:endParaRPr lang="es-ES_tradnl" sz="3200"/>
              </a:p>
            </p:txBody>
          </p:sp>
          <p:sp>
            <p:nvSpPr>
              <p:cNvPr id="160" name="Freeform 180">
                <a:extLst>
                  <a:ext uri="{FF2B5EF4-FFF2-40B4-BE49-F238E27FC236}">
                    <a16:creationId xmlns:a16="http://schemas.microsoft.com/office/drawing/2014/main" id="{593B7CB4-3893-104C-93F0-0FFD31D532F3}"/>
                  </a:ext>
                </a:extLst>
              </p:cNvPr>
              <p:cNvSpPr>
                <a:spLocks noChangeArrowheads="1"/>
              </p:cNvSpPr>
              <p:nvPr/>
            </p:nvSpPr>
            <p:spPr bwMode="auto">
              <a:xfrm>
                <a:off x="1926558" y="4096012"/>
                <a:ext cx="87325" cy="71022"/>
              </a:xfrm>
              <a:custGeom>
                <a:avLst/>
                <a:gdLst>
                  <a:gd name="T0" fmla="*/ 131 w 179"/>
                  <a:gd name="T1" fmla="*/ 61 h 150"/>
                  <a:gd name="T2" fmla="*/ 131 w 179"/>
                  <a:gd name="T3" fmla="*/ 61 h 150"/>
                  <a:gd name="T4" fmla="*/ 90 w 179"/>
                  <a:gd name="T5" fmla="*/ 33 h 150"/>
                  <a:gd name="T6" fmla="*/ 90 w 179"/>
                  <a:gd name="T7" fmla="*/ 33 h 150"/>
                  <a:gd name="T8" fmla="*/ 60 w 179"/>
                  <a:gd name="T9" fmla="*/ 41 h 150"/>
                  <a:gd name="T10" fmla="*/ 60 w 179"/>
                  <a:gd name="T11" fmla="*/ 41 h 150"/>
                  <a:gd name="T12" fmla="*/ 24 w 179"/>
                  <a:gd name="T13" fmla="*/ 76 h 150"/>
                  <a:gd name="T14" fmla="*/ 24 w 179"/>
                  <a:gd name="T15" fmla="*/ 76 h 150"/>
                  <a:gd name="T16" fmla="*/ 48 w 179"/>
                  <a:gd name="T17" fmla="*/ 117 h 150"/>
                  <a:gd name="T18" fmla="*/ 48 w 179"/>
                  <a:gd name="T19" fmla="*/ 117 h 150"/>
                  <a:gd name="T20" fmla="*/ 64 w 179"/>
                  <a:gd name="T21" fmla="*/ 118 h 150"/>
                  <a:gd name="T22" fmla="*/ 64 w 179"/>
                  <a:gd name="T23" fmla="*/ 118 h 150"/>
                  <a:gd name="T24" fmla="*/ 131 w 179"/>
                  <a:gd name="T25" fmla="*/ 61 h 150"/>
                  <a:gd name="T26" fmla="*/ 99 w 179"/>
                  <a:gd name="T27" fmla="*/ 145 h 150"/>
                  <a:gd name="T28" fmla="*/ 99 w 179"/>
                  <a:gd name="T29" fmla="*/ 145 h 150"/>
                  <a:gd name="T30" fmla="*/ 0 w 179"/>
                  <a:gd name="T31" fmla="*/ 88 h 150"/>
                  <a:gd name="T32" fmla="*/ 0 w 179"/>
                  <a:gd name="T33" fmla="*/ 88 h 150"/>
                  <a:gd name="T34" fmla="*/ 19 w 179"/>
                  <a:gd name="T35" fmla="*/ 29 h 150"/>
                  <a:gd name="T36" fmla="*/ 19 w 179"/>
                  <a:gd name="T37" fmla="*/ 29 h 150"/>
                  <a:gd name="T38" fmla="*/ 32 w 179"/>
                  <a:gd name="T39" fmla="*/ 22 h 150"/>
                  <a:gd name="T40" fmla="*/ 32 w 179"/>
                  <a:gd name="T41" fmla="*/ 22 h 150"/>
                  <a:gd name="T42" fmla="*/ 43 w 179"/>
                  <a:gd name="T43" fmla="*/ 3 h 150"/>
                  <a:gd name="T44" fmla="*/ 43 w 179"/>
                  <a:gd name="T45" fmla="*/ 3 h 150"/>
                  <a:gd name="T46" fmla="*/ 162 w 179"/>
                  <a:gd name="T47" fmla="*/ 62 h 150"/>
                  <a:gd name="T48" fmla="*/ 162 w 179"/>
                  <a:gd name="T49" fmla="*/ 62 h 150"/>
                  <a:gd name="T50" fmla="*/ 99 w 179"/>
                  <a:gd name="T51" fmla="*/ 14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9" h="150">
                    <a:moveTo>
                      <a:pt x="131" y="61"/>
                    </a:moveTo>
                    <a:lnTo>
                      <a:pt x="131" y="61"/>
                    </a:lnTo>
                    <a:cubicBezTo>
                      <a:pt x="121" y="43"/>
                      <a:pt x="107" y="36"/>
                      <a:pt x="90" y="33"/>
                    </a:cubicBezTo>
                    <a:lnTo>
                      <a:pt x="90" y="33"/>
                    </a:lnTo>
                    <a:cubicBezTo>
                      <a:pt x="82" y="41"/>
                      <a:pt x="73" y="40"/>
                      <a:pt x="60" y="41"/>
                    </a:cubicBezTo>
                    <a:lnTo>
                      <a:pt x="60" y="41"/>
                    </a:lnTo>
                    <a:cubicBezTo>
                      <a:pt x="40" y="43"/>
                      <a:pt x="24" y="53"/>
                      <a:pt x="24" y="76"/>
                    </a:cubicBezTo>
                    <a:lnTo>
                      <a:pt x="24" y="76"/>
                    </a:lnTo>
                    <a:cubicBezTo>
                      <a:pt x="24" y="88"/>
                      <a:pt x="36" y="112"/>
                      <a:pt x="48" y="117"/>
                    </a:cubicBezTo>
                    <a:lnTo>
                      <a:pt x="48" y="117"/>
                    </a:lnTo>
                    <a:cubicBezTo>
                      <a:pt x="53" y="120"/>
                      <a:pt x="60" y="118"/>
                      <a:pt x="64" y="118"/>
                    </a:cubicBezTo>
                    <a:lnTo>
                      <a:pt x="64" y="118"/>
                    </a:lnTo>
                    <a:cubicBezTo>
                      <a:pt x="91" y="118"/>
                      <a:pt x="156" y="109"/>
                      <a:pt x="131" y="61"/>
                    </a:cubicBezTo>
                    <a:close/>
                    <a:moveTo>
                      <a:pt x="99" y="145"/>
                    </a:moveTo>
                    <a:lnTo>
                      <a:pt x="99" y="145"/>
                    </a:lnTo>
                    <a:cubicBezTo>
                      <a:pt x="64" y="149"/>
                      <a:pt x="2" y="146"/>
                      <a:pt x="0" y="88"/>
                    </a:cubicBezTo>
                    <a:lnTo>
                      <a:pt x="0" y="88"/>
                    </a:lnTo>
                    <a:cubicBezTo>
                      <a:pt x="0" y="67"/>
                      <a:pt x="4" y="42"/>
                      <a:pt x="19" y="29"/>
                    </a:cubicBezTo>
                    <a:lnTo>
                      <a:pt x="19" y="29"/>
                    </a:lnTo>
                    <a:cubicBezTo>
                      <a:pt x="23" y="25"/>
                      <a:pt x="27" y="24"/>
                      <a:pt x="32" y="22"/>
                    </a:cubicBezTo>
                    <a:lnTo>
                      <a:pt x="32" y="22"/>
                    </a:lnTo>
                    <a:cubicBezTo>
                      <a:pt x="28" y="15"/>
                      <a:pt x="32" y="3"/>
                      <a:pt x="43" y="3"/>
                    </a:cubicBezTo>
                    <a:lnTo>
                      <a:pt x="43" y="3"/>
                    </a:lnTo>
                    <a:cubicBezTo>
                      <a:pt x="83" y="0"/>
                      <a:pt x="142" y="7"/>
                      <a:pt x="162" y="62"/>
                    </a:cubicBezTo>
                    <a:lnTo>
                      <a:pt x="162" y="62"/>
                    </a:lnTo>
                    <a:cubicBezTo>
                      <a:pt x="178" y="112"/>
                      <a:pt x="137" y="141"/>
                      <a:pt x="99" y="145"/>
                    </a:cubicBezTo>
                    <a:close/>
                  </a:path>
                </a:pathLst>
              </a:custGeom>
              <a:solidFill>
                <a:schemeClr val="accent1">
                  <a:lumMod val="75000"/>
                </a:schemeClr>
              </a:solidFill>
              <a:ln>
                <a:noFill/>
              </a:ln>
              <a:effectLst/>
            </p:spPr>
            <p:txBody>
              <a:bodyPr wrap="none" anchor="ctr"/>
              <a:lstStyle/>
              <a:p>
                <a:pPr>
                  <a:defRPr/>
                </a:pPr>
                <a:endParaRPr lang="es-ES_tradnl" sz="3200"/>
              </a:p>
            </p:txBody>
          </p:sp>
          <p:sp>
            <p:nvSpPr>
              <p:cNvPr id="9270" name="Freeform 181">
                <a:extLst>
                  <a:ext uri="{FF2B5EF4-FFF2-40B4-BE49-F238E27FC236}">
                    <a16:creationId xmlns:a16="http://schemas.microsoft.com/office/drawing/2014/main" id="{CDB7364C-A121-494D-9910-308421F5A449}"/>
                  </a:ext>
                </a:extLst>
              </p:cNvPr>
              <p:cNvSpPr>
                <a:spLocks/>
              </p:cNvSpPr>
              <p:nvPr/>
            </p:nvSpPr>
            <p:spPr bwMode="auto">
              <a:xfrm>
                <a:off x="2091205" y="4077072"/>
                <a:ext cx="81698" cy="113117"/>
              </a:xfrm>
              <a:custGeom>
                <a:avLst/>
                <a:gdLst>
                  <a:gd name="T0" fmla="*/ 47892 w 174"/>
                  <a:gd name="T1" fmla="*/ 22528 h 236"/>
                  <a:gd name="T2" fmla="*/ 47892 w 174"/>
                  <a:gd name="T3" fmla="*/ 22528 h 236"/>
                  <a:gd name="T4" fmla="*/ 26294 w 174"/>
                  <a:gd name="T5" fmla="*/ 34510 h 236"/>
                  <a:gd name="T6" fmla="*/ 26294 w 174"/>
                  <a:gd name="T7" fmla="*/ 34510 h 236"/>
                  <a:gd name="T8" fmla="*/ 22068 w 174"/>
                  <a:gd name="T9" fmla="*/ 52245 h 236"/>
                  <a:gd name="T10" fmla="*/ 22068 w 174"/>
                  <a:gd name="T11" fmla="*/ 52245 h 236"/>
                  <a:gd name="T12" fmla="*/ 27702 w 174"/>
                  <a:gd name="T13" fmla="*/ 80045 h 236"/>
                  <a:gd name="T14" fmla="*/ 27702 w 174"/>
                  <a:gd name="T15" fmla="*/ 80045 h 236"/>
                  <a:gd name="T16" fmla="*/ 49770 w 174"/>
                  <a:gd name="T17" fmla="*/ 80524 h 236"/>
                  <a:gd name="T18" fmla="*/ 49770 w 174"/>
                  <a:gd name="T19" fmla="*/ 80524 h 236"/>
                  <a:gd name="T20" fmla="*/ 54465 w 174"/>
                  <a:gd name="T21" fmla="*/ 72855 h 236"/>
                  <a:gd name="T22" fmla="*/ 54465 w 174"/>
                  <a:gd name="T23" fmla="*/ 72855 h 236"/>
                  <a:gd name="T24" fmla="*/ 47892 w 174"/>
                  <a:gd name="T25" fmla="*/ 22528 h 236"/>
                  <a:gd name="T26" fmla="*/ 74186 w 174"/>
                  <a:gd name="T27" fmla="*/ 64227 h 236"/>
                  <a:gd name="T28" fmla="*/ 74186 w 174"/>
                  <a:gd name="T29" fmla="*/ 64227 h 236"/>
                  <a:gd name="T30" fmla="*/ 27233 w 174"/>
                  <a:gd name="T31" fmla="*/ 94903 h 236"/>
                  <a:gd name="T32" fmla="*/ 27233 w 174"/>
                  <a:gd name="T33" fmla="*/ 94903 h 236"/>
                  <a:gd name="T34" fmla="*/ 7512 w 174"/>
                  <a:gd name="T35" fmla="*/ 68541 h 236"/>
                  <a:gd name="T36" fmla="*/ 7512 w 174"/>
                  <a:gd name="T37" fmla="*/ 68541 h 236"/>
                  <a:gd name="T38" fmla="*/ 8452 w 174"/>
                  <a:gd name="T39" fmla="*/ 59914 h 236"/>
                  <a:gd name="T40" fmla="*/ 8452 w 174"/>
                  <a:gd name="T41" fmla="*/ 59914 h 236"/>
                  <a:gd name="T42" fmla="*/ 2348 w 174"/>
                  <a:gd name="T43" fmla="*/ 48410 h 236"/>
                  <a:gd name="T44" fmla="*/ 2348 w 174"/>
                  <a:gd name="T45" fmla="*/ 48410 h 236"/>
                  <a:gd name="T46" fmla="*/ 56343 w 174"/>
                  <a:gd name="T47" fmla="*/ 7190 h 236"/>
                  <a:gd name="T48" fmla="*/ 56343 w 174"/>
                  <a:gd name="T49" fmla="*/ 7190 h 236"/>
                  <a:gd name="T50" fmla="*/ 74186 w 174"/>
                  <a:gd name="T51" fmla="*/ 64227 h 2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74" h="236">
                    <a:moveTo>
                      <a:pt x="102" y="47"/>
                    </a:moveTo>
                    <a:lnTo>
                      <a:pt x="102" y="47"/>
                    </a:lnTo>
                    <a:cubicBezTo>
                      <a:pt x="83" y="46"/>
                      <a:pt x="68" y="56"/>
                      <a:pt x="56" y="72"/>
                    </a:cubicBezTo>
                    <a:cubicBezTo>
                      <a:pt x="59" y="85"/>
                      <a:pt x="54" y="94"/>
                      <a:pt x="47" y="109"/>
                    </a:cubicBezTo>
                    <a:cubicBezTo>
                      <a:pt x="39" y="128"/>
                      <a:pt x="39" y="152"/>
                      <a:pt x="59" y="167"/>
                    </a:cubicBezTo>
                    <a:cubicBezTo>
                      <a:pt x="68" y="174"/>
                      <a:pt x="96" y="176"/>
                      <a:pt x="106" y="168"/>
                    </a:cubicBezTo>
                    <a:cubicBezTo>
                      <a:pt x="110" y="165"/>
                      <a:pt x="114" y="156"/>
                      <a:pt x="116" y="152"/>
                    </a:cubicBezTo>
                    <a:cubicBezTo>
                      <a:pt x="130" y="125"/>
                      <a:pt x="156" y="52"/>
                      <a:pt x="102" y="47"/>
                    </a:cubicBezTo>
                    <a:close/>
                    <a:moveTo>
                      <a:pt x="158" y="134"/>
                    </a:moveTo>
                    <a:lnTo>
                      <a:pt x="158" y="134"/>
                    </a:lnTo>
                    <a:cubicBezTo>
                      <a:pt x="141" y="172"/>
                      <a:pt x="106" y="235"/>
                      <a:pt x="58" y="198"/>
                    </a:cubicBezTo>
                    <a:cubicBezTo>
                      <a:pt x="39" y="185"/>
                      <a:pt x="20" y="165"/>
                      <a:pt x="16" y="143"/>
                    </a:cubicBezTo>
                    <a:cubicBezTo>
                      <a:pt x="14" y="138"/>
                      <a:pt x="16" y="130"/>
                      <a:pt x="18" y="125"/>
                    </a:cubicBezTo>
                    <a:cubicBezTo>
                      <a:pt x="9" y="122"/>
                      <a:pt x="0" y="113"/>
                      <a:pt x="5" y="101"/>
                    </a:cubicBezTo>
                    <a:cubicBezTo>
                      <a:pt x="25" y="58"/>
                      <a:pt x="62" y="0"/>
                      <a:pt x="120" y="15"/>
                    </a:cubicBezTo>
                    <a:cubicBezTo>
                      <a:pt x="171" y="30"/>
                      <a:pt x="173" y="93"/>
                      <a:pt x="158" y="13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3200"/>
              </a:p>
            </p:txBody>
          </p:sp>
          <p:sp>
            <p:nvSpPr>
              <p:cNvPr id="162" name="Freeform 182">
                <a:extLst>
                  <a:ext uri="{FF2B5EF4-FFF2-40B4-BE49-F238E27FC236}">
                    <a16:creationId xmlns:a16="http://schemas.microsoft.com/office/drawing/2014/main" id="{342910A3-2902-0247-BF48-381F5F7C68E2}"/>
                  </a:ext>
                </a:extLst>
              </p:cNvPr>
              <p:cNvSpPr>
                <a:spLocks noChangeArrowheads="1"/>
              </p:cNvSpPr>
              <p:nvPr/>
            </p:nvSpPr>
            <p:spPr bwMode="auto">
              <a:xfrm>
                <a:off x="2423522" y="4081808"/>
                <a:ext cx="96853" cy="94695"/>
              </a:xfrm>
              <a:custGeom>
                <a:avLst/>
                <a:gdLst>
                  <a:gd name="T0" fmla="*/ 59 w 203"/>
                  <a:gd name="T1" fmla="*/ 134 h 198"/>
                  <a:gd name="T2" fmla="*/ 59 w 203"/>
                  <a:gd name="T3" fmla="*/ 134 h 198"/>
                  <a:gd name="T4" fmla="*/ 108 w 203"/>
                  <a:gd name="T5" fmla="*/ 150 h 198"/>
                  <a:gd name="T6" fmla="*/ 108 w 203"/>
                  <a:gd name="T7" fmla="*/ 150 h 198"/>
                  <a:gd name="T8" fmla="*/ 140 w 203"/>
                  <a:gd name="T9" fmla="*/ 131 h 198"/>
                  <a:gd name="T10" fmla="*/ 140 w 203"/>
                  <a:gd name="T11" fmla="*/ 131 h 198"/>
                  <a:gd name="T12" fmla="*/ 175 w 203"/>
                  <a:gd name="T13" fmla="*/ 83 h 198"/>
                  <a:gd name="T14" fmla="*/ 175 w 203"/>
                  <a:gd name="T15" fmla="*/ 83 h 198"/>
                  <a:gd name="T16" fmla="*/ 143 w 203"/>
                  <a:gd name="T17" fmla="*/ 47 h 198"/>
                  <a:gd name="T18" fmla="*/ 143 w 203"/>
                  <a:gd name="T19" fmla="*/ 47 h 198"/>
                  <a:gd name="T20" fmla="*/ 125 w 203"/>
                  <a:gd name="T21" fmla="*/ 51 h 198"/>
                  <a:gd name="T22" fmla="*/ 125 w 203"/>
                  <a:gd name="T23" fmla="*/ 51 h 198"/>
                  <a:gd name="T24" fmla="*/ 59 w 203"/>
                  <a:gd name="T25" fmla="*/ 134 h 198"/>
                  <a:gd name="T26" fmla="*/ 84 w 203"/>
                  <a:gd name="T27" fmla="*/ 35 h 198"/>
                  <a:gd name="T28" fmla="*/ 84 w 203"/>
                  <a:gd name="T29" fmla="*/ 35 h 198"/>
                  <a:gd name="T30" fmla="*/ 200 w 203"/>
                  <a:gd name="T31" fmla="*/ 62 h 198"/>
                  <a:gd name="T32" fmla="*/ 200 w 203"/>
                  <a:gd name="T33" fmla="*/ 62 h 198"/>
                  <a:gd name="T34" fmla="*/ 188 w 203"/>
                  <a:gd name="T35" fmla="*/ 130 h 198"/>
                  <a:gd name="T36" fmla="*/ 188 w 203"/>
                  <a:gd name="T37" fmla="*/ 130 h 198"/>
                  <a:gd name="T38" fmla="*/ 172 w 203"/>
                  <a:gd name="T39" fmla="*/ 142 h 198"/>
                  <a:gd name="T40" fmla="*/ 172 w 203"/>
                  <a:gd name="T41" fmla="*/ 142 h 198"/>
                  <a:gd name="T42" fmla="*/ 164 w 203"/>
                  <a:gd name="T43" fmla="*/ 167 h 198"/>
                  <a:gd name="T44" fmla="*/ 164 w 203"/>
                  <a:gd name="T45" fmla="*/ 167 h 198"/>
                  <a:gd name="T46" fmla="*/ 25 w 203"/>
                  <a:gd name="T47" fmla="*/ 143 h 198"/>
                  <a:gd name="T48" fmla="*/ 25 w 203"/>
                  <a:gd name="T49" fmla="*/ 143 h 198"/>
                  <a:gd name="T50" fmla="*/ 84 w 203"/>
                  <a:gd name="T51" fmla="*/ 35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3" h="198">
                    <a:moveTo>
                      <a:pt x="59" y="134"/>
                    </a:moveTo>
                    <a:lnTo>
                      <a:pt x="59" y="134"/>
                    </a:lnTo>
                    <a:cubicBezTo>
                      <a:pt x="71" y="150"/>
                      <a:pt x="89" y="152"/>
                      <a:pt x="108" y="150"/>
                    </a:cubicBezTo>
                    <a:lnTo>
                      <a:pt x="108" y="150"/>
                    </a:lnTo>
                    <a:cubicBezTo>
                      <a:pt x="115" y="139"/>
                      <a:pt x="126" y="138"/>
                      <a:pt x="140" y="131"/>
                    </a:cubicBezTo>
                    <a:lnTo>
                      <a:pt x="140" y="131"/>
                    </a:lnTo>
                    <a:cubicBezTo>
                      <a:pt x="161" y="122"/>
                      <a:pt x="179" y="106"/>
                      <a:pt x="175" y="83"/>
                    </a:cubicBezTo>
                    <a:lnTo>
                      <a:pt x="175" y="83"/>
                    </a:lnTo>
                    <a:cubicBezTo>
                      <a:pt x="173" y="69"/>
                      <a:pt x="156" y="48"/>
                      <a:pt x="143" y="47"/>
                    </a:cubicBezTo>
                    <a:lnTo>
                      <a:pt x="143" y="47"/>
                    </a:lnTo>
                    <a:cubicBezTo>
                      <a:pt x="138" y="46"/>
                      <a:pt x="130" y="51"/>
                      <a:pt x="125" y="51"/>
                    </a:cubicBezTo>
                    <a:lnTo>
                      <a:pt x="125" y="51"/>
                    </a:lnTo>
                    <a:cubicBezTo>
                      <a:pt x="94" y="62"/>
                      <a:pt x="25" y="92"/>
                      <a:pt x="59" y="134"/>
                    </a:cubicBezTo>
                    <a:close/>
                    <a:moveTo>
                      <a:pt x="84" y="35"/>
                    </a:moveTo>
                    <a:lnTo>
                      <a:pt x="84" y="35"/>
                    </a:lnTo>
                    <a:cubicBezTo>
                      <a:pt x="122" y="20"/>
                      <a:pt x="190" y="0"/>
                      <a:pt x="200" y="62"/>
                    </a:cubicBezTo>
                    <a:lnTo>
                      <a:pt x="200" y="62"/>
                    </a:lnTo>
                    <a:cubicBezTo>
                      <a:pt x="202" y="83"/>
                      <a:pt x="201" y="112"/>
                      <a:pt x="188" y="130"/>
                    </a:cubicBezTo>
                    <a:lnTo>
                      <a:pt x="188" y="130"/>
                    </a:lnTo>
                    <a:cubicBezTo>
                      <a:pt x="184" y="135"/>
                      <a:pt x="179" y="139"/>
                      <a:pt x="172" y="142"/>
                    </a:cubicBezTo>
                    <a:lnTo>
                      <a:pt x="172" y="142"/>
                    </a:lnTo>
                    <a:cubicBezTo>
                      <a:pt x="177" y="150"/>
                      <a:pt x="176" y="163"/>
                      <a:pt x="164" y="167"/>
                    </a:cubicBezTo>
                    <a:lnTo>
                      <a:pt x="164" y="167"/>
                    </a:lnTo>
                    <a:cubicBezTo>
                      <a:pt x="119" y="182"/>
                      <a:pt x="52" y="197"/>
                      <a:pt x="25" y="143"/>
                    </a:cubicBezTo>
                    <a:lnTo>
                      <a:pt x="25" y="143"/>
                    </a:lnTo>
                    <a:cubicBezTo>
                      <a:pt x="0" y="97"/>
                      <a:pt x="43" y="51"/>
                      <a:pt x="84" y="35"/>
                    </a:cubicBezTo>
                    <a:close/>
                  </a:path>
                </a:pathLst>
              </a:custGeom>
              <a:solidFill>
                <a:schemeClr val="accent1">
                  <a:lumMod val="75000"/>
                </a:schemeClr>
              </a:solidFill>
              <a:ln>
                <a:noFill/>
              </a:ln>
              <a:effectLst/>
            </p:spPr>
            <p:txBody>
              <a:bodyPr wrap="none" anchor="ctr"/>
              <a:lstStyle/>
              <a:p>
                <a:pPr>
                  <a:defRPr/>
                </a:pPr>
                <a:endParaRPr lang="es-ES_tradnl" sz="3200"/>
              </a:p>
            </p:txBody>
          </p:sp>
          <p:sp>
            <p:nvSpPr>
              <p:cNvPr id="9272" name="Freeform 183">
                <a:extLst>
                  <a:ext uri="{FF2B5EF4-FFF2-40B4-BE49-F238E27FC236}">
                    <a16:creationId xmlns:a16="http://schemas.microsoft.com/office/drawing/2014/main" id="{F2F29E66-B5D1-ED46-BEB3-93C71D33881D}"/>
                  </a:ext>
                </a:extLst>
              </p:cNvPr>
              <p:cNvSpPr>
                <a:spLocks/>
              </p:cNvSpPr>
              <p:nvPr/>
            </p:nvSpPr>
            <p:spPr bwMode="auto">
              <a:xfrm>
                <a:off x="2602346" y="4077072"/>
                <a:ext cx="81698" cy="113117"/>
              </a:xfrm>
              <a:custGeom>
                <a:avLst/>
                <a:gdLst>
                  <a:gd name="T0" fmla="*/ 47697 w 173"/>
                  <a:gd name="T1" fmla="*/ 23289 h 238"/>
                  <a:gd name="T2" fmla="*/ 47697 w 173"/>
                  <a:gd name="T3" fmla="*/ 23289 h 238"/>
                  <a:gd name="T4" fmla="*/ 25973 w 173"/>
                  <a:gd name="T5" fmla="*/ 34220 h 238"/>
                  <a:gd name="T6" fmla="*/ 25973 w 173"/>
                  <a:gd name="T7" fmla="*/ 34220 h 238"/>
                  <a:gd name="T8" fmla="*/ 21723 w 173"/>
                  <a:gd name="T9" fmla="*/ 52281 h 238"/>
                  <a:gd name="T10" fmla="*/ 21723 w 173"/>
                  <a:gd name="T11" fmla="*/ 52281 h 238"/>
                  <a:gd name="T12" fmla="*/ 27390 w 173"/>
                  <a:gd name="T13" fmla="*/ 79372 h 238"/>
                  <a:gd name="T14" fmla="*/ 27390 w 173"/>
                  <a:gd name="T15" fmla="*/ 79372 h 238"/>
                  <a:gd name="T16" fmla="*/ 50530 w 173"/>
                  <a:gd name="T17" fmla="*/ 80798 h 238"/>
                  <a:gd name="T18" fmla="*/ 50530 w 173"/>
                  <a:gd name="T19" fmla="*/ 80798 h 238"/>
                  <a:gd name="T20" fmla="*/ 53836 w 173"/>
                  <a:gd name="T21" fmla="*/ 72243 h 238"/>
                  <a:gd name="T22" fmla="*/ 53836 w 173"/>
                  <a:gd name="T23" fmla="*/ 72243 h 238"/>
                  <a:gd name="T24" fmla="*/ 47697 w 173"/>
                  <a:gd name="T25" fmla="*/ 23289 h 238"/>
                  <a:gd name="T26" fmla="*/ 73198 w 173"/>
                  <a:gd name="T27" fmla="*/ 63688 h 238"/>
                  <a:gd name="T28" fmla="*/ 73198 w 173"/>
                  <a:gd name="T29" fmla="*/ 63688 h 238"/>
                  <a:gd name="T30" fmla="*/ 26918 w 173"/>
                  <a:gd name="T31" fmla="*/ 95056 h 238"/>
                  <a:gd name="T32" fmla="*/ 26918 w 173"/>
                  <a:gd name="T33" fmla="*/ 95056 h 238"/>
                  <a:gd name="T34" fmla="*/ 7084 w 173"/>
                  <a:gd name="T35" fmla="*/ 68916 h 238"/>
                  <a:gd name="T36" fmla="*/ 7084 w 173"/>
                  <a:gd name="T37" fmla="*/ 68916 h 238"/>
                  <a:gd name="T38" fmla="*/ 8028 w 173"/>
                  <a:gd name="T39" fmla="*/ 59410 h 238"/>
                  <a:gd name="T40" fmla="*/ 8028 w 173"/>
                  <a:gd name="T41" fmla="*/ 59410 h 238"/>
                  <a:gd name="T42" fmla="*/ 1889 w 173"/>
                  <a:gd name="T43" fmla="*/ 48954 h 238"/>
                  <a:gd name="T44" fmla="*/ 1889 w 173"/>
                  <a:gd name="T45" fmla="*/ 48954 h 238"/>
                  <a:gd name="T46" fmla="*/ 55725 w 173"/>
                  <a:gd name="T47" fmla="*/ 8080 h 238"/>
                  <a:gd name="T48" fmla="*/ 55725 w 173"/>
                  <a:gd name="T49" fmla="*/ 8080 h 238"/>
                  <a:gd name="T50" fmla="*/ 73198 w 173"/>
                  <a:gd name="T51" fmla="*/ 63688 h 23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73" h="238">
                    <a:moveTo>
                      <a:pt x="101" y="49"/>
                    </a:moveTo>
                    <a:lnTo>
                      <a:pt x="101" y="49"/>
                    </a:lnTo>
                    <a:cubicBezTo>
                      <a:pt x="82" y="47"/>
                      <a:pt x="67" y="58"/>
                      <a:pt x="55" y="72"/>
                    </a:cubicBezTo>
                    <a:cubicBezTo>
                      <a:pt x="58" y="85"/>
                      <a:pt x="51" y="95"/>
                      <a:pt x="46" y="110"/>
                    </a:cubicBezTo>
                    <a:cubicBezTo>
                      <a:pt x="38" y="130"/>
                      <a:pt x="38" y="152"/>
                      <a:pt x="58" y="167"/>
                    </a:cubicBezTo>
                    <a:cubicBezTo>
                      <a:pt x="68" y="175"/>
                      <a:pt x="95" y="177"/>
                      <a:pt x="107" y="170"/>
                    </a:cubicBezTo>
                    <a:cubicBezTo>
                      <a:pt x="109" y="167"/>
                      <a:pt x="113" y="158"/>
                      <a:pt x="114" y="152"/>
                    </a:cubicBezTo>
                    <a:cubicBezTo>
                      <a:pt x="129" y="125"/>
                      <a:pt x="155" y="54"/>
                      <a:pt x="101" y="49"/>
                    </a:cubicBezTo>
                    <a:close/>
                    <a:moveTo>
                      <a:pt x="155" y="134"/>
                    </a:moveTo>
                    <a:lnTo>
                      <a:pt x="155" y="134"/>
                    </a:lnTo>
                    <a:cubicBezTo>
                      <a:pt x="139" y="173"/>
                      <a:pt x="107" y="237"/>
                      <a:pt x="57" y="200"/>
                    </a:cubicBezTo>
                    <a:cubicBezTo>
                      <a:pt x="38" y="187"/>
                      <a:pt x="20" y="167"/>
                      <a:pt x="15" y="145"/>
                    </a:cubicBezTo>
                    <a:cubicBezTo>
                      <a:pt x="15" y="138"/>
                      <a:pt x="15" y="131"/>
                      <a:pt x="17" y="125"/>
                    </a:cubicBezTo>
                    <a:cubicBezTo>
                      <a:pt x="8" y="124"/>
                      <a:pt x="0" y="113"/>
                      <a:pt x="4" y="103"/>
                    </a:cubicBezTo>
                    <a:cubicBezTo>
                      <a:pt x="24" y="58"/>
                      <a:pt x="61" y="0"/>
                      <a:pt x="118" y="17"/>
                    </a:cubicBezTo>
                    <a:cubicBezTo>
                      <a:pt x="170" y="32"/>
                      <a:pt x="172" y="93"/>
                      <a:pt x="155" y="13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3200"/>
              </a:p>
            </p:txBody>
          </p:sp>
          <p:sp>
            <p:nvSpPr>
              <p:cNvPr id="164" name="Freeform 184">
                <a:extLst>
                  <a:ext uri="{FF2B5EF4-FFF2-40B4-BE49-F238E27FC236}">
                    <a16:creationId xmlns:a16="http://schemas.microsoft.com/office/drawing/2014/main" id="{22B95D30-515C-E649-9480-1A9AF9A8FF92}"/>
                  </a:ext>
                </a:extLst>
              </p:cNvPr>
              <p:cNvSpPr>
                <a:spLocks noChangeArrowheads="1"/>
              </p:cNvSpPr>
              <p:nvPr/>
            </p:nvSpPr>
            <p:spPr bwMode="auto">
              <a:xfrm>
                <a:off x="2261572" y="4096012"/>
                <a:ext cx="82563" cy="71022"/>
              </a:xfrm>
              <a:custGeom>
                <a:avLst/>
                <a:gdLst>
                  <a:gd name="T0" fmla="*/ 129 w 177"/>
                  <a:gd name="T1" fmla="*/ 60 h 148"/>
                  <a:gd name="T2" fmla="*/ 129 w 177"/>
                  <a:gd name="T3" fmla="*/ 60 h 148"/>
                  <a:gd name="T4" fmla="*/ 88 w 177"/>
                  <a:gd name="T5" fmla="*/ 33 h 148"/>
                  <a:gd name="T6" fmla="*/ 88 w 177"/>
                  <a:gd name="T7" fmla="*/ 33 h 148"/>
                  <a:gd name="T8" fmla="*/ 58 w 177"/>
                  <a:gd name="T9" fmla="*/ 41 h 148"/>
                  <a:gd name="T10" fmla="*/ 58 w 177"/>
                  <a:gd name="T11" fmla="*/ 41 h 148"/>
                  <a:gd name="T12" fmla="*/ 22 w 177"/>
                  <a:gd name="T13" fmla="*/ 76 h 148"/>
                  <a:gd name="T14" fmla="*/ 22 w 177"/>
                  <a:gd name="T15" fmla="*/ 76 h 148"/>
                  <a:gd name="T16" fmla="*/ 47 w 177"/>
                  <a:gd name="T17" fmla="*/ 117 h 148"/>
                  <a:gd name="T18" fmla="*/ 47 w 177"/>
                  <a:gd name="T19" fmla="*/ 117 h 148"/>
                  <a:gd name="T20" fmla="*/ 63 w 177"/>
                  <a:gd name="T21" fmla="*/ 117 h 148"/>
                  <a:gd name="T22" fmla="*/ 63 w 177"/>
                  <a:gd name="T23" fmla="*/ 117 h 148"/>
                  <a:gd name="T24" fmla="*/ 129 w 177"/>
                  <a:gd name="T25" fmla="*/ 60 h 148"/>
                  <a:gd name="T26" fmla="*/ 97 w 177"/>
                  <a:gd name="T27" fmla="*/ 144 h 148"/>
                  <a:gd name="T28" fmla="*/ 97 w 177"/>
                  <a:gd name="T29" fmla="*/ 144 h 148"/>
                  <a:gd name="T30" fmla="*/ 0 w 177"/>
                  <a:gd name="T31" fmla="*/ 88 h 148"/>
                  <a:gd name="T32" fmla="*/ 0 w 177"/>
                  <a:gd name="T33" fmla="*/ 88 h 148"/>
                  <a:gd name="T34" fmla="*/ 17 w 177"/>
                  <a:gd name="T35" fmla="*/ 29 h 148"/>
                  <a:gd name="T36" fmla="*/ 17 w 177"/>
                  <a:gd name="T37" fmla="*/ 29 h 148"/>
                  <a:gd name="T38" fmla="*/ 31 w 177"/>
                  <a:gd name="T39" fmla="*/ 22 h 148"/>
                  <a:gd name="T40" fmla="*/ 31 w 177"/>
                  <a:gd name="T41" fmla="*/ 22 h 148"/>
                  <a:gd name="T42" fmla="*/ 41 w 177"/>
                  <a:gd name="T43" fmla="*/ 1 h 148"/>
                  <a:gd name="T44" fmla="*/ 41 w 177"/>
                  <a:gd name="T45" fmla="*/ 1 h 148"/>
                  <a:gd name="T46" fmla="*/ 160 w 177"/>
                  <a:gd name="T47" fmla="*/ 62 h 148"/>
                  <a:gd name="T48" fmla="*/ 160 w 177"/>
                  <a:gd name="T49" fmla="*/ 62 h 148"/>
                  <a:gd name="T50" fmla="*/ 97 w 177"/>
                  <a:gd name="T51" fmla="*/ 144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7" h="148">
                    <a:moveTo>
                      <a:pt x="129" y="60"/>
                    </a:moveTo>
                    <a:lnTo>
                      <a:pt x="129" y="60"/>
                    </a:lnTo>
                    <a:cubicBezTo>
                      <a:pt x="121" y="43"/>
                      <a:pt x="105" y="35"/>
                      <a:pt x="88" y="33"/>
                    </a:cubicBezTo>
                    <a:lnTo>
                      <a:pt x="88" y="33"/>
                    </a:lnTo>
                    <a:cubicBezTo>
                      <a:pt x="81" y="41"/>
                      <a:pt x="71" y="39"/>
                      <a:pt x="58" y="41"/>
                    </a:cubicBezTo>
                    <a:lnTo>
                      <a:pt x="58" y="41"/>
                    </a:lnTo>
                    <a:cubicBezTo>
                      <a:pt x="38" y="43"/>
                      <a:pt x="22" y="52"/>
                      <a:pt x="22" y="76"/>
                    </a:cubicBezTo>
                    <a:lnTo>
                      <a:pt x="22" y="76"/>
                    </a:lnTo>
                    <a:cubicBezTo>
                      <a:pt x="22" y="88"/>
                      <a:pt x="35" y="112"/>
                      <a:pt x="47" y="117"/>
                    </a:cubicBezTo>
                    <a:lnTo>
                      <a:pt x="47" y="117"/>
                    </a:lnTo>
                    <a:cubicBezTo>
                      <a:pt x="51" y="119"/>
                      <a:pt x="59" y="117"/>
                      <a:pt x="63" y="117"/>
                    </a:cubicBezTo>
                    <a:lnTo>
                      <a:pt x="63" y="117"/>
                    </a:lnTo>
                    <a:cubicBezTo>
                      <a:pt x="89" y="117"/>
                      <a:pt x="154" y="109"/>
                      <a:pt x="129" y="60"/>
                    </a:cubicBezTo>
                    <a:close/>
                    <a:moveTo>
                      <a:pt x="97" y="144"/>
                    </a:moveTo>
                    <a:lnTo>
                      <a:pt x="97" y="144"/>
                    </a:lnTo>
                    <a:cubicBezTo>
                      <a:pt x="62" y="147"/>
                      <a:pt x="0" y="146"/>
                      <a:pt x="0" y="88"/>
                    </a:cubicBezTo>
                    <a:lnTo>
                      <a:pt x="0" y="88"/>
                    </a:lnTo>
                    <a:cubicBezTo>
                      <a:pt x="0" y="67"/>
                      <a:pt x="4" y="43"/>
                      <a:pt x="17" y="29"/>
                    </a:cubicBezTo>
                    <a:lnTo>
                      <a:pt x="17" y="29"/>
                    </a:lnTo>
                    <a:cubicBezTo>
                      <a:pt x="21" y="25"/>
                      <a:pt x="25" y="23"/>
                      <a:pt x="31" y="22"/>
                    </a:cubicBezTo>
                    <a:lnTo>
                      <a:pt x="31" y="22"/>
                    </a:lnTo>
                    <a:cubicBezTo>
                      <a:pt x="27" y="14"/>
                      <a:pt x="30" y="1"/>
                      <a:pt x="41" y="1"/>
                    </a:cubicBezTo>
                    <a:lnTo>
                      <a:pt x="41" y="1"/>
                    </a:lnTo>
                    <a:cubicBezTo>
                      <a:pt x="81" y="0"/>
                      <a:pt x="142" y="5"/>
                      <a:pt x="160" y="62"/>
                    </a:cubicBezTo>
                    <a:lnTo>
                      <a:pt x="160" y="62"/>
                    </a:lnTo>
                    <a:cubicBezTo>
                      <a:pt x="176" y="112"/>
                      <a:pt x="135" y="142"/>
                      <a:pt x="97" y="144"/>
                    </a:cubicBezTo>
                    <a:close/>
                  </a:path>
                </a:pathLst>
              </a:custGeom>
              <a:solidFill>
                <a:schemeClr val="accent1">
                  <a:lumMod val="60000"/>
                  <a:lumOff val="40000"/>
                </a:schemeClr>
              </a:solidFill>
              <a:ln>
                <a:noFill/>
              </a:ln>
              <a:effectLst/>
            </p:spPr>
            <p:txBody>
              <a:bodyPr wrap="none" anchor="ctr"/>
              <a:lstStyle/>
              <a:p>
                <a:pPr>
                  <a:defRPr/>
                </a:pPr>
                <a:endParaRPr lang="es-ES_tradnl" sz="3200"/>
              </a:p>
            </p:txBody>
          </p:sp>
          <p:sp>
            <p:nvSpPr>
              <p:cNvPr id="165" name="Freeform 185">
                <a:extLst>
                  <a:ext uri="{FF2B5EF4-FFF2-40B4-BE49-F238E27FC236}">
                    <a16:creationId xmlns:a16="http://schemas.microsoft.com/office/drawing/2014/main" id="{36B962AC-EE62-DC49-B741-B8CD4EF62301}"/>
                  </a:ext>
                </a:extLst>
              </p:cNvPr>
              <p:cNvSpPr>
                <a:spLocks noChangeArrowheads="1"/>
              </p:cNvSpPr>
              <p:nvPr/>
            </p:nvSpPr>
            <p:spPr bwMode="auto">
              <a:xfrm>
                <a:off x="2763299" y="4084964"/>
                <a:ext cx="87326" cy="89960"/>
              </a:xfrm>
              <a:custGeom>
                <a:avLst/>
                <a:gdLst>
                  <a:gd name="T0" fmla="*/ 65 w 187"/>
                  <a:gd name="T1" fmla="*/ 132 h 188"/>
                  <a:gd name="T2" fmla="*/ 65 w 187"/>
                  <a:gd name="T3" fmla="*/ 132 h 188"/>
                  <a:gd name="T4" fmla="*/ 113 w 187"/>
                  <a:gd name="T5" fmla="*/ 140 h 188"/>
                  <a:gd name="T6" fmla="*/ 113 w 187"/>
                  <a:gd name="T7" fmla="*/ 140 h 188"/>
                  <a:gd name="T8" fmla="*/ 137 w 187"/>
                  <a:gd name="T9" fmla="*/ 120 h 188"/>
                  <a:gd name="T10" fmla="*/ 137 w 187"/>
                  <a:gd name="T11" fmla="*/ 120 h 188"/>
                  <a:gd name="T12" fmla="*/ 154 w 187"/>
                  <a:gd name="T13" fmla="*/ 73 h 188"/>
                  <a:gd name="T14" fmla="*/ 154 w 187"/>
                  <a:gd name="T15" fmla="*/ 73 h 188"/>
                  <a:gd name="T16" fmla="*/ 116 w 187"/>
                  <a:gd name="T17" fmla="*/ 46 h 188"/>
                  <a:gd name="T18" fmla="*/ 116 w 187"/>
                  <a:gd name="T19" fmla="*/ 46 h 188"/>
                  <a:gd name="T20" fmla="*/ 100 w 187"/>
                  <a:gd name="T21" fmla="*/ 53 h 188"/>
                  <a:gd name="T22" fmla="*/ 100 w 187"/>
                  <a:gd name="T23" fmla="*/ 53 h 188"/>
                  <a:gd name="T24" fmla="*/ 65 w 187"/>
                  <a:gd name="T25" fmla="*/ 132 h 188"/>
                  <a:gd name="T26" fmla="*/ 58 w 187"/>
                  <a:gd name="T27" fmla="*/ 43 h 188"/>
                  <a:gd name="T28" fmla="*/ 58 w 187"/>
                  <a:gd name="T29" fmla="*/ 43 h 188"/>
                  <a:gd name="T30" fmla="*/ 171 w 187"/>
                  <a:gd name="T31" fmla="*/ 53 h 188"/>
                  <a:gd name="T32" fmla="*/ 171 w 187"/>
                  <a:gd name="T33" fmla="*/ 53 h 188"/>
                  <a:gd name="T34" fmla="*/ 180 w 187"/>
                  <a:gd name="T35" fmla="*/ 113 h 188"/>
                  <a:gd name="T36" fmla="*/ 180 w 187"/>
                  <a:gd name="T37" fmla="*/ 113 h 188"/>
                  <a:gd name="T38" fmla="*/ 170 w 187"/>
                  <a:gd name="T39" fmla="*/ 125 h 188"/>
                  <a:gd name="T40" fmla="*/ 170 w 187"/>
                  <a:gd name="T41" fmla="*/ 125 h 188"/>
                  <a:gd name="T42" fmla="*/ 170 w 187"/>
                  <a:gd name="T43" fmla="*/ 149 h 188"/>
                  <a:gd name="T44" fmla="*/ 170 w 187"/>
                  <a:gd name="T45" fmla="*/ 149 h 188"/>
                  <a:gd name="T46" fmla="*/ 36 w 187"/>
                  <a:gd name="T47" fmla="*/ 144 h 188"/>
                  <a:gd name="T48" fmla="*/ 36 w 187"/>
                  <a:gd name="T49" fmla="*/ 144 h 188"/>
                  <a:gd name="T50" fmla="*/ 58 w 187"/>
                  <a:gd name="T51" fmla="*/ 43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7" h="188">
                    <a:moveTo>
                      <a:pt x="65" y="132"/>
                    </a:moveTo>
                    <a:lnTo>
                      <a:pt x="65" y="132"/>
                    </a:lnTo>
                    <a:cubicBezTo>
                      <a:pt x="79" y="144"/>
                      <a:pt x="96" y="144"/>
                      <a:pt x="113" y="140"/>
                    </a:cubicBezTo>
                    <a:lnTo>
                      <a:pt x="113" y="140"/>
                    </a:lnTo>
                    <a:cubicBezTo>
                      <a:pt x="117" y="129"/>
                      <a:pt x="126" y="127"/>
                      <a:pt x="137" y="120"/>
                    </a:cubicBezTo>
                    <a:lnTo>
                      <a:pt x="137" y="120"/>
                    </a:lnTo>
                    <a:cubicBezTo>
                      <a:pt x="154" y="111"/>
                      <a:pt x="164" y="95"/>
                      <a:pt x="154" y="73"/>
                    </a:cubicBezTo>
                    <a:lnTo>
                      <a:pt x="154" y="73"/>
                    </a:lnTo>
                    <a:cubicBezTo>
                      <a:pt x="150" y="64"/>
                      <a:pt x="128" y="46"/>
                      <a:pt x="116" y="46"/>
                    </a:cubicBezTo>
                    <a:lnTo>
                      <a:pt x="116" y="46"/>
                    </a:lnTo>
                    <a:cubicBezTo>
                      <a:pt x="111" y="46"/>
                      <a:pt x="104" y="50"/>
                      <a:pt x="100" y="53"/>
                    </a:cubicBezTo>
                    <a:lnTo>
                      <a:pt x="100" y="53"/>
                    </a:lnTo>
                    <a:cubicBezTo>
                      <a:pt x="76" y="64"/>
                      <a:pt x="21" y="99"/>
                      <a:pt x="65" y="132"/>
                    </a:cubicBezTo>
                    <a:close/>
                    <a:moveTo>
                      <a:pt x="58" y="43"/>
                    </a:moveTo>
                    <a:lnTo>
                      <a:pt x="58" y="43"/>
                    </a:lnTo>
                    <a:cubicBezTo>
                      <a:pt x="90" y="24"/>
                      <a:pt x="146" y="0"/>
                      <a:pt x="171" y="53"/>
                    </a:cubicBezTo>
                    <a:lnTo>
                      <a:pt x="171" y="53"/>
                    </a:lnTo>
                    <a:cubicBezTo>
                      <a:pt x="179" y="71"/>
                      <a:pt x="186" y="96"/>
                      <a:pt x="180" y="113"/>
                    </a:cubicBezTo>
                    <a:lnTo>
                      <a:pt x="180" y="113"/>
                    </a:lnTo>
                    <a:cubicBezTo>
                      <a:pt x="178" y="119"/>
                      <a:pt x="174" y="123"/>
                      <a:pt x="170" y="125"/>
                    </a:cubicBezTo>
                    <a:lnTo>
                      <a:pt x="170" y="125"/>
                    </a:lnTo>
                    <a:cubicBezTo>
                      <a:pt x="176" y="132"/>
                      <a:pt x="179" y="144"/>
                      <a:pt x="170" y="149"/>
                    </a:cubicBezTo>
                    <a:lnTo>
                      <a:pt x="170" y="149"/>
                    </a:lnTo>
                    <a:cubicBezTo>
                      <a:pt x="133" y="167"/>
                      <a:pt x="76" y="187"/>
                      <a:pt x="36" y="144"/>
                    </a:cubicBezTo>
                    <a:lnTo>
                      <a:pt x="36" y="144"/>
                    </a:lnTo>
                    <a:cubicBezTo>
                      <a:pt x="0" y="104"/>
                      <a:pt x="25" y="61"/>
                      <a:pt x="58" y="43"/>
                    </a:cubicBezTo>
                    <a:close/>
                  </a:path>
                </a:pathLst>
              </a:custGeom>
              <a:solidFill>
                <a:schemeClr val="accent1">
                  <a:lumMod val="60000"/>
                  <a:lumOff val="40000"/>
                </a:schemeClr>
              </a:solidFill>
              <a:ln>
                <a:noFill/>
              </a:ln>
              <a:effectLst/>
            </p:spPr>
            <p:txBody>
              <a:bodyPr wrap="none" anchor="ctr"/>
              <a:lstStyle/>
              <a:p>
                <a:pPr>
                  <a:defRPr/>
                </a:pPr>
                <a:endParaRPr lang="es-ES_tradnl" sz="3200"/>
              </a:p>
            </p:txBody>
          </p:sp>
          <p:sp>
            <p:nvSpPr>
              <p:cNvPr id="166" name="Freeform 186">
                <a:extLst>
                  <a:ext uri="{FF2B5EF4-FFF2-40B4-BE49-F238E27FC236}">
                    <a16:creationId xmlns:a16="http://schemas.microsoft.com/office/drawing/2014/main" id="{4B5C4252-AA85-E94F-984E-1CE0B59408E5}"/>
                  </a:ext>
                </a:extLst>
              </p:cNvPr>
              <p:cNvSpPr>
                <a:spLocks noChangeArrowheads="1"/>
              </p:cNvSpPr>
              <p:nvPr/>
            </p:nvSpPr>
            <p:spPr bwMode="auto">
              <a:xfrm>
                <a:off x="2939539" y="4094434"/>
                <a:ext cx="84150" cy="71021"/>
              </a:xfrm>
              <a:custGeom>
                <a:avLst/>
                <a:gdLst>
                  <a:gd name="T0" fmla="*/ 129 w 178"/>
                  <a:gd name="T1" fmla="*/ 62 h 150"/>
                  <a:gd name="T2" fmla="*/ 129 w 178"/>
                  <a:gd name="T3" fmla="*/ 62 h 150"/>
                  <a:gd name="T4" fmla="*/ 88 w 178"/>
                  <a:gd name="T5" fmla="*/ 33 h 150"/>
                  <a:gd name="T6" fmla="*/ 88 w 178"/>
                  <a:gd name="T7" fmla="*/ 33 h 150"/>
                  <a:gd name="T8" fmla="*/ 58 w 178"/>
                  <a:gd name="T9" fmla="*/ 42 h 150"/>
                  <a:gd name="T10" fmla="*/ 58 w 178"/>
                  <a:gd name="T11" fmla="*/ 42 h 150"/>
                  <a:gd name="T12" fmla="*/ 23 w 178"/>
                  <a:gd name="T13" fmla="*/ 76 h 150"/>
                  <a:gd name="T14" fmla="*/ 23 w 178"/>
                  <a:gd name="T15" fmla="*/ 76 h 150"/>
                  <a:gd name="T16" fmla="*/ 47 w 178"/>
                  <a:gd name="T17" fmla="*/ 118 h 150"/>
                  <a:gd name="T18" fmla="*/ 47 w 178"/>
                  <a:gd name="T19" fmla="*/ 118 h 150"/>
                  <a:gd name="T20" fmla="*/ 63 w 178"/>
                  <a:gd name="T21" fmla="*/ 118 h 150"/>
                  <a:gd name="T22" fmla="*/ 63 w 178"/>
                  <a:gd name="T23" fmla="*/ 118 h 150"/>
                  <a:gd name="T24" fmla="*/ 129 w 178"/>
                  <a:gd name="T25" fmla="*/ 62 h 150"/>
                  <a:gd name="T26" fmla="*/ 97 w 178"/>
                  <a:gd name="T27" fmla="*/ 145 h 150"/>
                  <a:gd name="T28" fmla="*/ 97 w 178"/>
                  <a:gd name="T29" fmla="*/ 145 h 150"/>
                  <a:gd name="T30" fmla="*/ 0 w 178"/>
                  <a:gd name="T31" fmla="*/ 90 h 150"/>
                  <a:gd name="T32" fmla="*/ 0 w 178"/>
                  <a:gd name="T33" fmla="*/ 90 h 150"/>
                  <a:gd name="T34" fmla="*/ 17 w 178"/>
                  <a:gd name="T35" fmla="*/ 29 h 150"/>
                  <a:gd name="T36" fmla="*/ 17 w 178"/>
                  <a:gd name="T37" fmla="*/ 29 h 150"/>
                  <a:gd name="T38" fmla="*/ 31 w 178"/>
                  <a:gd name="T39" fmla="*/ 24 h 150"/>
                  <a:gd name="T40" fmla="*/ 31 w 178"/>
                  <a:gd name="T41" fmla="*/ 24 h 150"/>
                  <a:gd name="T42" fmla="*/ 42 w 178"/>
                  <a:gd name="T43" fmla="*/ 3 h 150"/>
                  <a:gd name="T44" fmla="*/ 42 w 178"/>
                  <a:gd name="T45" fmla="*/ 3 h 150"/>
                  <a:gd name="T46" fmla="*/ 161 w 178"/>
                  <a:gd name="T47" fmla="*/ 63 h 150"/>
                  <a:gd name="T48" fmla="*/ 161 w 178"/>
                  <a:gd name="T49" fmla="*/ 63 h 150"/>
                  <a:gd name="T50" fmla="*/ 97 w 178"/>
                  <a:gd name="T51" fmla="*/ 14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8" h="150">
                    <a:moveTo>
                      <a:pt x="129" y="62"/>
                    </a:moveTo>
                    <a:lnTo>
                      <a:pt x="129" y="62"/>
                    </a:lnTo>
                    <a:cubicBezTo>
                      <a:pt x="119" y="45"/>
                      <a:pt x="105" y="37"/>
                      <a:pt x="88" y="33"/>
                    </a:cubicBezTo>
                    <a:lnTo>
                      <a:pt x="88" y="33"/>
                    </a:lnTo>
                    <a:cubicBezTo>
                      <a:pt x="80" y="41"/>
                      <a:pt x="71" y="40"/>
                      <a:pt x="58" y="42"/>
                    </a:cubicBezTo>
                    <a:lnTo>
                      <a:pt x="58" y="42"/>
                    </a:lnTo>
                    <a:cubicBezTo>
                      <a:pt x="39" y="44"/>
                      <a:pt x="22" y="53"/>
                      <a:pt x="23" y="76"/>
                    </a:cubicBezTo>
                    <a:lnTo>
                      <a:pt x="23" y="76"/>
                    </a:lnTo>
                    <a:cubicBezTo>
                      <a:pt x="23" y="88"/>
                      <a:pt x="35" y="113"/>
                      <a:pt x="47" y="118"/>
                    </a:cubicBezTo>
                    <a:lnTo>
                      <a:pt x="47" y="118"/>
                    </a:lnTo>
                    <a:cubicBezTo>
                      <a:pt x="51" y="120"/>
                      <a:pt x="59" y="118"/>
                      <a:pt x="63" y="118"/>
                    </a:cubicBezTo>
                    <a:lnTo>
                      <a:pt x="63" y="118"/>
                    </a:lnTo>
                    <a:cubicBezTo>
                      <a:pt x="90" y="118"/>
                      <a:pt x="155" y="109"/>
                      <a:pt x="129" y="62"/>
                    </a:cubicBezTo>
                    <a:close/>
                    <a:moveTo>
                      <a:pt x="97" y="145"/>
                    </a:moveTo>
                    <a:lnTo>
                      <a:pt x="97" y="145"/>
                    </a:lnTo>
                    <a:cubicBezTo>
                      <a:pt x="62" y="149"/>
                      <a:pt x="0" y="146"/>
                      <a:pt x="0" y="90"/>
                    </a:cubicBezTo>
                    <a:lnTo>
                      <a:pt x="0" y="90"/>
                    </a:lnTo>
                    <a:cubicBezTo>
                      <a:pt x="0" y="69"/>
                      <a:pt x="4" y="44"/>
                      <a:pt x="17" y="29"/>
                    </a:cubicBezTo>
                    <a:lnTo>
                      <a:pt x="17" y="29"/>
                    </a:lnTo>
                    <a:cubicBezTo>
                      <a:pt x="21" y="26"/>
                      <a:pt x="26" y="24"/>
                      <a:pt x="31" y="24"/>
                    </a:cubicBezTo>
                    <a:lnTo>
                      <a:pt x="31" y="24"/>
                    </a:lnTo>
                    <a:cubicBezTo>
                      <a:pt x="27" y="15"/>
                      <a:pt x="30" y="3"/>
                      <a:pt x="42" y="3"/>
                    </a:cubicBezTo>
                    <a:lnTo>
                      <a:pt x="42" y="3"/>
                    </a:lnTo>
                    <a:cubicBezTo>
                      <a:pt x="83" y="0"/>
                      <a:pt x="142" y="7"/>
                      <a:pt x="161" y="63"/>
                    </a:cubicBezTo>
                    <a:lnTo>
                      <a:pt x="161" y="63"/>
                    </a:lnTo>
                    <a:cubicBezTo>
                      <a:pt x="177" y="113"/>
                      <a:pt x="135" y="142"/>
                      <a:pt x="97" y="145"/>
                    </a:cubicBezTo>
                    <a:close/>
                  </a:path>
                </a:pathLst>
              </a:custGeom>
              <a:solidFill>
                <a:schemeClr val="accent1">
                  <a:lumMod val="75000"/>
                </a:schemeClr>
              </a:solidFill>
              <a:ln>
                <a:noFill/>
              </a:ln>
              <a:effectLst/>
            </p:spPr>
            <p:txBody>
              <a:bodyPr wrap="none" anchor="ctr"/>
              <a:lstStyle/>
              <a:p>
                <a:pPr>
                  <a:defRPr/>
                </a:pPr>
                <a:endParaRPr lang="es-ES_tradnl" sz="3200"/>
              </a:p>
            </p:txBody>
          </p:sp>
          <p:sp>
            <p:nvSpPr>
              <p:cNvPr id="9276" name="Freeform 187">
                <a:extLst>
                  <a:ext uri="{FF2B5EF4-FFF2-40B4-BE49-F238E27FC236}">
                    <a16:creationId xmlns:a16="http://schemas.microsoft.com/office/drawing/2014/main" id="{9C0507AF-8D7D-114E-9C93-C434E3E92DA7}"/>
                  </a:ext>
                </a:extLst>
              </p:cNvPr>
              <p:cNvSpPr>
                <a:spLocks/>
              </p:cNvSpPr>
              <p:nvPr/>
            </p:nvSpPr>
            <p:spPr bwMode="auto">
              <a:xfrm>
                <a:off x="3103014" y="4077072"/>
                <a:ext cx="81699" cy="113117"/>
              </a:xfrm>
              <a:custGeom>
                <a:avLst/>
                <a:gdLst>
                  <a:gd name="T0" fmla="*/ 48169 w 173"/>
                  <a:gd name="T1" fmla="*/ 22910 h 237"/>
                  <a:gd name="T2" fmla="*/ 48169 w 173"/>
                  <a:gd name="T3" fmla="*/ 22910 h 237"/>
                  <a:gd name="T4" fmla="*/ 26918 w 173"/>
                  <a:gd name="T5" fmla="*/ 34365 h 237"/>
                  <a:gd name="T6" fmla="*/ 26918 w 173"/>
                  <a:gd name="T7" fmla="*/ 34365 h 237"/>
                  <a:gd name="T8" fmla="*/ 22668 w 173"/>
                  <a:gd name="T9" fmla="*/ 52024 h 237"/>
                  <a:gd name="T10" fmla="*/ 22668 w 173"/>
                  <a:gd name="T11" fmla="*/ 52024 h 237"/>
                  <a:gd name="T12" fmla="*/ 27390 w 173"/>
                  <a:gd name="T13" fmla="*/ 80184 h 237"/>
                  <a:gd name="T14" fmla="*/ 27390 w 173"/>
                  <a:gd name="T15" fmla="*/ 80184 h 237"/>
                  <a:gd name="T16" fmla="*/ 50531 w 173"/>
                  <a:gd name="T17" fmla="*/ 80661 h 237"/>
                  <a:gd name="T18" fmla="*/ 50531 w 173"/>
                  <a:gd name="T19" fmla="*/ 80661 h 237"/>
                  <a:gd name="T20" fmla="*/ 54781 w 173"/>
                  <a:gd name="T21" fmla="*/ 73025 h 237"/>
                  <a:gd name="T22" fmla="*/ 54781 w 173"/>
                  <a:gd name="T23" fmla="*/ 73025 h 237"/>
                  <a:gd name="T24" fmla="*/ 48169 w 173"/>
                  <a:gd name="T25" fmla="*/ 22910 h 237"/>
                  <a:gd name="T26" fmla="*/ 74143 w 173"/>
                  <a:gd name="T27" fmla="*/ 64434 h 237"/>
                  <a:gd name="T28" fmla="*/ 74143 w 173"/>
                  <a:gd name="T29" fmla="*/ 64434 h 237"/>
                  <a:gd name="T30" fmla="*/ 26918 w 173"/>
                  <a:gd name="T31" fmla="*/ 94980 h 237"/>
                  <a:gd name="T32" fmla="*/ 26918 w 173"/>
                  <a:gd name="T33" fmla="*/ 94980 h 237"/>
                  <a:gd name="T34" fmla="*/ 7084 w 173"/>
                  <a:gd name="T35" fmla="*/ 68729 h 237"/>
                  <a:gd name="T36" fmla="*/ 7084 w 173"/>
                  <a:gd name="T37" fmla="*/ 68729 h 237"/>
                  <a:gd name="T38" fmla="*/ 8028 w 173"/>
                  <a:gd name="T39" fmla="*/ 59661 h 237"/>
                  <a:gd name="T40" fmla="*/ 8028 w 173"/>
                  <a:gd name="T41" fmla="*/ 59661 h 237"/>
                  <a:gd name="T42" fmla="*/ 1889 w 173"/>
                  <a:gd name="T43" fmla="*/ 48206 h 237"/>
                  <a:gd name="T44" fmla="*/ 1889 w 173"/>
                  <a:gd name="T45" fmla="*/ 48206 h 237"/>
                  <a:gd name="T46" fmla="*/ 56198 w 173"/>
                  <a:gd name="T47" fmla="*/ 8591 h 237"/>
                  <a:gd name="T48" fmla="*/ 56198 w 173"/>
                  <a:gd name="T49" fmla="*/ 8591 h 237"/>
                  <a:gd name="T50" fmla="*/ 74143 w 173"/>
                  <a:gd name="T51" fmla="*/ 64434 h 23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73" h="237">
                    <a:moveTo>
                      <a:pt x="102" y="48"/>
                    </a:moveTo>
                    <a:lnTo>
                      <a:pt x="102" y="48"/>
                    </a:lnTo>
                    <a:cubicBezTo>
                      <a:pt x="83" y="47"/>
                      <a:pt x="67" y="58"/>
                      <a:pt x="57" y="72"/>
                    </a:cubicBezTo>
                    <a:cubicBezTo>
                      <a:pt x="58" y="85"/>
                      <a:pt x="53" y="94"/>
                      <a:pt x="48" y="109"/>
                    </a:cubicBezTo>
                    <a:cubicBezTo>
                      <a:pt x="40" y="130"/>
                      <a:pt x="38" y="153"/>
                      <a:pt x="58" y="168"/>
                    </a:cubicBezTo>
                    <a:cubicBezTo>
                      <a:pt x="69" y="174"/>
                      <a:pt x="96" y="178"/>
                      <a:pt x="107" y="169"/>
                    </a:cubicBezTo>
                    <a:cubicBezTo>
                      <a:pt x="111" y="167"/>
                      <a:pt x="113" y="157"/>
                      <a:pt x="116" y="153"/>
                    </a:cubicBezTo>
                    <a:cubicBezTo>
                      <a:pt x="130" y="125"/>
                      <a:pt x="157" y="52"/>
                      <a:pt x="102" y="48"/>
                    </a:cubicBezTo>
                    <a:close/>
                    <a:moveTo>
                      <a:pt x="157" y="135"/>
                    </a:moveTo>
                    <a:lnTo>
                      <a:pt x="157" y="135"/>
                    </a:lnTo>
                    <a:cubicBezTo>
                      <a:pt x="141" y="173"/>
                      <a:pt x="107" y="236"/>
                      <a:pt x="57" y="199"/>
                    </a:cubicBezTo>
                    <a:cubicBezTo>
                      <a:pt x="40" y="186"/>
                      <a:pt x="20" y="167"/>
                      <a:pt x="15" y="144"/>
                    </a:cubicBezTo>
                    <a:cubicBezTo>
                      <a:pt x="15" y="138"/>
                      <a:pt x="15" y="131"/>
                      <a:pt x="17" y="125"/>
                    </a:cubicBezTo>
                    <a:cubicBezTo>
                      <a:pt x="8" y="125"/>
                      <a:pt x="0" y="113"/>
                      <a:pt x="4" y="101"/>
                    </a:cubicBezTo>
                    <a:cubicBezTo>
                      <a:pt x="25" y="59"/>
                      <a:pt x="62" y="0"/>
                      <a:pt x="119" y="18"/>
                    </a:cubicBezTo>
                    <a:cubicBezTo>
                      <a:pt x="170" y="33"/>
                      <a:pt x="172" y="94"/>
                      <a:pt x="157" y="135"/>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3200"/>
              </a:p>
            </p:txBody>
          </p:sp>
          <p:sp>
            <p:nvSpPr>
              <p:cNvPr id="168" name="Freeform 188">
                <a:extLst>
                  <a:ext uri="{FF2B5EF4-FFF2-40B4-BE49-F238E27FC236}">
                    <a16:creationId xmlns:a16="http://schemas.microsoft.com/office/drawing/2014/main" id="{54217EB6-65E1-1D4D-9CF8-82D8117ACB84}"/>
                  </a:ext>
                </a:extLst>
              </p:cNvPr>
              <p:cNvSpPr>
                <a:spLocks noChangeArrowheads="1"/>
              </p:cNvSpPr>
              <p:nvPr/>
            </p:nvSpPr>
            <p:spPr bwMode="auto">
              <a:xfrm>
                <a:off x="3433327" y="4084964"/>
                <a:ext cx="96853" cy="93116"/>
              </a:xfrm>
              <a:custGeom>
                <a:avLst/>
                <a:gdLst>
                  <a:gd name="T0" fmla="*/ 60 w 203"/>
                  <a:gd name="T1" fmla="*/ 133 h 196"/>
                  <a:gd name="T2" fmla="*/ 60 w 203"/>
                  <a:gd name="T3" fmla="*/ 133 h 196"/>
                  <a:gd name="T4" fmla="*/ 109 w 203"/>
                  <a:gd name="T5" fmla="*/ 149 h 196"/>
                  <a:gd name="T6" fmla="*/ 109 w 203"/>
                  <a:gd name="T7" fmla="*/ 149 h 196"/>
                  <a:gd name="T8" fmla="*/ 142 w 203"/>
                  <a:gd name="T9" fmla="*/ 131 h 196"/>
                  <a:gd name="T10" fmla="*/ 142 w 203"/>
                  <a:gd name="T11" fmla="*/ 131 h 196"/>
                  <a:gd name="T12" fmla="*/ 176 w 203"/>
                  <a:gd name="T13" fmla="*/ 82 h 196"/>
                  <a:gd name="T14" fmla="*/ 176 w 203"/>
                  <a:gd name="T15" fmla="*/ 82 h 196"/>
                  <a:gd name="T16" fmla="*/ 144 w 203"/>
                  <a:gd name="T17" fmla="*/ 46 h 196"/>
                  <a:gd name="T18" fmla="*/ 144 w 203"/>
                  <a:gd name="T19" fmla="*/ 46 h 196"/>
                  <a:gd name="T20" fmla="*/ 126 w 203"/>
                  <a:gd name="T21" fmla="*/ 50 h 196"/>
                  <a:gd name="T22" fmla="*/ 126 w 203"/>
                  <a:gd name="T23" fmla="*/ 50 h 196"/>
                  <a:gd name="T24" fmla="*/ 60 w 203"/>
                  <a:gd name="T25" fmla="*/ 133 h 196"/>
                  <a:gd name="T26" fmla="*/ 84 w 203"/>
                  <a:gd name="T27" fmla="*/ 33 h 196"/>
                  <a:gd name="T28" fmla="*/ 84 w 203"/>
                  <a:gd name="T29" fmla="*/ 33 h 196"/>
                  <a:gd name="T30" fmla="*/ 200 w 203"/>
                  <a:gd name="T31" fmla="*/ 60 h 196"/>
                  <a:gd name="T32" fmla="*/ 200 w 203"/>
                  <a:gd name="T33" fmla="*/ 60 h 196"/>
                  <a:gd name="T34" fmla="*/ 189 w 203"/>
                  <a:gd name="T35" fmla="*/ 129 h 196"/>
                  <a:gd name="T36" fmla="*/ 189 w 203"/>
                  <a:gd name="T37" fmla="*/ 129 h 196"/>
                  <a:gd name="T38" fmla="*/ 173 w 203"/>
                  <a:gd name="T39" fmla="*/ 140 h 196"/>
                  <a:gd name="T40" fmla="*/ 173 w 203"/>
                  <a:gd name="T41" fmla="*/ 140 h 196"/>
                  <a:gd name="T42" fmla="*/ 165 w 203"/>
                  <a:gd name="T43" fmla="*/ 166 h 196"/>
                  <a:gd name="T44" fmla="*/ 165 w 203"/>
                  <a:gd name="T45" fmla="*/ 166 h 196"/>
                  <a:gd name="T46" fmla="*/ 25 w 203"/>
                  <a:gd name="T47" fmla="*/ 142 h 196"/>
                  <a:gd name="T48" fmla="*/ 25 w 203"/>
                  <a:gd name="T49" fmla="*/ 142 h 196"/>
                  <a:gd name="T50" fmla="*/ 84 w 203"/>
                  <a:gd name="T51" fmla="*/ 33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3" h="196">
                    <a:moveTo>
                      <a:pt x="60" y="133"/>
                    </a:moveTo>
                    <a:lnTo>
                      <a:pt x="60" y="133"/>
                    </a:lnTo>
                    <a:cubicBezTo>
                      <a:pt x="72" y="148"/>
                      <a:pt x="91" y="152"/>
                      <a:pt x="109" y="149"/>
                    </a:cubicBezTo>
                    <a:lnTo>
                      <a:pt x="109" y="149"/>
                    </a:lnTo>
                    <a:cubicBezTo>
                      <a:pt x="115" y="138"/>
                      <a:pt x="127" y="137"/>
                      <a:pt x="142" y="131"/>
                    </a:cubicBezTo>
                    <a:lnTo>
                      <a:pt x="142" y="131"/>
                    </a:lnTo>
                    <a:cubicBezTo>
                      <a:pt x="163" y="121"/>
                      <a:pt x="179" y="107"/>
                      <a:pt x="176" y="82"/>
                    </a:cubicBezTo>
                    <a:lnTo>
                      <a:pt x="176" y="82"/>
                    </a:lnTo>
                    <a:cubicBezTo>
                      <a:pt x="173" y="70"/>
                      <a:pt x="158" y="48"/>
                      <a:pt x="144" y="46"/>
                    </a:cubicBezTo>
                    <a:lnTo>
                      <a:pt x="144" y="46"/>
                    </a:lnTo>
                    <a:cubicBezTo>
                      <a:pt x="139" y="45"/>
                      <a:pt x="131" y="49"/>
                      <a:pt x="126" y="50"/>
                    </a:cubicBezTo>
                    <a:lnTo>
                      <a:pt x="126" y="50"/>
                    </a:lnTo>
                    <a:cubicBezTo>
                      <a:pt x="96" y="60"/>
                      <a:pt x="26" y="91"/>
                      <a:pt x="60" y="133"/>
                    </a:cubicBezTo>
                    <a:close/>
                    <a:moveTo>
                      <a:pt x="84" y="33"/>
                    </a:moveTo>
                    <a:lnTo>
                      <a:pt x="84" y="33"/>
                    </a:lnTo>
                    <a:cubicBezTo>
                      <a:pt x="123" y="19"/>
                      <a:pt x="192" y="0"/>
                      <a:pt x="200" y="60"/>
                    </a:cubicBezTo>
                    <a:lnTo>
                      <a:pt x="200" y="60"/>
                    </a:lnTo>
                    <a:cubicBezTo>
                      <a:pt x="202" y="83"/>
                      <a:pt x="202" y="111"/>
                      <a:pt x="189" y="129"/>
                    </a:cubicBezTo>
                    <a:lnTo>
                      <a:pt x="189" y="129"/>
                    </a:lnTo>
                    <a:cubicBezTo>
                      <a:pt x="185" y="135"/>
                      <a:pt x="179" y="138"/>
                      <a:pt x="173" y="140"/>
                    </a:cubicBezTo>
                    <a:lnTo>
                      <a:pt x="173" y="140"/>
                    </a:lnTo>
                    <a:cubicBezTo>
                      <a:pt x="179" y="148"/>
                      <a:pt x="177" y="162"/>
                      <a:pt x="165" y="166"/>
                    </a:cubicBezTo>
                    <a:lnTo>
                      <a:pt x="165" y="166"/>
                    </a:lnTo>
                    <a:cubicBezTo>
                      <a:pt x="121" y="182"/>
                      <a:pt x="54" y="195"/>
                      <a:pt x="25" y="142"/>
                    </a:cubicBezTo>
                    <a:lnTo>
                      <a:pt x="25" y="142"/>
                    </a:lnTo>
                    <a:cubicBezTo>
                      <a:pt x="0" y="96"/>
                      <a:pt x="43" y="50"/>
                      <a:pt x="84" y="33"/>
                    </a:cubicBezTo>
                    <a:close/>
                  </a:path>
                </a:pathLst>
              </a:custGeom>
              <a:solidFill>
                <a:schemeClr val="accent1">
                  <a:lumMod val="75000"/>
                </a:schemeClr>
              </a:solidFill>
              <a:ln>
                <a:noFill/>
              </a:ln>
              <a:effectLst/>
            </p:spPr>
            <p:txBody>
              <a:bodyPr wrap="none" anchor="ctr"/>
              <a:lstStyle/>
              <a:p>
                <a:pPr>
                  <a:defRPr/>
                </a:pPr>
                <a:endParaRPr lang="es-ES_tradnl" sz="3200"/>
              </a:p>
            </p:txBody>
          </p:sp>
          <p:sp>
            <p:nvSpPr>
              <p:cNvPr id="9278" name="Freeform 189">
                <a:extLst>
                  <a:ext uri="{FF2B5EF4-FFF2-40B4-BE49-F238E27FC236}">
                    <a16:creationId xmlns:a16="http://schemas.microsoft.com/office/drawing/2014/main" id="{FB5ADEA6-5C07-6641-9B3E-50C913B4E5EF}"/>
                  </a:ext>
                </a:extLst>
              </p:cNvPr>
              <p:cNvSpPr>
                <a:spLocks/>
              </p:cNvSpPr>
              <p:nvPr/>
            </p:nvSpPr>
            <p:spPr bwMode="auto">
              <a:xfrm>
                <a:off x="3614154" y="4079168"/>
                <a:ext cx="83794" cy="113117"/>
              </a:xfrm>
              <a:custGeom>
                <a:avLst/>
                <a:gdLst>
                  <a:gd name="T0" fmla="*/ 49319 w 175"/>
                  <a:gd name="T1" fmla="*/ 23387 h 237"/>
                  <a:gd name="T2" fmla="*/ 49319 w 175"/>
                  <a:gd name="T3" fmla="*/ 23387 h 237"/>
                  <a:gd name="T4" fmla="*/ 27293 w 175"/>
                  <a:gd name="T5" fmla="*/ 34842 h 237"/>
                  <a:gd name="T6" fmla="*/ 27293 w 175"/>
                  <a:gd name="T7" fmla="*/ 34842 h 237"/>
                  <a:gd name="T8" fmla="*/ 22505 w 175"/>
                  <a:gd name="T9" fmla="*/ 52024 h 237"/>
                  <a:gd name="T10" fmla="*/ 22505 w 175"/>
                  <a:gd name="T11" fmla="*/ 52024 h 237"/>
                  <a:gd name="T12" fmla="*/ 27772 w 175"/>
                  <a:gd name="T13" fmla="*/ 80661 h 237"/>
                  <a:gd name="T14" fmla="*/ 27772 w 175"/>
                  <a:gd name="T15" fmla="*/ 80661 h 237"/>
                  <a:gd name="T16" fmla="*/ 51234 w 175"/>
                  <a:gd name="T17" fmla="*/ 81139 h 237"/>
                  <a:gd name="T18" fmla="*/ 51234 w 175"/>
                  <a:gd name="T19" fmla="*/ 81139 h 237"/>
                  <a:gd name="T20" fmla="*/ 55543 w 175"/>
                  <a:gd name="T21" fmla="*/ 73025 h 237"/>
                  <a:gd name="T22" fmla="*/ 55543 w 175"/>
                  <a:gd name="T23" fmla="*/ 73025 h 237"/>
                  <a:gd name="T24" fmla="*/ 49319 w 175"/>
                  <a:gd name="T25" fmla="*/ 23387 h 237"/>
                  <a:gd name="T26" fmla="*/ 75175 w 175"/>
                  <a:gd name="T27" fmla="*/ 64911 h 237"/>
                  <a:gd name="T28" fmla="*/ 75175 w 175"/>
                  <a:gd name="T29" fmla="*/ 64911 h 237"/>
                  <a:gd name="T30" fmla="*/ 27293 w 175"/>
                  <a:gd name="T31" fmla="*/ 95457 h 237"/>
                  <a:gd name="T32" fmla="*/ 27293 w 175"/>
                  <a:gd name="T33" fmla="*/ 95457 h 237"/>
                  <a:gd name="T34" fmla="*/ 7661 w 175"/>
                  <a:gd name="T35" fmla="*/ 68729 h 237"/>
                  <a:gd name="T36" fmla="*/ 7661 w 175"/>
                  <a:gd name="T37" fmla="*/ 68729 h 237"/>
                  <a:gd name="T38" fmla="*/ 8140 w 175"/>
                  <a:gd name="T39" fmla="*/ 59661 h 237"/>
                  <a:gd name="T40" fmla="*/ 8140 w 175"/>
                  <a:gd name="T41" fmla="*/ 59661 h 237"/>
                  <a:gd name="T42" fmla="*/ 1915 w 175"/>
                  <a:gd name="T43" fmla="*/ 48683 h 237"/>
                  <a:gd name="T44" fmla="*/ 1915 w 175"/>
                  <a:gd name="T45" fmla="*/ 48683 h 237"/>
                  <a:gd name="T46" fmla="*/ 56501 w 175"/>
                  <a:gd name="T47" fmla="*/ 8114 h 237"/>
                  <a:gd name="T48" fmla="*/ 56501 w 175"/>
                  <a:gd name="T49" fmla="*/ 8114 h 237"/>
                  <a:gd name="T50" fmla="*/ 75175 w 175"/>
                  <a:gd name="T51" fmla="*/ 64911 h 23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75" h="237">
                    <a:moveTo>
                      <a:pt x="103" y="49"/>
                    </a:moveTo>
                    <a:lnTo>
                      <a:pt x="103" y="49"/>
                    </a:lnTo>
                    <a:cubicBezTo>
                      <a:pt x="83" y="46"/>
                      <a:pt x="69" y="58"/>
                      <a:pt x="57" y="73"/>
                    </a:cubicBezTo>
                    <a:cubicBezTo>
                      <a:pt x="58" y="86"/>
                      <a:pt x="53" y="95"/>
                      <a:pt x="47" y="109"/>
                    </a:cubicBezTo>
                    <a:cubicBezTo>
                      <a:pt x="40" y="130"/>
                      <a:pt x="38" y="153"/>
                      <a:pt x="58" y="169"/>
                    </a:cubicBezTo>
                    <a:cubicBezTo>
                      <a:pt x="69" y="175"/>
                      <a:pt x="96" y="178"/>
                      <a:pt x="107" y="170"/>
                    </a:cubicBezTo>
                    <a:cubicBezTo>
                      <a:pt x="111" y="166"/>
                      <a:pt x="113" y="157"/>
                      <a:pt x="116" y="153"/>
                    </a:cubicBezTo>
                    <a:cubicBezTo>
                      <a:pt x="130" y="125"/>
                      <a:pt x="157" y="53"/>
                      <a:pt x="103" y="49"/>
                    </a:cubicBezTo>
                    <a:close/>
                    <a:moveTo>
                      <a:pt x="157" y="136"/>
                    </a:moveTo>
                    <a:lnTo>
                      <a:pt x="157" y="136"/>
                    </a:lnTo>
                    <a:cubicBezTo>
                      <a:pt x="141" y="174"/>
                      <a:pt x="107" y="236"/>
                      <a:pt x="57" y="200"/>
                    </a:cubicBezTo>
                    <a:cubicBezTo>
                      <a:pt x="40" y="187"/>
                      <a:pt x="20" y="166"/>
                      <a:pt x="16" y="144"/>
                    </a:cubicBezTo>
                    <a:cubicBezTo>
                      <a:pt x="15" y="138"/>
                      <a:pt x="16" y="130"/>
                      <a:pt x="17" y="125"/>
                    </a:cubicBezTo>
                    <a:cubicBezTo>
                      <a:pt x="8" y="124"/>
                      <a:pt x="0" y="113"/>
                      <a:pt x="4" y="102"/>
                    </a:cubicBezTo>
                    <a:cubicBezTo>
                      <a:pt x="25" y="58"/>
                      <a:pt x="62" y="0"/>
                      <a:pt x="118" y="17"/>
                    </a:cubicBezTo>
                    <a:cubicBezTo>
                      <a:pt x="170" y="32"/>
                      <a:pt x="174" y="94"/>
                      <a:pt x="157" y="13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3200"/>
              </a:p>
            </p:txBody>
          </p:sp>
          <p:sp>
            <p:nvSpPr>
              <p:cNvPr id="170" name="Freeform 190">
                <a:extLst>
                  <a:ext uri="{FF2B5EF4-FFF2-40B4-BE49-F238E27FC236}">
                    <a16:creationId xmlns:a16="http://schemas.microsoft.com/office/drawing/2014/main" id="{83BA1C7F-9993-DF4C-9493-7BD8850201A6}"/>
                  </a:ext>
                </a:extLst>
              </p:cNvPr>
              <p:cNvSpPr>
                <a:spLocks noChangeArrowheads="1"/>
              </p:cNvSpPr>
              <p:nvPr/>
            </p:nvSpPr>
            <p:spPr bwMode="auto">
              <a:xfrm>
                <a:off x="3274553" y="4096012"/>
                <a:ext cx="84151" cy="71022"/>
              </a:xfrm>
              <a:custGeom>
                <a:avLst/>
                <a:gdLst>
                  <a:gd name="T0" fmla="*/ 128 w 177"/>
                  <a:gd name="T1" fmla="*/ 62 h 149"/>
                  <a:gd name="T2" fmla="*/ 128 w 177"/>
                  <a:gd name="T3" fmla="*/ 62 h 149"/>
                  <a:gd name="T4" fmla="*/ 88 w 177"/>
                  <a:gd name="T5" fmla="*/ 34 h 149"/>
                  <a:gd name="T6" fmla="*/ 88 w 177"/>
                  <a:gd name="T7" fmla="*/ 34 h 149"/>
                  <a:gd name="T8" fmla="*/ 57 w 177"/>
                  <a:gd name="T9" fmla="*/ 42 h 149"/>
                  <a:gd name="T10" fmla="*/ 57 w 177"/>
                  <a:gd name="T11" fmla="*/ 42 h 149"/>
                  <a:gd name="T12" fmla="*/ 22 w 177"/>
                  <a:gd name="T13" fmla="*/ 76 h 149"/>
                  <a:gd name="T14" fmla="*/ 22 w 177"/>
                  <a:gd name="T15" fmla="*/ 76 h 149"/>
                  <a:gd name="T16" fmla="*/ 46 w 177"/>
                  <a:gd name="T17" fmla="*/ 118 h 149"/>
                  <a:gd name="T18" fmla="*/ 46 w 177"/>
                  <a:gd name="T19" fmla="*/ 118 h 149"/>
                  <a:gd name="T20" fmla="*/ 63 w 177"/>
                  <a:gd name="T21" fmla="*/ 119 h 149"/>
                  <a:gd name="T22" fmla="*/ 63 w 177"/>
                  <a:gd name="T23" fmla="*/ 119 h 149"/>
                  <a:gd name="T24" fmla="*/ 128 w 177"/>
                  <a:gd name="T25" fmla="*/ 62 h 149"/>
                  <a:gd name="T26" fmla="*/ 96 w 177"/>
                  <a:gd name="T27" fmla="*/ 146 h 149"/>
                  <a:gd name="T28" fmla="*/ 96 w 177"/>
                  <a:gd name="T29" fmla="*/ 146 h 149"/>
                  <a:gd name="T30" fmla="*/ 0 w 177"/>
                  <a:gd name="T31" fmla="*/ 89 h 149"/>
                  <a:gd name="T32" fmla="*/ 0 w 177"/>
                  <a:gd name="T33" fmla="*/ 89 h 149"/>
                  <a:gd name="T34" fmla="*/ 16 w 177"/>
                  <a:gd name="T35" fmla="*/ 30 h 149"/>
                  <a:gd name="T36" fmla="*/ 16 w 177"/>
                  <a:gd name="T37" fmla="*/ 30 h 149"/>
                  <a:gd name="T38" fmla="*/ 30 w 177"/>
                  <a:gd name="T39" fmla="*/ 23 h 149"/>
                  <a:gd name="T40" fmla="*/ 30 w 177"/>
                  <a:gd name="T41" fmla="*/ 23 h 149"/>
                  <a:gd name="T42" fmla="*/ 41 w 177"/>
                  <a:gd name="T43" fmla="*/ 2 h 149"/>
                  <a:gd name="T44" fmla="*/ 41 w 177"/>
                  <a:gd name="T45" fmla="*/ 2 h 149"/>
                  <a:gd name="T46" fmla="*/ 160 w 177"/>
                  <a:gd name="T47" fmla="*/ 63 h 149"/>
                  <a:gd name="T48" fmla="*/ 160 w 177"/>
                  <a:gd name="T49" fmla="*/ 63 h 149"/>
                  <a:gd name="T50" fmla="*/ 96 w 177"/>
                  <a:gd name="T51" fmla="*/ 146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7" h="149">
                    <a:moveTo>
                      <a:pt x="128" y="62"/>
                    </a:moveTo>
                    <a:lnTo>
                      <a:pt x="128" y="62"/>
                    </a:lnTo>
                    <a:cubicBezTo>
                      <a:pt x="120" y="44"/>
                      <a:pt x="104" y="37"/>
                      <a:pt x="88" y="34"/>
                    </a:cubicBezTo>
                    <a:lnTo>
                      <a:pt x="88" y="34"/>
                    </a:lnTo>
                    <a:cubicBezTo>
                      <a:pt x="80" y="41"/>
                      <a:pt x="70" y="41"/>
                      <a:pt x="57" y="42"/>
                    </a:cubicBezTo>
                    <a:lnTo>
                      <a:pt x="57" y="42"/>
                    </a:lnTo>
                    <a:cubicBezTo>
                      <a:pt x="38" y="44"/>
                      <a:pt x="21" y="54"/>
                      <a:pt x="22" y="76"/>
                    </a:cubicBezTo>
                    <a:lnTo>
                      <a:pt x="22" y="76"/>
                    </a:lnTo>
                    <a:cubicBezTo>
                      <a:pt x="22" y="88"/>
                      <a:pt x="34" y="113"/>
                      <a:pt x="46" y="118"/>
                    </a:cubicBezTo>
                    <a:lnTo>
                      <a:pt x="46" y="118"/>
                    </a:lnTo>
                    <a:cubicBezTo>
                      <a:pt x="50" y="119"/>
                      <a:pt x="58" y="119"/>
                      <a:pt x="63" y="119"/>
                    </a:cubicBezTo>
                    <a:lnTo>
                      <a:pt x="63" y="119"/>
                    </a:lnTo>
                    <a:cubicBezTo>
                      <a:pt x="89" y="119"/>
                      <a:pt x="154" y="110"/>
                      <a:pt x="128" y="62"/>
                    </a:cubicBezTo>
                    <a:close/>
                    <a:moveTo>
                      <a:pt x="96" y="146"/>
                    </a:moveTo>
                    <a:lnTo>
                      <a:pt x="96" y="146"/>
                    </a:lnTo>
                    <a:cubicBezTo>
                      <a:pt x="61" y="148"/>
                      <a:pt x="0" y="147"/>
                      <a:pt x="0" y="89"/>
                    </a:cubicBezTo>
                    <a:lnTo>
                      <a:pt x="0" y="89"/>
                    </a:lnTo>
                    <a:cubicBezTo>
                      <a:pt x="0" y="68"/>
                      <a:pt x="3" y="43"/>
                      <a:pt x="16" y="30"/>
                    </a:cubicBezTo>
                    <a:lnTo>
                      <a:pt x="16" y="30"/>
                    </a:lnTo>
                    <a:cubicBezTo>
                      <a:pt x="20" y="26"/>
                      <a:pt x="25" y="23"/>
                      <a:pt x="30" y="23"/>
                    </a:cubicBezTo>
                    <a:lnTo>
                      <a:pt x="30" y="23"/>
                    </a:lnTo>
                    <a:cubicBezTo>
                      <a:pt x="28" y="14"/>
                      <a:pt x="29" y="4"/>
                      <a:pt x="41" y="2"/>
                    </a:cubicBezTo>
                    <a:lnTo>
                      <a:pt x="41" y="2"/>
                    </a:lnTo>
                    <a:cubicBezTo>
                      <a:pt x="82" y="0"/>
                      <a:pt x="141" y="8"/>
                      <a:pt x="160" y="63"/>
                    </a:cubicBezTo>
                    <a:lnTo>
                      <a:pt x="160" y="63"/>
                    </a:lnTo>
                    <a:cubicBezTo>
                      <a:pt x="176" y="113"/>
                      <a:pt x="134" y="142"/>
                      <a:pt x="96" y="146"/>
                    </a:cubicBezTo>
                    <a:close/>
                  </a:path>
                </a:pathLst>
              </a:custGeom>
              <a:solidFill>
                <a:schemeClr val="accent1">
                  <a:lumMod val="60000"/>
                  <a:lumOff val="40000"/>
                </a:schemeClr>
              </a:solidFill>
              <a:ln>
                <a:noFill/>
              </a:ln>
              <a:effectLst/>
            </p:spPr>
            <p:txBody>
              <a:bodyPr wrap="none" anchor="ctr"/>
              <a:lstStyle/>
              <a:p>
                <a:pPr>
                  <a:defRPr/>
                </a:pPr>
                <a:endParaRPr lang="es-ES_tradnl" sz="3200"/>
              </a:p>
            </p:txBody>
          </p:sp>
          <p:sp>
            <p:nvSpPr>
              <p:cNvPr id="171" name="Freeform 191">
                <a:extLst>
                  <a:ext uri="{FF2B5EF4-FFF2-40B4-BE49-F238E27FC236}">
                    <a16:creationId xmlns:a16="http://schemas.microsoft.com/office/drawing/2014/main" id="{8FB3D079-8D06-054D-834F-A2AE77E7497B}"/>
                  </a:ext>
                </a:extLst>
              </p:cNvPr>
              <p:cNvSpPr>
                <a:spLocks noChangeArrowheads="1"/>
              </p:cNvSpPr>
              <p:nvPr/>
            </p:nvSpPr>
            <p:spPr bwMode="auto">
              <a:xfrm>
                <a:off x="3774692" y="4084964"/>
                <a:ext cx="90501" cy="88382"/>
              </a:xfrm>
              <a:custGeom>
                <a:avLst/>
                <a:gdLst>
                  <a:gd name="T0" fmla="*/ 66 w 188"/>
                  <a:gd name="T1" fmla="*/ 131 h 186"/>
                  <a:gd name="T2" fmla="*/ 66 w 188"/>
                  <a:gd name="T3" fmla="*/ 131 h 186"/>
                  <a:gd name="T4" fmla="*/ 113 w 188"/>
                  <a:gd name="T5" fmla="*/ 139 h 186"/>
                  <a:gd name="T6" fmla="*/ 113 w 188"/>
                  <a:gd name="T7" fmla="*/ 139 h 186"/>
                  <a:gd name="T8" fmla="*/ 138 w 188"/>
                  <a:gd name="T9" fmla="*/ 119 h 186"/>
                  <a:gd name="T10" fmla="*/ 138 w 188"/>
                  <a:gd name="T11" fmla="*/ 119 h 186"/>
                  <a:gd name="T12" fmla="*/ 155 w 188"/>
                  <a:gd name="T13" fmla="*/ 73 h 186"/>
                  <a:gd name="T14" fmla="*/ 155 w 188"/>
                  <a:gd name="T15" fmla="*/ 73 h 186"/>
                  <a:gd name="T16" fmla="*/ 117 w 188"/>
                  <a:gd name="T17" fmla="*/ 44 h 186"/>
                  <a:gd name="T18" fmla="*/ 117 w 188"/>
                  <a:gd name="T19" fmla="*/ 44 h 186"/>
                  <a:gd name="T20" fmla="*/ 101 w 188"/>
                  <a:gd name="T21" fmla="*/ 51 h 186"/>
                  <a:gd name="T22" fmla="*/ 101 w 188"/>
                  <a:gd name="T23" fmla="*/ 51 h 186"/>
                  <a:gd name="T24" fmla="*/ 66 w 188"/>
                  <a:gd name="T25" fmla="*/ 131 h 186"/>
                  <a:gd name="T26" fmla="*/ 59 w 188"/>
                  <a:gd name="T27" fmla="*/ 42 h 186"/>
                  <a:gd name="T28" fmla="*/ 59 w 188"/>
                  <a:gd name="T29" fmla="*/ 42 h 186"/>
                  <a:gd name="T30" fmla="*/ 171 w 188"/>
                  <a:gd name="T31" fmla="*/ 52 h 186"/>
                  <a:gd name="T32" fmla="*/ 171 w 188"/>
                  <a:gd name="T33" fmla="*/ 52 h 186"/>
                  <a:gd name="T34" fmla="*/ 180 w 188"/>
                  <a:gd name="T35" fmla="*/ 113 h 186"/>
                  <a:gd name="T36" fmla="*/ 180 w 188"/>
                  <a:gd name="T37" fmla="*/ 113 h 186"/>
                  <a:gd name="T38" fmla="*/ 170 w 188"/>
                  <a:gd name="T39" fmla="*/ 125 h 186"/>
                  <a:gd name="T40" fmla="*/ 170 w 188"/>
                  <a:gd name="T41" fmla="*/ 125 h 186"/>
                  <a:gd name="T42" fmla="*/ 170 w 188"/>
                  <a:gd name="T43" fmla="*/ 148 h 186"/>
                  <a:gd name="T44" fmla="*/ 170 w 188"/>
                  <a:gd name="T45" fmla="*/ 148 h 186"/>
                  <a:gd name="T46" fmla="*/ 37 w 188"/>
                  <a:gd name="T47" fmla="*/ 142 h 186"/>
                  <a:gd name="T48" fmla="*/ 37 w 188"/>
                  <a:gd name="T49" fmla="*/ 142 h 186"/>
                  <a:gd name="T50" fmla="*/ 59 w 188"/>
                  <a:gd name="T51" fmla="*/ 42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8" h="186">
                    <a:moveTo>
                      <a:pt x="66" y="131"/>
                    </a:moveTo>
                    <a:lnTo>
                      <a:pt x="66" y="131"/>
                    </a:lnTo>
                    <a:cubicBezTo>
                      <a:pt x="80" y="142"/>
                      <a:pt x="97" y="143"/>
                      <a:pt x="113" y="139"/>
                    </a:cubicBezTo>
                    <a:lnTo>
                      <a:pt x="113" y="139"/>
                    </a:lnTo>
                    <a:cubicBezTo>
                      <a:pt x="117" y="129"/>
                      <a:pt x="126" y="126"/>
                      <a:pt x="138" y="119"/>
                    </a:cubicBezTo>
                    <a:lnTo>
                      <a:pt x="138" y="119"/>
                    </a:lnTo>
                    <a:cubicBezTo>
                      <a:pt x="154" y="109"/>
                      <a:pt x="166" y="94"/>
                      <a:pt x="155" y="73"/>
                    </a:cubicBezTo>
                    <a:lnTo>
                      <a:pt x="155" y="73"/>
                    </a:lnTo>
                    <a:cubicBezTo>
                      <a:pt x="150" y="62"/>
                      <a:pt x="129" y="44"/>
                      <a:pt x="117" y="44"/>
                    </a:cubicBezTo>
                    <a:lnTo>
                      <a:pt x="117" y="44"/>
                    </a:lnTo>
                    <a:cubicBezTo>
                      <a:pt x="112" y="44"/>
                      <a:pt x="105" y="50"/>
                      <a:pt x="101" y="51"/>
                    </a:cubicBezTo>
                    <a:lnTo>
                      <a:pt x="101" y="51"/>
                    </a:lnTo>
                    <a:cubicBezTo>
                      <a:pt x="76" y="63"/>
                      <a:pt x="21" y="97"/>
                      <a:pt x="66" y="131"/>
                    </a:cubicBezTo>
                    <a:close/>
                    <a:moveTo>
                      <a:pt x="59" y="42"/>
                    </a:moveTo>
                    <a:lnTo>
                      <a:pt x="59" y="42"/>
                    </a:lnTo>
                    <a:cubicBezTo>
                      <a:pt x="91" y="23"/>
                      <a:pt x="146" y="0"/>
                      <a:pt x="171" y="52"/>
                    </a:cubicBezTo>
                    <a:lnTo>
                      <a:pt x="171" y="52"/>
                    </a:lnTo>
                    <a:cubicBezTo>
                      <a:pt x="180" y="71"/>
                      <a:pt x="187" y="96"/>
                      <a:pt x="180" y="113"/>
                    </a:cubicBezTo>
                    <a:lnTo>
                      <a:pt x="180" y="113"/>
                    </a:lnTo>
                    <a:cubicBezTo>
                      <a:pt x="179" y="118"/>
                      <a:pt x="174" y="122"/>
                      <a:pt x="170" y="125"/>
                    </a:cubicBezTo>
                    <a:lnTo>
                      <a:pt x="170" y="125"/>
                    </a:lnTo>
                    <a:cubicBezTo>
                      <a:pt x="176" y="131"/>
                      <a:pt x="180" y="143"/>
                      <a:pt x="170" y="148"/>
                    </a:cubicBezTo>
                    <a:lnTo>
                      <a:pt x="170" y="148"/>
                    </a:lnTo>
                    <a:cubicBezTo>
                      <a:pt x="133" y="167"/>
                      <a:pt x="76" y="185"/>
                      <a:pt x="37" y="142"/>
                    </a:cubicBezTo>
                    <a:lnTo>
                      <a:pt x="37" y="142"/>
                    </a:lnTo>
                    <a:cubicBezTo>
                      <a:pt x="0" y="105"/>
                      <a:pt x="27" y="60"/>
                      <a:pt x="59" y="42"/>
                    </a:cubicBezTo>
                    <a:close/>
                  </a:path>
                </a:pathLst>
              </a:custGeom>
              <a:solidFill>
                <a:schemeClr val="accent1">
                  <a:lumMod val="60000"/>
                  <a:lumOff val="40000"/>
                </a:schemeClr>
              </a:solidFill>
              <a:ln>
                <a:noFill/>
              </a:ln>
              <a:effectLst/>
            </p:spPr>
            <p:txBody>
              <a:bodyPr wrap="none" anchor="ctr"/>
              <a:lstStyle/>
              <a:p>
                <a:pPr>
                  <a:defRPr/>
                </a:pPr>
                <a:endParaRPr lang="es-ES_tradnl" sz="3200"/>
              </a:p>
            </p:txBody>
          </p:sp>
          <p:sp>
            <p:nvSpPr>
              <p:cNvPr id="172" name="Freeform 192">
                <a:extLst>
                  <a:ext uri="{FF2B5EF4-FFF2-40B4-BE49-F238E27FC236}">
                    <a16:creationId xmlns:a16="http://schemas.microsoft.com/office/drawing/2014/main" id="{495DEA2D-A20A-8944-9DB9-7BFED4BCDF43}"/>
                  </a:ext>
                </a:extLst>
              </p:cNvPr>
              <p:cNvSpPr>
                <a:spLocks noChangeArrowheads="1"/>
              </p:cNvSpPr>
              <p:nvPr/>
            </p:nvSpPr>
            <p:spPr bwMode="auto">
              <a:xfrm>
                <a:off x="3950932" y="4094434"/>
                <a:ext cx="84151" cy="71021"/>
              </a:xfrm>
              <a:custGeom>
                <a:avLst/>
                <a:gdLst>
                  <a:gd name="T0" fmla="*/ 130 w 178"/>
                  <a:gd name="T1" fmla="*/ 62 h 150"/>
                  <a:gd name="T2" fmla="*/ 130 w 178"/>
                  <a:gd name="T3" fmla="*/ 62 h 150"/>
                  <a:gd name="T4" fmla="*/ 89 w 178"/>
                  <a:gd name="T5" fmla="*/ 33 h 150"/>
                  <a:gd name="T6" fmla="*/ 89 w 178"/>
                  <a:gd name="T7" fmla="*/ 33 h 150"/>
                  <a:gd name="T8" fmla="*/ 59 w 178"/>
                  <a:gd name="T9" fmla="*/ 41 h 150"/>
                  <a:gd name="T10" fmla="*/ 59 w 178"/>
                  <a:gd name="T11" fmla="*/ 41 h 150"/>
                  <a:gd name="T12" fmla="*/ 23 w 178"/>
                  <a:gd name="T13" fmla="*/ 77 h 150"/>
                  <a:gd name="T14" fmla="*/ 23 w 178"/>
                  <a:gd name="T15" fmla="*/ 77 h 150"/>
                  <a:gd name="T16" fmla="*/ 47 w 178"/>
                  <a:gd name="T17" fmla="*/ 117 h 150"/>
                  <a:gd name="T18" fmla="*/ 47 w 178"/>
                  <a:gd name="T19" fmla="*/ 117 h 150"/>
                  <a:gd name="T20" fmla="*/ 64 w 178"/>
                  <a:gd name="T21" fmla="*/ 119 h 150"/>
                  <a:gd name="T22" fmla="*/ 64 w 178"/>
                  <a:gd name="T23" fmla="*/ 119 h 150"/>
                  <a:gd name="T24" fmla="*/ 130 w 178"/>
                  <a:gd name="T25" fmla="*/ 62 h 150"/>
                  <a:gd name="T26" fmla="*/ 98 w 178"/>
                  <a:gd name="T27" fmla="*/ 145 h 150"/>
                  <a:gd name="T28" fmla="*/ 98 w 178"/>
                  <a:gd name="T29" fmla="*/ 145 h 150"/>
                  <a:gd name="T30" fmla="*/ 0 w 178"/>
                  <a:gd name="T31" fmla="*/ 90 h 150"/>
                  <a:gd name="T32" fmla="*/ 0 w 178"/>
                  <a:gd name="T33" fmla="*/ 90 h 150"/>
                  <a:gd name="T34" fmla="*/ 18 w 178"/>
                  <a:gd name="T35" fmla="*/ 29 h 150"/>
                  <a:gd name="T36" fmla="*/ 18 w 178"/>
                  <a:gd name="T37" fmla="*/ 29 h 150"/>
                  <a:gd name="T38" fmla="*/ 31 w 178"/>
                  <a:gd name="T39" fmla="*/ 23 h 150"/>
                  <a:gd name="T40" fmla="*/ 31 w 178"/>
                  <a:gd name="T41" fmla="*/ 23 h 150"/>
                  <a:gd name="T42" fmla="*/ 42 w 178"/>
                  <a:gd name="T43" fmla="*/ 2 h 150"/>
                  <a:gd name="T44" fmla="*/ 42 w 178"/>
                  <a:gd name="T45" fmla="*/ 2 h 150"/>
                  <a:gd name="T46" fmla="*/ 160 w 178"/>
                  <a:gd name="T47" fmla="*/ 64 h 150"/>
                  <a:gd name="T48" fmla="*/ 160 w 178"/>
                  <a:gd name="T49" fmla="*/ 64 h 150"/>
                  <a:gd name="T50" fmla="*/ 98 w 178"/>
                  <a:gd name="T51" fmla="*/ 14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8" h="150">
                    <a:moveTo>
                      <a:pt x="130" y="62"/>
                    </a:moveTo>
                    <a:lnTo>
                      <a:pt x="130" y="62"/>
                    </a:lnTo>
                    <a:cubicBezTo>
                      <a:pt x="121" y="45"/>
                      <a:pt x="106" y="37"/>
                      <a:pt x="89" y="33"/>
                    </a:cubicBezTo>
                    <a:lnTo>
                      <a:pt x="89" y="33"/>
                    </a:lnTo>
                    <a:cubicBezTo>
                      <a:pt x="81" y="41"/>
                      <a:pt x="72" y="40"/>
                      <a:pt x="59" y="41"/>
                    </a:cubicBezTo>
                    <a:lnTo>
                      <a:pt x="59" y="41"/>
                    </a:lnTo>
                    <a:cubicBezTo>
                      <a:pt x="39" y="44"/>
                      <a:pt x="23" y="53"/>
                      <a:pt x="23" y="77"/>
                    </a:cubicBezTo>
                    <a:lnTo>
                      <a:pt x="23" y="77"/>
                    </a:lnTo>
                    <a:cubicBezTo>
                      <a:pt x="25" y="89"/>
                      <a:pt x="35" y="112"/>
                      <a:pt x="47" y="117"/>
                    </a:cubicBezTo>
                    <a:lnTo>
                      <a:pt x="47" y="117"/>
                    </a:lnTo>
                    <a:cubicBezTo>
                      <a:pt x="52" y="120"/>
                      <a:pt x="60" y="119"/>
                      <a:pt x="64" y="119"/>
                    </a:cubicBezTo>
                    <a:lnTo>
                      <a:pt x="64" y="119"/>
                    </a:lnTo>
                    <a:cubicBezTo>
                      <a:pt x="92" y="119"/>
                      <a:pt x="156" y="110"/>
                      <a:pt x="130" y="62"/>
                    </a:cubicBezTo>
                    <a:close/>
                    <a:moveTo>
                      <a:pt x="98" y="145"/>
                    </a:moveTo>
                    <a:lnTo>
                      <a:pt x="98" y="145"/>
                    </a:lnTo>
                    <a:cubicBezTo>
                      <a:pt x="63" y="149"/>
                      <a:pt x="1" y="146"/>
                      <a:pt x="0" y="90"/>
                    </a:cubicBezTo>
                    <a:lnTo>
                      <a:pt x="0" y="90"/>
                    </a:lnTo>
                    <a:cubicBezTo>
                      <a:pt x="0" y="69"/>
                      <a:pt x="4" y="43"/>
                      <a:pt x="18" y="29"/>
                    </a:cubicBezTo>
                    <a:lnTo>
                      <a:pt x="18" y="29"/>
                    </a:lnTo>
                    <a:cubicBezTo>
                      <a:pt x="21" y="25"/>
                      <a:pt x="26" y="24"/>
                      <a:pt x="31" y="23"/>
                    </a:cubicBezTo>
                    <a:lnTo>
                      <a:pt x="31" y="23"/>
                    </a:lnTo>
                    <a:cubicBezTo>
                      <a:pt x="27" y="15"/>
                      <a:pt x="31" y="3"/>
                      <a:pt x="42" y="2"/>
                    </a:cubicBezTo>
                    <a:lnTo>
                      <a:pt x="42" y="2"/>
                    </a:lnTo>
                    <a:cubicBezTo>
                      <a:pt x="83" y="0"/>
                      <a:pt x="143" y="7"/>
                      <a:pt x="160" y="64"/>
                    </a:cubicBezTo>
                    <a:lnTo>
                      <a:pt x="160" y="64"/>
                    </a:lnTo>
                    <a:cubicBezTo>
                      <a:pt x="177" y="112"/>
                      <a:pt x="136" y="142"/>
                      <a:pt x="98" y="145"/>
                    </a:cubicBezTo>
                    <a:close/>
                  </a:path>
                </a:pathLst>
              </a:custGeom>
              <a:solidFill>
                <a:schemeClr val="accent1">
                  <a:lumMod val="75000"/>
                </a:schemeClr>
              </a:solidFill>
              <a:ln>
                <a:noFill/>
              </a:ln>
              <a:effectLst/>
            </p:spPr>
            <p:txBody>
              <a:bodyPr wrap="none" anchor="ctr"/>
              <a:lstStyle/>
              <a:p>
                <a:pPr>
                  <a:defRPr/>
                </a:pPr>
                <a:endParaRPr lang="es-ES_tradnl" sz="3200"/>
              </a:p>
            </p:txBody>
          </p:sp>
          <p:sp>
            <p:nvSpPr>
              <p:cNvPr id="9282" name="Freeform 193">
                <a:extLst>
                  <a:ext uri="{FF2B5EF4-FFF2-40B4-BE49-F238E27FC236}">
                    <a16:creationId xmlns:a16="http://schemas.microsoft.com/office/drawing/2014/main" id="{DF98DE9E-2E5E-0D44-8E48-FC605484ACF2}"/>
                  </a:ext>
                </a:extLst>
              </p:cNvPr>
              <p:cNvSpPr>
                <a:spLocks/>
              </p:cNvSpPr>
              <p:nvPr/>
            </p:nvSpPr>
            <p:spPr bwMode="auto">
              <a:xfrm>
                <a:off x="4114821" y="4079168"/>
                <a:ext cx="83794" cy="113117"/>
              </a:xfrm>
              <a:custGeom>
                <a:avLst/>
                <a:gdLst>
                  <a:gd name="T0" fmla="*/ 49319 w 175"/>
                  <a:gd name="T1" fmla="*/ 23387 h 237"/>
                  <a:gd name="T2" fmla="*/ 49319 w 175"/>
                  <a:gd name="T3" fmla="*/ 23387 h 237"/>
                  <a:gd name="T4" fmla="*/ 27293 w 175"/>
                  <a:gd name="T5" fmla="*/ 34842 h 237"/>
                  <a:gd name="T6" fmla="*/ 27293 w 175"/>
                  <a:gd name="T7" fmla="*/ 34842 h 237"/>
                  <a:gd name="T8" fmla="*/ 22983 w 175"/>
                  <a:gd name="T9" fmla="*/ 52024 h 237"/>
                  <a:gd name="T10" fmla="*/ 22983 w 175"/>
                  <a:gd name="T11" fmla="*/ 52024 h 237"/>
                  <a:gd name="T12" fmla="*/ 28251 w 175"/>
                  <a:gd name="T13" fmla="*/ 80661 h 237"/>
                  <a:gd name="T14" fmla="*/ 28251 w 175"/>
                  <a:gd name="T15" fmla="*/ 80661 h 237"/>
                  <a:gd name="T16" fmla="*/ 51234 w 175"/>
                  <a:gd name="T17" fmla="*/ 81139 h 237"/>
                  <a:gd name="T18" fmla="*/ 51234 w 175"/>
                  <a:gd name="T19" fmla="*/ 81139 h 237"/>
                  <a:gd name="T20" fmla="*/ 56022 w 175"/>
                  <a:gd name="T21" fmla="*/ 73025 h 237"/>
                  <a:gd name="T22" fmla="*/ 56022 w 175"/>
                  <a:gd name="T23" fmla="*/ 73025 h 237"/>
                  <a:gd name="T24" fmla="*/ 49319 w 175"/>
                  <a:gd name="T25" fmla="*/ 23387 h 237"/>
                  <a:gd name="T26" fmla="*/ 75654 w 175"/>
                  <a:gd name="T27" fmla="*/ 64911 h 237"/>
                  <a:gd name="T28" fmla="*/ 75654 w 175"/>
                  <a:gd name="T29" fmla="*/ 64911 h 237"/>
                  <a:gd name="T30" fmla="*/ 27772 w 175"/>
                  <a:gd name="T31" fmla="*/ 95457 h 237"/>
                  <a:gd name="T32" fmla="*/ 27772 w 175"/>
                  <a:gd name="T33" fmla="*/ 95457 h 237"/>
                  <a:gd name="T34" fmla="*/ 7661 w 175"/>
                  <a:gd name="T35" fmla="*/ 68729 h 237"/>
                  <a:gd name="T36" fmla="*/ 7661 w 175"/>
                  <a:gd name="T37" fmla="*/ 68729 h 237"/>
                  <a:gd name="T38" fmla="*/ 9098 w 175"/>
                  <a:gd name="T39" fmla="*/ 59661 h 237"/>
                  <a:gd name="T40" fmla="*/ 9098 w 175"/>
                  <a:gd name="T41" fmla="*/ 59661 h 237"/>
                  <a:gd name="T42" fmla="*/ 2873 w 175"/>
                  <a:gd name="T43" fmla="*/ 48683 h 237"/>
                  <a:gd name="T44" fmla="*/ 2873 w 175"/>
                  <a:gd name="T45" fmla="*/ 48683 h 237"/>
                  <a:gd name="T46" fmla="*/ 57459 w 175"/>
                  <a:gd name="T47" fmla="*/ 8114 h 237"/>
                  <a:gd name="T48" fmla="*/ 57459 w 175"/>
                  <a:gd name="T49" fmla="*/ 8114 h 237"/>
                  <a:gd name="T50" fmla="*/ 75654 w 175"/>
                  <a:gd name="T51" fmla="*/ 64911 h 23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75" h="237">
                    <a:moveTo>
                      <a:pt x="103" y="49"/>
                    </a:moveTo>
                    <a:lnTo>
                      <a:pt x="103" y="49"/>
                    </a:lnTo>
                    <a:cubicBezTo>
                      <a:pt x="83" y="46"/>
                      <a:pt x="69" y="58"/>
                      <a:pt x="57" y="73"/>
                    </a:cubicBezTo>
                    <a:cubicBezTo>
                      <a:pt x="59" y="86"/>
                      <a:pt x="54" y="95"/>
                      <a:pt x="48" y="109"/>
                    </a:cubicBezTo>
                    <a:cubicBezTo>
                      <a:pt x="40" y="130"/>
                      <a:pt x="40" y="153"/>
                      <a:pt x="59" y="169"/>
                    </a:cubicBezTo>
                    <a:cubicBezTo>
                      <a:pt x="70" y="175"/>
                      <a:pt x="96" y="178"/>
                      <a:pt x="107" y="170"/>
                    </a:cubicBezTo>
                    <a:cubicBezTo>
                      <a:pt x="111" y="166"/>
                      <a:pt x="115" y="157"/>
                      <a:pt x="117" y="153"/>
                    </a:cubicBezTo>
                    <a:cubicBezTo>
                      <a:pt x="130" y="125"/>
                      <a:pt x="157" y="53"/>
                      <a:pt x="103" y="49"/>
                    </a:cubicBezTo>
                    <a:close/>
                    <a:moveTo>
                      <a:pt x="158" y="136"/>
                    </a:moveTo>
                    <a:lnTo>
                      <a:pt x="158" y="136"/>
                    </a:lnTo>
                    <a:cubicBezTo>
                      <a:pt x="141" y="174"/>
                      <a:pt x="107" y="236"/>
                      <a:pt x="58" y="200"/>
                    </a:cubicBezTo>
                    <a:cubicBezTo>
                      <a:pt x="40" y="187"/>
                      <a:pt x="21" y="166"/>
                      <a:pt x="16" y="144"/>
                    </a:cubicBezTo>
                    <a:cubicBezTo>
                      <a:pt x="16" y="138"/>
                      <a:pt x="16" y="132"/>
                      <a:pt x="19" y="125"/>
                    </a:cubicBezTo>
                    <a:cubicBezTo>
                      <a:pt x="10" y="124"/>
                      <a:pt x="0" y="113"/>
                      <a:pt x="6" y="102"/>
                    </a:cubicBezTo>
                    <a:cubicBezTo>
                      <a:pt x="25" y="58"/>
                      <a:pt x="62" y="0"/>
                      <a:pt x="120" y="17"/>
                    </a:cubicBezTo>
                    <a:cubicBezTo>
                      <a:pt x="171" y="32"/>
                      <a:pt x="174" y="94"/>
                      <a:pt x="158" y="13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3200"/>
              </a:p>
            </p:txBody>
          </p:sp>
          <p:sp>
            <p:nvSpPr>
              <p:cNvPr id="174" name="Freeform 194">
                <a:extLst>
                  <a:ext uri="{FF2B5EF4-FFF2-40B4-BE49-F238E27FC236}">
                    <a16:creationId xmlns:a16="http://schemas.microsoft.com/office/drawing/2014/main" id="{A5EA17B5-8AF4-AD4D-A047-BFE3B797B6A9}"/>
                  </a:ext>
                </a:extLst>
              </p:cNvPr>
              <p:cNvSpPr>
                <a:spLocks noChangeArrowheads="1"/>
              </p:cNvSpPr>
              <p:nvPr/>
            </p:nvSpPr>
            <p:spPr bwMode="auto">
              <a:xfrm>
                <a:off x="4444720" y="4084964"/>
                <a:ext cx="96852" cy="93116"/>
              </a:xfrm>
              <a:custGeom>
                <a:avLst/>
                <a:gdLst>
                  <a:gd name="T0" fmla="*/ 61 w 204"/>
                  <a:gd name="T1" fmla="*/ 133 h 196"/>
                  <a:gd name="T2" fmla="*/ 61 w 204"/>
                  <a:gd name="T3" fmla="*/ 133 h 196"/>
                  <a:gd name="T4" fmla="*/ 108 w 204"/>
                  <a:gd name="T5" fmla="*/ 149 h 196"/>
                  <a:gd name="T6" fmla="*/ 108 w 204"/>
                  <a:gd name="T7" fmla="*/ 149 h 196"/>
                  <a:gd name="T8" fmla="*/ 141 w 204"/>
                  <a:gd name="T9" fmla="*/ 130 h 196"/>
                  <a:gd name="T10" fmla="*/ 141 w 204"/>
                  <a:gd name="T11" fmla="*/ 130 h 196"/>
                  <a:gd name="T12" fmla="*/ 175 w 204"/>
                  <a:gd name="T13" fmla="*/ 80 h 196"/>
                  <a:gd name="T14" fmla="*/ 175 w 204"/>
                  <a:gd name="T15" fmla="*/ 80 h 196"/>
                  <a:gd name="T16" fmla="*/ 143 w 204"/>
                  <a:gd name="T17" fmla="*/ 45 h 196"/>
                  <a:gd name="T18" fmla="*/ 143 w 204"/>
                  <a:gd name="T19" fmla="*/ 45 h 196"/>
                  <a:gd name="T20" fmla="*/ 126 w 204"/>
                  <a:gd name="T21" fmla="*/ 50 h 196"/>
                  <a:gd name="T22" fmla="*/ 126 w 204"/>
                  <a:gd name="T23" fmla="*/ 50 h 196"/>
                  <a:gd name="T24" fmla="*/ 61 w 204"/>
                  <a:gd name="T25" fmla="*/ 133 h 196"/>
                  <a:gd name="T26" fmla="*/ 84 w 204"/>
                  <a:gd name="T27" fmla="*/ 33 h 196"/>
                  <a:gd name="T28" fmla="*/ 84 w 204"/>
                  <a:gd name="T29" fmla="*/ 33 h 196"/>
                  <a:gd name="T30" fmla="*/ 199 w 204"/>
                  <a:gd name="T31" fmla="*/ 59 h 196"/>
                  <a:gd name="T32" fmla="*/ 199 w 204"/>
                  <a:gd name="T33" fmla="*/ 59 h 196"/>
                  <a:gd name="T34" fmla="*/ 188 w 204"/>
                  <a:gd name="T35" fmla="*/ 128 h 196"/>
                  <a:gd name="T36" fmla="*/ 188 w 204"/>
                  <a:gd name="T37" fmla="*/ 128 h 196"/>
                  <a:gd name="T38" fmla="*/ 172 w 204"/>
                  <a:gd name="T39" fmla="*/ 139 h 196"/>
                  <a:gd name="T40" fmla="*/ 172 w 204"/>
                  <a:gd name="T41" fmla="*/ 139 h 196"/>
                  <a:gd name="T42" fmla="*/ 166 w 204"/>
                  <a:gd name="T43" fmla="*/ 166 h 196"/>
                  <a:gd name="T44" fmla="*/ 166 w 204"/>
                  <a:gd name="T45" fmla="*/ 166 h 196"/>
                  <a:gd name="T46" fmla="*/ 25 w 204"/>
                  <a:gd name="T47" fmla="*/ 142 h 196"/>
                  <a:gd name="T48" fmla="*/ 25 w 204"/>
                  <a:gd name="T49" fmla="*/ 142 h 196"/>
                  <a:gd name="T50" fmla="*/ 84 w 204"/>
                  <a:gd name="T51" fmla="*/ 33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4" h="196">
                    <a:moveTo>
                      <a:pt x="61" y="133"/>
                    </a:moveTo>
                    <a:lnTo>
                      <a:pt x="61" y="133"/>
                    </a:lnTo>
                    <a:cubicBezTo>
                      <a:pt x="71" y="147"/>
                      <a:pt x="90" y="150"/>
                      <a:pt x="108" y="149"/>
                    </a:cubicBezTo>
                    <a:lnTo>
                      <a:pt x="108" y="149"/>
                    </a:lnTo>
                    <a:cubicBezTo>
                      <a:pt x="116" y="137"/>
                      <a:pt x="126" y="135"/>
                      <a:pt x="141" y="130"/>
                    </a:cubicBezTo>
                    <a:lnTo>
                      <a:pt x="141" y="130"/>
                    </a:lnTo>
                    <a:cubicBezTo>
                      <a:pt x="162" y="121"/>
                      <a:pt x="179" y="105"/>
                      <a:pt x="175" y="80"/>
                    </a:cubicBezTo>
                    <a:lnTo>
                      <a:pt x="175" y="80"/>
                    </a:lnTo>
                    <a:cubicBezTo>
                      <a:pt x="174" y="68"/>
                      <a:pt x="157" y="47"/>
                      <a:pt x="143" y="45"/>
                    </a:cubicBezTo>
                    <a:lnTo>
                      <a:pt x="143" y="45"/>
                    </a:lnTo>
                    <a:cubicBezTo>
                      <a:pt x="139" y="43"/>
                      <a:pt x="130" y="49"/>
                      <a:pt x="126" y="50"/>
                    </a:cubicBezTo>
                    <a:lnTo>
                      <a:pt x="126" y="50"/>
                    </a:lnTo>
                    <a:cubicBezTo>
                      <a:pt x="95" y="59"/>
                      <a:pt x="25" y="91"/>
                      <a:pt x="61" y="133"/>
                    </a:cubicBezTo>
                    <a:close/>
                    <a:moveTo>
                      <a:pt x="84" y="33"/>
                    </a:moveTo>
                    <a:lnTo>
                      <a:pt x="84" y="33"/>
                    </a:lnTo>
                    <a:cubicBezTo>
                      <a:pt x="122" y="17"/>
                      <a:pt x="192" y="0"/>
                      <a:pt x="199" y="59"/>
                    </a:cubicBezTo>
                    <a:lnTo>
                      <a:pt x="199" y="59"/>
                    </a:lnTo>
                    <a:cubicBezTo>
                      <a:pt x="203" y="82"/>
                      <a:pt x="201" y="109"/>
                      <a:pt x="188" y="128"/>
                    </a:cubicBezTo>
                    <a:lnTo>
                      <a:pt x="188" y="128"/>
                    </a:lnTo>
                    <a:cubicBezTo>
                      <a:pt x="184" y="134"/>
                      <a:pt x="179" y="137"/>
                      <a:pt x="172" y="139"/>
                    </a:cubicBezTo>
                    <a:lnTo>
                      <a:pt x="172" y="139"/>
                    </a:lnTo>
                    <a:cubicBezTo>
                      <a:pt x="179" y="147"/>
                      <a:pt x="176" y="162"/>
                      <a:pt x="166" y="166"/>
                    </a:cubicBezTo>
                    <a:lnTo>
                      <a:pt x="166" y="166"/>
                    </a:lnTo>
                    <a:cubicBezTo>
                      <a:pt x="120" y="181"/>
                      <a:pt x="53" y="195"/>
                      <a:pt x="25" y="142"/>
                    </a:cubicBezTo>
                    <a:lnTo>
                      <a:pt x="25" y="142"/>
                    </a:lnTo>
                    <a:cubicBezTo>
                      <a:pt x="0" y="95"/>
                      <a:pt x="42" y="50"/>
                      <a:pt x="84" y="33"/>
                    </a:cubicBezTo>
                    <a:close/>
                  </a:path>
                </a:pathLst>
              </a:custGeom>
              <a:solidFill>
                <a:schemeClr val="accent1">
                  <a:lumMod val="75000"/>
                </a:schemeClr>
              </a:solidFill>
              <a:ln>
                <a:noFill/>
              </a:ln>
              <a:effectLst/>
            </p:spPr>
            <p:txBody>
              <a:bodyPr wrap="none" anchor="ctr"/>
              <a:lstStyle/>
              <a:p>
                <a:pPr>
                  <a:defRPr/>
                </a:pPr>
                <a:endParaRPr lang="es-ES_tradnl" sz="3200"/>
              </a:p>
            </p:txBody>
          </p:sp>
          <p:sp>
            <p:nvSpPr>
              <p:cNvPr id="9284" name="Freeform 195">
                <a:extLst>
                  <a:ext uri="{FF2B5EF4-FFF2-40B4-BE49-F238E27FC236}">
                    <a16:creationId xmlns:a16="http://schemas.microsoft.com/office/drawing/2014/main" id="{605B2CCC-10C1-A34B-A215-3D272CBAA946}"/>
                  </a:ext>
                </a:extLst>
              </p:cNvPr>
              <p:cNvSpPr>
                <a:spLocks/>
              </p:cNvSpPr>
              <p:nvPr/>
            </p:nvSpPr>
            <p:spPr bwMode="auto">
              <a:xfrm>
                <a:off x="4625962" y="4079168"/>
                <a:ext cx="83794" cy="113117"/>
              </a:xfrm>
              <a:custGeom>
                <a:avLst/>
                <a:gdLst>
                  <a:gd name="T0" fmla="*/ 49319 w 175"/>
                  <a:gd name="T1" fmla="*/ 22528 h 236"/>
                  <a:gd name="T2" fmla="*/ 49319 w 175"/>
                  <a:gd name="T3" fmla="*/ 22528 h 236"/>
                  <a:gd name="T4" fmla="*/ 27293 w 175"/>
                  <a:gd name="T5" fmla="*/ 34510 h 236"/>
                  <a:gd name="T6" fmla="*/ 27293 w 175"/>
                  <a:gd name="T7" fmla="*/ 34510 h 236"/>
                  <a:gd name="T8" fmla="*/ 22983 w 175"/>
                  <a:gd name="T9" fmla="*/ 52245 h 236"/>
                  <a:gd name="T10" fmla="*/ 22983 w 175"/>
                  <a:gd name="T11" fmla="*/ 52245 h 236"/>
                  <a:gd name="T12" fmla="*/ 28251 w 175"/>
                  <a:gd name="T13" fmla="*/ 80045 h 236"/>
                  <a:gd name="T14" fmla="*/ 28251 w 175"/>
                  <a:gd name="T15" fmla="*/ 80045 h 236"/>
                  <a:gd name="T16" fmla="*/ 51713 w 175"/>
                  <a:gd name="T17" fmla="*/ 81003 h 236"/>
                  <a:gd name="T18" fmla="*/ 51713 w 175"/>
                  <a:gd name="T19" fmla="*/ 81003 h 236"/>
                  <a:gd name="T20" fmla="*/ 56022 w 175"/>
                  <a:gd name="T21" fmla="*/ 72855 h 236"/>
                  <a:gd name="T22" fmla="*/ 56022 w 175"/>
                  <a:gd name="T23" fmla="*/ 72855 h 236"/>
                  <a:gd name="T24" fmla="*/ 49319 w 175"/>
                  <a:gd name="T25" fmla="*/ 22528 h 236"/>
                  <a:gd name="T26" fmla="*/ 75175 w 175"/>
                  <a:gd name="T27" fmla="*/ 64227 h 236"/>
                  <a:gd name="T28" fmla="*/ 75175 w 175"/>
                  <a:gd name="T29" fmla="*/ 64227 h 236"/>
                  <a:gd name="T30" fmla="*/ 27772 w 175"/>
                  <a:gd name="T31" fmla="*/ 95862 h 236"/>
                  <a:gd name="T32" fmla="*/ 27772 w 175"/>
                  <a:gd name="T33" fmla="*/ 95862 h 236"/>
                  <a:gd name="T34" fmla="*/ 7661 w 175"/>
                  <a:gd name="T35" fmla="*/ 68541 h 236"/>
                  <a:gd name="T36" fmla="*/ 7661 w 175"/>
                  <a:gd name="T37" fmla="*/ 68541 h 236"/>
                  <a:gd name="T38" fmla="*/ 9098 w 175"/>
                  <a:gd name="T39" fmla="*/ 58955 h 236"/>
                  <a:gd name="T40" fmla="*/ 9098 w 175"/>
                  <a:gd name="T41" fmla="*/ 58955 h 236"/>
                  <a:gd name="T42" fmla="*/ 2394 w 175"/>
                  <a:gd name="T43" fmla="*/ 48410 h 236"/>
                  <a:gd name="T44" fmla="*/ 2394 w 175"/>
                  <a:gd name="T45" fmla="*/ 48410 h 236"/>
                  <a:gd name="T46" fmla="*/ 57459 w 175"/>
                  <a:gd name="T47" fmla="*/ 7669 h 236"/>
                  <a:gd name="T48" fmla="*/ 57459 w 175"/>
                  <a:gd name="T49" fmla="*/ 7669 h 236"/>
                  <a:gd name="T50" fmla="*/ 75175 w 175"/>
                  <a:gd name="T51" fmla="*/ 64227 h 2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75" h="236">
                    <a:moveTo>
                      <a:pt x="103" y="47"/>
                    </a:moveTo>
                    <a:lnTo>
                      <a:pt x="103" y="47"/>
                    </a:lnTo>
                    <a:cubicBezTo>
                      <a:pt x="83" y="46"/>
                      <a:pt x="69" y="56"/>
                      <a:pt x="57" y="72"/>
                    </a:cubicBezTo>
                    <a:cubicBezTo>
                      <a:pt x="59" y="85"/>
                      <a:pt x="53" y="95"/>
                      <a:pt x="48" y="109"/>
                    </a:cubicBezTo>
                    <a:cubicBezTo>
                      <a:pt x="40" y="130"/>
                      <a:pt x="40" y="152"/>
                      <a:pt x="59" y="167"/>
                    </a:cubicBezTo>
                    <a:cubicBezTo>
                      <a:pt x="70" y="175"/>
                      <a:pt x="96" y="176"/>
                      <a:pt x="108" y="169"/>
                    </a:cubicBezTo>
                    <a:cubicBezTo>
                      <a:pt x="111" y="166"/>
                      <a:pt x="115" y="156"/>
                      <a:pt x="117" y="152"/>
                    </a:cubicBezTo>
                    <a:cubicBezTo>
                      <a:pt x="130" y="123"/>
                      <a:pt x="157" y="53"/>
                      <a:pt x="103" y="47"/>
                    </a:cubicBezTo>
                    <a:close/>
                    <a:moveTo>
                      <a:pt x="157" y="134"/>
                    </a:moveTo>
                    <a:lnTo>
                      <a:pt x="157" y="134"/>
                    </a:lnTo>
                    <a:cubicBezTo>
                      <a:pt x="142" y="173"/>
                      <a:pt x="108" y="235"/>
                      <a:pt x="58" y="200"/>
                    </a:cubicBezTo>
                    <a:cubicBezTo>
                      <a:pt x="40" y="187"/>
                      <a:pt x="21" y="166"/>
                      <a:pt x="16" y="143"/>
                    </a:cubicBezTo>
                    <a:cubicBezTo>
                      <a:pt x="16" y="137"/>
                      <a:pt x="16" y="130"/>
                      <a:pt x="19" y="123"/>
                    </a:cubicBezTo>
                    <a:cubicBezTo>
                      <a:pt x="9" y="122"/>
                      <a:pt x="0" y="113"/>
                      <a:pt x="5" y="101"/>
                    </a:cubicBezTo>
                    <a:cubicBezTo>
                      <a:pt x="25" y="58"/>
                      <a:pt x="63" y="0"/>
                      <a:pt x="120" y="16"/>
                    </a:cubicBezTo>
                    <a:cubicBezTo>
                      <a:pt x="171" y="30"/>
                      <a:pt x="174" y="93"/>
                      <a:pt x="157" y="13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3200"/>
              </a:p>
            </p:txBody>
          </p:sp>
          <p:sp>
            <p:nvSpPr>
              <p:cNvPr id="176" name="Freeform 196">
                <a:extLst>
                  <a:ext uri="{FF2B5EF4-FFF2-40B4-BE49-F238E27FC236}">
                    <a16:creationId xmlns:a16="http://schemas.microsoft.com/office/drawing/2014/main" id="{0570EC25-6980-644B-9616-DB40AF8571CB}"/>
                  </a:ext>
                </a:extLst>
              </p:cNvPr>
              <p:cNvSpPr>
                <a:spLocks noChangeArrowheads="1"/>
              </p:cNvSpPr>
              <p:nvPr/>
            </p:nvSpPr>
            <p:spPr bwMode="auto">
              <a:xfrm>
                <a:off x="4285946" y="4096011"/>
                <a:ext cx="84150" cy="71022"/>
              </a:xfrm>
              <a:custGeom>
                <a:avLst/>
                <a:gdLst>
                  <a:gd name="T0" fmla="*/ 129 w 177"/>
                  <a:gd name="T1" fmla="*/ 62 h 150"/>
                  <a:gd name="T2" fmla="*/ 129 w 177"/>
                  <a:gd name="T3" fmla="*/ 62 h 150"/>
                  <a:gd name="T4" fmla="*/ 89 w 177"/>
                  <a:gd name="T5" fmla="*/ 33 h 150"/>
                  <a:gd name="T6" fmla="*/ 89 w 177"/>
                  <a:gd name="T7" fmla="*/ 33 h 150"/>
                  <a:gd name="T8" fmla="*/ 58 w 177"/>
                  <a:gd name="T9" fmla="*/ 42 h 150"/>
                  <a:gd name="T10" fmla="*/ 58 w 177"/>
                  <a:gd name="T11" fmla="*/ 42 h 150"/>
                  <a:gd name="T12" fmla="*/ 24 w 177"/>
                  <a:gd name="T13" fmla="*/ 77 h 150"/>
                  <a:gd name="T14" fmla="*/ 24 w 177"/>
                  <a:gd name="T15" fmla="*/ 77 h 150"/>
                  <a:gd name="T16" fmla="*/ 47 w 177"/>
                  <a:gd name="T17" fmla="*/ 119 h 150"/>
                  <a:gd name="T18" fmla="*/ 47 w 177"/>
                  <a:gd name="T19" fmla="*/ 119 h 150"/>
                  <a:gd name="T20" fmla="*/ 63 w 177"/>
                  <a:gd name="T21" fmla="*/ 119 h 150"/>
                  <a:gd name="T22" fmla="*/ 63 w 177"/>
                  <a:gd name="T23" fmla="*/ 119 h 150"/>
                  <a:gd name="T24" fmla="*/ 129 w 177"/>
                  <a:gd name="T25" fmla="*/ 62 h 150"/>
                  <a:gd name="T26" fmla="*/ 97 w 177"/>
                  <a:gd name="T27" fmla="*/ 145 h 150"/>
                  <a:gd name="T28" fmla="*/ 97 w 177"/>
                  <a:gd name="T29" fmla="*/ 145 h 150"/>
                  <a:gd name="T30" fmla="*/ 0 w 177"/>
                  <a:gd name="T31" fmla="*/ 88 h 150"/>
                  <a:gd name="T32" fmla="*/ 0 w 177"/>
                  <a:gd name="T33" fmla="*/ 88 h 150"/>
                  <a:gd name="T34" fmla="*/ 17 w 177"/>
                  <a:gd name="T35" fmla="*/ 29 h 150"/>
                  <a:gd name="T36" fmla="*/ 17 w 177"/>
                  <a:gd name="T37" fmla="*/ 29 h 150"/>
                  <a:gd name="T38" fmla="*/ 32 w 177"/>
                  <a:gd name="T39" fmla="*/ 24 h 150"/>
                  <a:gd name="T40" fmla="*/ 32 w 177"/>
                  <a:gd name="T41" fmla="*/ 24 h 150"/>
                  <a:gd name="T42" fmla="*/ 41 w 177"/>
                  <a:gd name="T43" fmla="*/ 3 h 150"/>
                  <a:gd name="T44" fmla="*/ 41 w 177"/>
                  <a:gd name="T45" fmla="*/ 3 h 150"/>
                  <a:gd name="T46" fmla="*/ 160 w 177"/>
                  <a:gd name="T47" fmla="*/ 64 h 150"/>
                  <a:gd name="T48" fmla="*/ 160 w 177"/>
                  <a:gd name="T49" fmla="*/ 64 h 150"/>
                  <a:gd name="T50" fmla="*/ 97 w 177"/>
                  <a:gd name="T51" fmla="*/ 14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7" h="150">
                    <a:moveTo>
                      <a:pt x="129" y="62"/>
                    </a:moveTo>
                    <a:lnTo>
                      <a:pt x="129" y="62"/>
                    </a:lnTo>
                    <a:cubicBezTo>
                      <a:pt x="120" y="45"/>
                      <a:pt x="105" y="37"/>
                      <a:pt x="89" y="33"/>
                    </a:cubicBezTo>
                    <a:lnTo>
                      <a:pt x="89" y="33"/>
                    </a:lnTo>
                    <a:cubicBezTo>
                      <a:pt x="82" y="41"/>
                      <a:pt x="71" y="41"/>
                      <a:pt x="58" y="42"/>
                    </a:cubicBezTo>
                    <a:lnTo>
                      <a:pt x="58" y="42"/>
                    </a:lnTo>
                    <a:cubicBezTo>
                      <a:pt x="38" y="45"/>
                      <a:pt x="22" y="54"/>
                      <a:pt x="24" y="77"/>
                    </a:cubicBezTo>
                    <a:lnTo>
                      <a:pt x="24" y="77"/>
                    </a:lnTo>
                    <a:cubicBezTo>
                      <a:pt x="24" y="88"/>
                      <a:pt x="36" y="113"/>
                      <a:pt x="47" y="119"/>
                    </a:cubicBezTo>
                    <a:lnTo>
                      <a:pt x="47" y="119"/>
                    </a:lnTo>
                    <a:cubicBezTo>
                      <a:pt x="51" y="120"/>
                      <a:pt x="59" y="119"/>
                      <a:pt x="63" y="119"/>
                    </a:cubicBezTo>
                    <a:lnTo>
                      <a:pt x="63" y="119"/>
                    </a:lnTo>
                    <a:cubicBezTo>
                      <a:pt x="91" y="119"/>
                      <a:pt x="154" y="111"/>
                      <a:pt x="129" y="62"/>
                    </a:cubicBezTo>
                    <a:close/>
                    <a:moveTo>
                      <a:pt x="97" y="145"/>
                    </a:moveTo>
                    <a:lnTo>
                      <a:pt x="97" y="145"/>
                    </a:lnTo>
                    <a:cubicBezTo>
                      <a:pt x="62" y="149"/>
                      <a:pt x="0" y="148"/>
                      <a:pt x="0" y="88"/>
                    </a:cubicBezTo>
                    <a:lnTo>
                      <a:pt x="0" y="88"/>
                    </a:lnTo>
                    <a:cubicBezTo>
                      <a:pt x="0" y="69"/>
                      <a:pt x="4" y="44"/>
                      <a:pt x="17" y="29"/>
                    </a:cubicBezTo>
                    <a:lnTo>
                      <a:pt x="17" y="29"/>
                    </a:lnTo>
                    <a:cubicBezTo>
                      <a:pt x="21" y="27"/>
                      <a:pt x="25" y="24"/>
                      <a:pt x="32" y="24"/>
                    </a:cubicBezTo>
                    <a:lnTo>
                      <a:pt x="32" y="24"/>
                    </a:lnTo>
                    <a:cubicBezTo>
                      <a:pt x="28" y="15"/>
                      <a:pt x="30" y="3"/>
                      <a:pt x="41" y="3"/>
                    </a:cubicBezTo>
                    <a:lnTo>
                      <a:pt x="41" y="3"/>
                    </a:lnTo>
                    <a:cubicBezTo>
                      <a:pt x="82" y="0"/>
                      <a:pt x="142" y="7"/>
                      <a:pt x="160" y="64"/>
                    </a:cubicBezTo>
                    <a:lnTo>
                      <a:pt x="160" y="64"/>
                    </a:lnTo>
                    <a:cubicBezTo>
                      <a:pt x="176" y="113"/>
                      <a:pt x="135" y="142"/>
                      <a:pt x="97" y="145"/>
                    </a:cubicBezTo>
                    <a:close/>
                  </a:path>
                </a:pathLst>
              </a:custGeom>
              <a:solidFill>
                <a:schemeClr val="accent1">
                  <a:lumMod val="60000"/>
                  <a:lumOff val="40000"/>
                </a:schemeClr>
              </a:solidFill>
              <a:ln>
                <a:noFill/>
              </a:ln>
              <a:effectLst/>
            </p:spPr>
            <p:txBody>
              <a:bodyPr wrap="none" anchor="ctr"/>
              <a:lstStyle/>
              <a:p>
                <a:pPr>
                  <a:defRPr/>
                </a:pPr>
                <a:endParaRPr lang="es-ES_tradnl" sz="3200"/>
              </a:p>
            </p:txBody>
          </p:sp>
          <p:sp>
            <p:nvSpPr>
              <p:cNvPr id="177" name="Freeform 197">
                <a:extLst>
                  <a:ext uri="{FF2B5EF4-FFF2-40B4-BE49-F238E27FC236}">
                    <a16:creationId xmlns:a16="http://schemas.microsoft.com/office/drawing/2014/main" id="{482DB396-E613-D545-9556-A6F93D71ACC0}"/>
                  </a:ext>
                </a:extLst>
              </p:cNvPr>
              <p:cNvSpPr>
                <a:spLocks noChangeArrowheads="1"/>
              </p:cNvSpPr>
              <p:nvPr/>
            </p:nvSpPr>
            <p:spPr bwMode="auto">
              <a:xfrm>
                <a:off x="4789260" y="4084964"/>
                <a:ext cx="87326" cy="88382"/>
              </a:xfrm>
              <a:custGeom>
                <a:avLst/>
                <a:gdLst>
                  <a:gd name="T0" fmla="*/ 64 w 186"/>
                  <a:gd name="T1" fmla="*/ 132 h 187"/>
                  <a:gd name="T2" fmla="*/ 64 w 186"/>
                  <a:gd name="T3" fmla="*/ 132 h 187"/>
                  <a:gd name="T4" fmla="*/ 113 w 186"/>
                  <a:gd name="T5" fmla="*/ 140 h 187"/>
                  <a:gd name="T6" fmla="*/ 113 w 186"/>
                  <a:gd name="T7" fmla="*/ 140 h 187"/>
                  <a:gd name="T8" fmla="*/ 138 w 186"/>
                  <a:gd name="T9" fmla="*/ 120 h 187"/>
                  <a:gd name="T10" fmla="*/ 138 w 186"/>
                  <a:gd name="T11" fmla="*/ 120 h 187"/>
                  <a:gd name="T12" fmla="*/ 155 w 186"/>
                  <a:gd name="T13" fmla="*/ 73 h 187"/>
                  <a:gd name="T14" fmla="*/ 155 w 186"/>
                  <a:gd name="T15" fmla="*/ 73 h 187"/>
                  <a:gd name="T16" fmla="*/ 115 w 186"/>
                  <a:gd name="T17" fmla="*/ 45 h 187"/>
                  <a:gd name="T18" fmla="*/ 115 w 186"/>
                  <a:gd name="T19" fmla="*/ 45 h 187"/>
                  <a:gd name="T20" fmla="*/ 99 w 186"/>
                  <a:gd name="T21" fmla="*/ 52 h 187"/>
                  <a:gd name="T22" fmla="*/ 99 w 186"/>
                  <a:gd name="T23" fmla="*/ 52 h 187"/>
                  <a:gd name="T24" fmla="*/ 64 w 186"/>
                  <a:gd name="T25" fmla="*/ 132 h 187"/>
                  <a:gd name="T26" fmla="*/ 57 w 186"/>
                  <a:gd name="T27" fmla="*/ 41 h 187"/>
                  <a:gd name="T28" fmla="*/ 57 w 186"/>
                  <a:gd name="T29" fmla="*/ 41 h 187"/>
                  <a:gd name="T30" fmla="*/ 170 w 186"/>
                  <a:gd name="T31" fmla="*/ 52 h 187"/>
                  <a:gd name="T32" fmla="*/ 170 w 186"/>
                  <a:gd name="T33" fmla="*/ 52 h 187"/>
                  <a:gd name="T34" fmla="*/ 180 w 186"/>
                  <a:gd name="T35" fmla="*/ 113 h 187"/>
                  <a:gd name="T36" fmla="*/ 180 w 186"/>
                  <a:gd name="T37" fmla="*/ 113 h 187"/>
                  <a:gd name="T38" fmla="*/ 169 w 186"/>
                  <a:gd name="T39" fmla="*/ 125 h 187"/>
                  <a:gd name="T40" fmla="*/ 169 w 186"/>
                  <a:gd name="T41" fmla="*/ 125 h 187"/>
                  <a:gd name="T42" fmla="*/ 169 w 186"/>
                  <a:gd name="T43" fmla="*/ 148 h 187"/>
                  <a:gd name="T44" fmla="*/ 169 w 186"/>
                  <a:gd name="T45" fmla="*/ 148 h 187"/>
                  <a:gd name="T46" fmla="*/ 35 w 186"/>
                  <a:gd name="T47" fmla="*/ 142 h 187"/>
                  <a:gd name="T48" fmla="*/ 35 w 186"/>
                  <a:gd name="T49" fmla="*/ 142 h 187"/>
                  <a:gd name="T50" fmla="*/ 57 w 186"/>
                  <a:gd name="T51" fmla="*/ 41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6" h="187">
                    <a:moveTo>
                      <a:pt x="64" y="132"/>
                    </a:moveTo>
                    <a:lnTo>
                      <a:pt x="64" y="132"/>
                    </a:lnTo>
                    <a:cubicBezTo>
                      <a:pt x="78" y="142"/>
                      <a:pt x="96" y="144"/>
                      <a:pt x="113" y="140"/>
                    </a:cubicBezTo>
                    <a:lnTo>
                      <a:pt x="113" y="140"/>
                    </a:lnTo>
                    <a:cubicBezTo>
                      <a:pt x="117" y="129"/>
                      <a:pt x="126" y="127"/>
                      <a:pt x="138" y="120"/>
                    </a:cubicBezTo>
                    <a:lnTo>
                      <a:pt x="138" y="120"/>
                    </a:lnTo>
                    <a:cubicBezTo>
                      <a:pt x="153" y="109"/>
                      <a:pt x="165" y="94"/>
                      <a:pt x="155" y="73"/>
                    </a:cubicBezTo>
                    <a:lnTo>
                      <a:pt x="155" y="73"/>
                    </a:lnTo>
                    <a:cubicBezTo>
                      <a:pt x="149" y="62"/>
                      <a:pt x="128" y="45"/>
                      <a:pt x="115" y="45"/>
                    </a:cubicBezTo>
                    <a:lnTo>
                      <a:pt x="115" y="45"/>
                    </a:lnTo>
                    <a:cubicBezTo>
                      <a:pt x="111" y="45"/>
                      <a:pt x="103" y="50"/>
                      <a:pt x="99" y="52"/>
                    </a:cubicBezTo>
                    <a:lnTo>
                      <a:pt x="99" y="52"/>
                    </a:lnTo>
                    <a:cubicBezTo>
                      <a:pt x="76" y="63"/>
                      <a:pt x="21" y="98"/>
                      <a:pt x="64" y="132"/>
                    </a:cubicBezTo>
                    <a:close/>
                    <a:moveTo>
                      <a:pt x="57" y="41"/>
                    </a:moveTo>
                    <a:lnTo>
                      <a:pt x="57" y="41"/>
                    </a:lnTo>
                    <a:cubicBezTo>
                      <a:pt x="89" y="24"/>
                      <a:pt x="145" y="0"/>
                      <a:pt x="170" y="52"/>
                    </a:cubicBezTo>
                    <a:lnTo>
                      <a:pt x="170" y="52"/>
                    </a:lnTo>
                    <a:cubicBezTo>
                      <a:pt x="178" y="71"/>
                      <a:pt x="185" y="95"/>
                      <a:pt x="180" y="113"/>
                    </a:cubicBezTo>
                    <a:lnTo>
                      <a:pt x="180" y="113"/>
                    </a:lnTo>
                    <a:cubicBezTo>
                      <a:pt x="177" y="119"/>
                      <a:pt x="173" y="121"/>
                      <a:pt x="169" y="125"/>
                    </a:cubicBezTo>
                    <a:lnTo>
                      <a:pt x="169" y="125"/>
                    </a:lnTo>
                    <a:cubicBezTo>
                      <a:pt x="176" y="132"/>
                      <a:pt x="178" y="142"/>
                      <a:pt x="169" y="148"/>
                    </a:cubicBezTo>
                    <a:lnTo>
                      <a:pt x="169" y="148"/>
                    </a:lnTo>
                    <a:cubicBezTo>
                      <a:pt x="132" y="166"/>
                      <a:pt x="76" y="186"/>
                      <a:pt x="35" y="142"/>
                    </a:cubicBezTo>
                    <a:lnTo>
                      <a:pt x="35" y="142"/>
                    </a:lnTo>
                    <a:cubicBezTo>
                      <a:pt x="0" y="106"/>
                      <a:pt x="25" y="60"/>
                      <a:pt x="57" y="41"/>
                    </a:cubicBezTo>
                    <a:close/>
                  </a:path>
                </a:pathLst>
              </a:custGeom>
              <a:solidFill>
                <a:schemeClr val="accent1">
                  <a:lumMod val="60000"/>
                  <a:lumOff val="40000"/>
                </a:schemeClr>
              </a:solidFill>
              <a:ln>
                <a:noFill/>
              </a:ln>
              <a:effectLst/>
            </p:spPr>
            <p:txBody>
              <a:bodyPr wrap="none" anchor="ctr"/>
              <a:lstStyle/>
              <a:p>
                <a:pPr>
                  <a:defRPr/>
                </a:pPr>
                <a:endParaRPr lang="es-ES_tradnl" sz="3200"/>
              </a:p>
            </p:txBody>
          </p:sp>
          <p:sp>
            <p:nvSpPr>
              <p:cNvPr id="178" name="Freeform 198">
                <a:extLst>
                  <a:ext uri="{FF2B5EF4-FFF2-40B4-BE49-F238E27FC236}">
                    <a16:creationId xmlns:a16="http://schemas.microsoft.com/office/drawing/2014/main" id="{15C4D75D-F7C4-EE40-ABA2-18F6A3F3871F}"/>
                  </a:ext>
                </a:extLst>
              </p:cNvPr>
              <p:cNvSpPr>
                <a:spLocks noChangeArrowheads="1"/>
              </p:cNvSpPr>
              <p:nvPr/>
            </p:nvSpPr>
            <p:spPr bwMode="auto">
              <a:xfrm>
                <a:off x="4963912" y="4096011"/>
                <a:ext cx="85738" cy="71022"/>
              </a:xfrm>
              <a:custGeom>
                <a:avLst/>
                <a:gdLst>
                  <a:gd name="T0" fmla="*/ 130 w 179"/>
                  <a:gd name="T1" fmla="*/ 61 h 150"/>
                  <a:gd name="T2" fmla="*/ 130 w 179"/>
                  <a:gd name="T3" fmla="*/ 61 h 150"/>
                  <a:gd name="T4" fmla="*/ 90 w 179"/>
                  <a:gd name="T5" fmla="*/ 33 h 150"/>
                  <a:gd name="T6" fmla="*/ 90 w 179"/>
                  <a:gd name="T7" fmla="*/ 33 h 150"/>
                  <a:gd name="T8" fmla="*/ 59 w 179"/>
                  <a:gd name="T9" fmla="*/ 41 h 150"/>
                  <a:gd name="T10" fmla="*/ 59 w 179"/>
                  <a:gd name="T11" fmla="*/ 41 h 150"/>
                  <a:gd name="T12" fmla="*/ 24 w 179"/>
                  <a:gd name="T13" fmla="*/ 76 h 150"/>
                  <a:gd name="T14" fmla="*/ 24 w 179"/>
                  <a:gd name="T15" fmla="*/ 76 h 150"/>
                  <a:gd name="T16" fmla="*/ 47 w 179"/>
                  <a:gd name="T17" fmla="*/ 117 h 150"/>
                  <a:gd name="T18" fmla="*/ 47 w 179"/>
                  <a:gd name="T19" fmla="*/ 117 h 150"/>
                  <a:gd name="T20" fmla="*/ 63 w 179"/>
                  <a:gd name="T21" fmla="*/ 118 h 150"/>
                  <a:gd name="T22" fmla="*/ 63 w 179"/>
                  <a:gd name="T23" fmla="*/ 118 h 150"/>
                  <a:gd name="T24" fmla="*/ 130 w 179"/>
                  <a:gd name="T25" fmla="*/ 61 h 150"/>
                  <a:gd name="T26" fmla="*/ 99 w 179"/>
                  <a:gd name="T27" fmla="*/ 145 h 150"/>
                  <a:gd name="T28" fmla="*/ 99 w 179"/>
                  <a:gd name="T29" fmla="*/ 145 h 150"/>
                  <a:gd name="T30" fmla="*/ 0 w 179"/>
                  <a:gd name="T31" fmla="*/ 88 h 150"/>
                  <a:gd name="T32" fmla="*/ 0 w 179"/>
                  <a:gd name="T33" fmla="*/ 88 h 150"/>
                  <a:gd name="T34" fmla="*/ 17 w 179"/>
                  <a:gd name="T35" fmla="*/ 29 h 150"/>
                  <a:gd name="T36" fmla="*/ 17 w 179"/>
                  <a:gd name="T37" fmla="*/ 29 h 150"/>
                  <a:gd name="T38" fmla="*/ 32 w 179"/>
                  <a:gd name="T39" fmla="*/ 22 h 150"/>
                  <a:gd name="T40" fmla="*/ 32 w 179"/>
                  <a:gd name="T41" fmla="*/ 22 h 150"/>
                  <a:gd name="T42" fmla="*/ 42 w 179"/>
                  <a:gd name="T43" fmla="*/ 1 h 150"/>
                  <a:gd name="T44" fmla="*/ 42 w 179"/>
                  <a:gd name="T45" fmla="*/ 1 h 150"/>
                  <a:gd name="T46" fmla="*/ 160 w 179"/>
                  <a:gd name="T47" fmla="*/ 62 h 150"/>
                  <a:gd name="T48" fmla="*/ 160 w 179"/>
                  <a:gd name="T49" fmla="*/ 62 h 150"/>
                  <a:gd name="T50" fmla="*/ 99 w 179"/>
                  <a:gd name="T51" fmla="*/ 14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9" h="150">
                    <a:moveTo>
                      <a:pt x="130" y="61"/>
                    </a:moveTo>
                    <a:lnTo>
                      <a:pt x="130" y="61"/>
                    </a:lnTo>
                    <a:cubicBezTo>
                      <a:pt x="120" y="43"/>
                      <a:pt x="105" y="36"/>
                      <a:pt x="90" y="33"/>
                    </a:cubicBezTo>
                    <a:lnTo>
                      <a:pt x="90" y="33"/>
                    </a:lnTo>
                    <a:cubicBezTo>
                      <a:pt x="80" y="41"/>
                      <a:pt x="72" y="40"/>
                      <a:pt x="59" y="41"/>
                    </a:cubicBezTo>
                    <a:lnTo>
                      <a:pt x="59" y="41"/>
                    </a:lnTo>
                    <a:cubicBezTo>
                      <a:pt x="40" y="43"/>
                      <a:pt x="24" y="53"/>
                      <a:pt x="24" y="76"/>
                    </a:cubicBezTo>
                    <a:lnTo>
                      <a:pt x="24" y="76"/>
                    </a:lnTo>
                    <a:cubicBezTo>
                      <a:pt x="24" y="88"/>
                      <a:pt x="36" y="112"/>
                      <a:pt x="47" y="117"/>
                    </a:cubicBezTo>
                    <a:lnTo>
                      <a:pt x="47" y="117"/>
                    </a:lnTo>
                    <a:cubicBezTo>
                      <a:pt x="51" y="120"/>
                      <a:pt x="59" y="118"/>
                      <a:pt x="63" y="118"/>
                    </a:cubicBezTo>
                    <a:lnTo>
                      <a:pt x="63" y="118"/>
                    </a:lnTo>
                    <a:cubicBezTo>
                      <a:pt x="91" y="118"/>
                      <a:pt x="155" y="109"/>
                      <a:pt x="130" y="61"/>
                    </a:cubicBezTo>
                    <a:close/>
                    <a:moveTo>
                      <a:pt x="99" y="145"/>
                    </a:moveTo>
                    <a:lnTo>
                      <a:pt x="99" y="145"/>
                    </a:lnTo>
                    <a:cubicBezTo>
                      <a:pt x="63" y="149"/>
                      <a:pt x="0" y="146"/>
                      <a:pt x="0" y="88"/>
                    </a:cubicBezTo>
                    <a:lnTo>
                      <a:pt x="0" y="88"/>
                    </a:lnTo>
                    <a:cubicBezTo>
                      <a:pt x="0" y="67"/>
                      <a:pt x="4" y="42"/>
                      <a:pt x="17" y="29"/>
                    </a:cubicBezTo>
                    <a:lnTo>
                      <a:pt x="17" y="29"/>
                    </a:lnTo>
                    <a:cubicBezTo>
                      <a:pt x="21" y="25"/>
                      <a:pt x="26" y="22"/>
                      <a:pt x="32" y="22"/>
                    </a:cubicBezTo>
                    <a:lnTo>
                      <a:pt x="32" y="22"/>
                    </a:lnTo>
                    <a:cubicBezTo>
                      <a:pt x="28" y="13"/>
                      <a:pt x="30" y="3"/>
                      <a:pt x="42" y="1"/>
                    </a:cubicBezTo>
                    <a:lnTo>
                      <a:pt x="42" y="1"/>
                    </a:lnTo>
                    <a:cubicBezTo>
                      <a:pt x="83" y="0"/>
                      <a:pt x="142" y="7"/>
                      <a:pt x="160" y="62"/>
                    </a:cubicBezTo>
                    <a:lnTo>
                      <a:pt x="160" y="62"/>
                    </a:lnTo>
                    <a:cubicBezTo>
                      <a:pt x="178" y="112"/>
                      <a:pt x="135" y="141"/>
                      <a:pt x="99" y="145"/>
                    </a:cubicBezTo>
                    <a:close/>
                  </a:path>
                </a:pathLst>
              </a:custGeom>
              <a:solidFill>
                <a:schemeClr val="accent1">
                  <a:lumMod val="75000"/>
                </a:schemeClr>
              </a:solidFill>
              <a:ln>
                <a:noFill/>
              </a:ln>
              <a:effectLst/>
            </p:spPr>
            <p:txBody>
              <a:bodyPr wrap="none" anchor="ctr"/>
              <a:lstStyle/>
              <a:p>
                <a:pPr>
                  <a:defRPr/>
                </a:pPr>
                <a:endParaRPr lang="es-ES_tradnl" sz="3200"/>
              </a:p>
            </p:txBody>
          </p:sp>
          <p:sp>
            <p:nvSpPr>
              <p:cNvPr id="9288" name="Freeform 199">
                <a:extLst>
                  <a:ext uri="{FF2B5EF4-FFF2-40B4-BE49-F238E27FC236}">
                    <a16:creationId xmlns:a16="http://schemas.microsoft.com/office/drawing/2014/main" id="{4EAE0318-A2B5-BF4C-B2C9-085E1F6329D6}"/>
                  </a:ext>
                </a:extLst>
              </p:cNvPr>
              <p:cNvSpPr>
                <a:spLocks/>
              </p:cNvSpPr>
              <p:nvPr/>
            </p:nvSpPr>
            <p:spPr bwMode="auto">
              <a:xfrm>
                <a:off x="5128724" y="4079168"/>
                <a:ext cx="81698" cy="113117"/>
              </a:xfrm>
              <a:custGeom>
                <a:avLst/>
                <a:gdLst>
                  <a:gd name="T0" fmla="*/ 47422 w 174"/>
                  <a:gd name="T1" fmla="*/ 23007 h 236"/>
                  <a:gd name="T2" fmla="*/ 47422 w 174"/>
                  <a:gd name="T3" fmla="*/ 23007 h 236"/>
                  <a:gd name="T4" fmla="*/ 26294 w 174"/>
                  <a:gd name="T5" fmla="*/ 34510 h 236"/>
                  <a:gd name="T6" fmla="*/ 26294 w 174"/>
                  <a:gd name="T7" fmla="*/ 34510 h 236"/>
                  <a:gd name="T8" fmla="*/ 22068 w 174"/>
                  <a:gd name="T9" fmla="*/ 52245 h 236"/>
                  <a:gd name="T10" fmla="*/ 22068 w 174"/>
                  <a:gd name="T11" fmla="*/ 52245 h 236"/>
                  <a:gd name="T12" fmla="*/ 27702 w 174"/>
                  <a:gd name="T13" fmla="*/ 80045 h 236"/>
                  <a:gd name="T14" fmla="*/ 27702 w 174"/>
                  <a:gd name="T15" fmla="*/ 80045 h 236"/>
                  <a:gd name="T16" fmla="*/ 49770 w 174"/>
                  <a:gd name="T17" fmla="*/ 80524 h 236"/>
                  <a:gd name="T18" fmla="*/ 49770 w 174"/>
                  <a:gd name="T19" fmla="*/ 80524 h 236"/>
                  <a:gd name="T20" fmla="*/ 53996 w 174"/>
                  <a:gd name="T21" fmla="*/ 72855 h 236"/>
                  <a:gd name="T22" fmla="*/ 53996 w 174"/>
                  <a:gd name="T23" fmla="*/ 72855 h 236"/>
                  <a:gd name="T24" fmla="*/ 47422 w 174"/>
                  <a:gd name="T25" fmla="*/ 23007 h 236"/>
                  <a:gd name="T26" fmla="*/ 73246 w 174"/>
                  <a:gd name="T27" fmla="*/ 64227 h 236"/>
                  <a:gd name="T28" fmla="*/ 73246 w 174"/>
                  <a:gd name="T29" fmla="*/ 64227 h 236"/>
                  <a:gd name="T30" fmla="*/ 26763 w 174"/>
                  <a:gd name="T31" fmla="*/ 94903 h 236"/>
                  <a:gd name="T32" fmla="*/ 26763 w 174"/>
                  <a:gd name="T33" fmla="*/ 94903 h 236"/>
                  <a:gd name="T34" fmla="*/ 7043 w 174"/>
                  <a:gd name="T35" fmla="*/ 68541 h 236"/>
                  <a:gd name="T36" fmla="*/ 7043 w 174"/>
                  <a:gd name="T37" fmla="*/ 68541 h 236"/>
                  <a:gd name="T38" fmla="*/ 8452 w 174"/>
                  <a:gd name="T39" fmla="*/ 59434 h 236"/>
                  <a:gd name="T40" fmla="*/ 8452 w 174"/>
                  <a:gd name="T41" fmla="*/ 59434 h 236"/>
                  <a:gd name="T42" fmla="*/ 2348 w 174"/>
                  <a:gd name="T43" fmla="*/ 48410 h 236"/>
                  <a:gd name="T44" fmla="*/ 2348 w 174"/>
                  <a:gd name="T45" fmla="*/ 48410 h 236"/>
                  <a:gd name="T46" fmla="*/ 55404 w 174"/>
                  <a:gd name="T47" fmla="*/ 8148 h 236"/>
                  <a:gd name="T48" fmla="*/ 55404 w 174"/>
                  <a:gd name="T49" fmla="*/ 8148 h 236"/>
                  <a:gd name="T50" fmla="*/ 73246 w 174"/>
                  <a:gd name="T51" fmla="*/ 64227 h 2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74" h="236">
                    <a:moveTo>
                      <a:pt x="101" y="48"/>
                    </a:moveTo>
                    <a:lnTo>
                      <a:pt x="101" y="48"/>
                    </a:lnTo>
                    <a:cubicBezTo>
                      <a:pt x="82" y="47"/>
                      <a:pt x="68" y="57"/>
                      <a:pt x="56" y="72"/>
                    </a:cubicBezTo>
                    <a:cubicBezTo>
                      <a:pt x="59" y="84"/>
                      <a:pt x="52" y="94"/>
                      <a:pt x="47" y="109"/>
                    </a:cubicBezTo>
                    <a:cubicBezTo>
                      <a:pt x="39" y="130"/>
                      <a:pt x="38" y="152"/>
                      <a:pt x="59" y="167"/>
                    </a:cubicBezTo>
                    <a:cubicBezTo>
                      <a:pt x="68" y="174"/>
                      <a:pt x="96" y="177"/>
                      <a:pt x="106" y="168"/>
                    </a:cubicBezTo>
                    <a:cubicBezTo>
                      <a:pt x="110" y="165"/>
                      <a:pt x="113" y="157"/>
                      <a:pt x="115" y="152"/>
                    </a:cubicBezTo>
                    <a:cubicBezTo>
                      <a:pt x="130" y="123"/>
                      <a:pt x="156" y="52"/>
                      <a:pt x="101" y="48"/>
                    </a:cubicBezTo>
                    <a:close/>
                    <a:moveTo>
                      <a:pt x="156" y="134"/>
                    </a:moveTo>
                    <a:lnTo>
                      <a:pt x="156" y="134"/>
                    </a:lnTo>
                    <a:cubicBezTo>
                      <a:pt x="140" y="173"/>
                      <a:pt x="106" y="235"/>
                      <a:pt x="57" y="198"/>
                    </a:cubicBezTo>
                    <a:cubicBezTo>
                      <a:pt x="39" y="185"/>
                      <a:pt x="19" y="165"/>
                      <a:pt x="15" y="143"/>
                    </a:cubicBezTo>
                    <a:cubicBezTo>
                      <a:pt x="14" y="136"/>
                      <a:pt x="15" y="131"/>
                      <a:pt x="18" y="124"/>
                    </a:cubicBezTo>
                    <a:cubicBezTo>
                      <a:pt x="8" y="123"/>
                      <a:pt x="0" y="113"/>
                      <a:pt x="5" y="101"/>
                    </a:cubicBezTo>
                    <a:cubicBezTo>
                      <a:pt x="25" y="57"/>
                      <a:pt x="61" y="0"/>
                      <a:pt x="118" y="17"/>
                    </a:cubicBezTo>
                    <a:cubicBezTo>
                      <a:pt x="169" y="31"/>
                      <a:pt x="173" y="93"/>
                      <a:pt x="156" y="13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3200"/>
              </a:p>
            </p:txBody>
          </p:sp>
          <p:sp>
            <p:nvSpPr>
              <p:cNvPr id="180" name="Freeform 200">
                <a:extLst>
                  <a:ext uri="{FF2B5EF4-FFF2-40B4-BE49-F238E27FC236}">
                    <a16:creationId xmlns:a16="http://schemas.microsoft.com/office/drawing/2014/main" id="{E48828F9-3AC0-0444-965C-C7EFF5D6047E}"/>
                  </a:ext>
                </a:extLst>
              </p:cNvPr>
              <p:cNvSpPr>
                <a:spLocks noChangeArrowheads="1"/>
              </p:cNvSpPr>
              <p:nvPr/>
            </p:nvSpPr>
            <p:spPr bwMode="auto">
              <a:xfrm>
                <a:off x="5456113" y="4084964"/>
                <a:ext cx="95265" cy="94695"/>
              </a:xfrm>
              <a:custGeom>
                <a:avLst/>
                <a:gdLst>
                  <a:gd name="T0" fmla="*/ 61 w 204"/>
                  <a:gd name="T1" fmla="*/ 134 h 197"/>
                  <a:gd name="T2" fmla="*/ 61 w 204"/>
                  <a:gd name="T3" fmla="*/ 134 h 197"/>
                  <a:gd name="T4" fmla="*/ 109 w 204"/>
                  <a:gd name="T5" fmla="*/ 149 h 197"/>
                  <a:gd name="T6" fmla="*/ 109 w 204"/>
                  <a:gd name="T7" fmla="*/ 149 h 197"/>
                  <a:gd name="T8" fmla="*/ 142 w 204"/>
                  <a:gd name="T9" fmla="*/ 130 h 197"/>
                  <a:gd name="T10" fmla="*/ 142 w 204"/>
                  <a:gd name="T11" fmla="*/ 130 h 197"/>
                  <a:gd name="T12" fmla="*/ 176 w 204"/>
                  <a:gd name="T13" fmla="*/ 82 h 197"/>
                  <a:gd name="T14" fmla="*/ 176 w 204"/>
                  <a:gd name="T15" fmla="*/ 82 h 197"/>
                  <a:gd name="T16" fmla="*/ 145 w 204"/>
                  <a:gd name="T17" fmla="*/ 46 h 197"/>
                  <a:gd name="T18" fmla="*/ 145 w 204"/>
                  <a:gd name="T19" fmla="*/ 46 h 197"/>
                  <a:gd name="T20" fmla="*/ 126 w 204"/>
                  <a:gd name="T21" fmla="*/ 51 h 197"/>
                  <a:gd name="T22" fmla="*/ 126 w 204"/>
                  <a:gd name="T23" fmla="*/ 51 h 197"/>
                  <a:gd name="T24" fmla="*/ 61 w 204"/>
                  <a:gd name="T25" fmla="*/ 134 h 197"/>
                  <a:gd name="T26" fmla="*/ 86 w 204"/>
                  <a:gd name="T27" fmla="*/ 34 h 197"/>
                  <a:gd name="T28" fmla="*/ 86 w 204"/>
                  <a:gd name="T29" fmla="*/ 34 h 197"/>
                  <a:gd name="T30" fmla="*/ 200 w 204"/>
                  <a:gd name="T31" fmla="*/ 61 h 197"/>
                  <a:gd name="T32" fmla="*/ 200 w 204"/>
                  <a:gd name="T33" fmla="*/ 61 h 197"/>
                  <a:gd name="T34" fmla="*/ 189 w 204"/>
                  <a:gd name="T35" fmla="*/ 129 h 197"/>
                  <a:gd name="T36" fmla="*/ 189 w 204"/>
                  <a:gd name="T37" fmla="*/ 129 h 197"/>
                  <a:gd name="T38" fmla="*/ 174 w 204"/>
                  <a:gd name="T39" fmla="*/ 141 h 197"/>
                  <a:gd name="T40" fmla="*/ 174 w 204"/>
                  <a:gd name="T41" fmla="*/ 141 h 197"/>
                  <a:gd name="T42" fmla="*/ 166 w 204"/>
                  <a:gd name="T43" fmla="*/ 166 h 197"/>
                  <a:gd name="T44" fmla="*/ 166 w 204"/>
                  <a:gd name="T45" fmla="*/ 166 h 197"/>
                  <a:gd name="T46" fmla="*/ 25 w 204"/>
                  <a:gd name="T47" fmla="*/ 143 h 197"/>
                  <a:gd name="T48" fmla="*/ 25 w 204"/>
                  <a:gd name="T49" fmla="*/ 143 h 197"/>
                  <a:gd name="T50" fmla="*/ 86 w 204"/>
                  <a:gd name="T51" fmla="*/ 34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4" h="197">
                    <a:moveTo>
                      <a:pt x="61" y="134"/>
                    </a:moveTo>
                    <a:lnTo>
                      <a:pt x="61" y="134"/>
                    </a:lnTo>
                    <a:cubicBezTo>
                      <a:pt x="72" y="149"/>
                      <a:pt x="91" y="151"/>
                      <a:pt x="109" y="149"/>
                    </a:cubicBezTo>
                    <a:lnTo>
                      <a:pt x="109" y="149"/>
                    </a:lnTo>
                    <a:cubicBezTo>
                      <a:pt x="117" y="139"/>
                      <a:pt x="128" y="137"/>
                      <a:pt x="142" y="130"/>
                    </a:cubicBezTo>
                    <a:lnTo>
                      <a:pt x="142" y="130"/>
                    </a:lnTo>
                    <a:cubicBezTo>
                      <a:pt x="163" y="122"/>
                      <a:pt x="180" y="107"/>
                      <a:pt x="176" y="82"/>
                    </a:cubicBezTo>
                    <a:lnTo>
                      <a:pt x="176" y="82"/>
                    </a:lnTo>
                    <a:cubicBezTo>
                      <a:pt x="175" y="70"/>
                      <a:pt x="158" y="47"/>
                      <a:pt x="145" y="46"/>
                    </a:cubicBezTo>
                    <a:lnTo>
                      <a:pt x="145" y="46"/>
                    </a:lnTo>
                    <a:cubicBezTo>
                      <a:pt x="140" y="46"/>
                      <a:pt x="132" y="50"/>
                      <a:pt x="126" y="51"/>
                    </a:cubicBezTo>
                    <a:lnTo>
                      <a:pt x="126" y="51"/>
                    </a:lnTo>
                    <a:cubicBezTo>
                      <a:pt x="96" y="61"/>
                      <a:pt x="27" y="91"/>
                      <a:pt x="61" y="134"/>
                    </a:cubicBezTo>
                    <a:close/>
                    <a:moveTo>
                      <a:pt x="86" y="34"/>
                    </a:moveTo>
                    <a:lnTo>
                      <a:pt x="86" y="34"/>
                    </a:lnTo>
                    <a:cubicBezTo>
                      <a:pt x="124" y="20"/>
                      <a:pt x="192" y="0"/>
                      <a:pt x="200" y="61"/>
                    </a:cubicBezTo>
                    <a:lnTo>
                      <a:pt x="200" y="61"/>
                    </a:lnTo>
                    <a:cubicBezTo>
                      <a:pt x="203" y="83"/>
                      <a:pt x="203" y="110"/>
                      <a:pt x="189" y="129"/>
                    </a:cubicBezTo>
                    <a:lnTo>
                      <a:pt x="189" y="129"/>
                    </a:lnTo>
                    <a:cubicBezTo>
                      <a:pt x="185" y="134"/>
                      <a:pt x="180" y="138"/>
                      <a:pt x="174" y="141"/>
                    </a:cubicBezTo>
                    <a:lnTo>
                      <a:pt x="174" y="141"/>
                    </a:lnTo>
                    <a:cubicBezTo>
                      <a:pt x="179" y="149"/>
                      <a:pt x="178" y="162"/>
                      <a:pt x="166" y="166"/>
                    </a:cubicBezTo>
                    <a:lnTo>
                      <a:pt x="166" y="166"/>
                    </a:lnTo>
                    <a:cubicBezTo>
                      <a:pt x="121" y="183"/>
                      <a:pt x="54" y="196"/>
                      <a:pt x="25" y="143"/>
                    </a:cubicBezTo>
                    <a:lnTo>
                      <a:pt x="25" y="143"/>
                    </a:lnTo>
                    <a:cubicBezTo>
                      <a:pt x="0" y="96"/>
                      <a:pt x="44" y="51"/>
                      <a:pt x="86" y="34"/>
                    </a:cubicBezTo>
                    <a:close/>
                  </a:path>
                </a:pathLst>
              </a:custGeom>
              <a:solidFill>
                <a:schemeClr val="accent1">
                  <a:lumMod val="75000"/>
                </a:schemeClr>
              </a:solidFill>
              <a:ln>
                <a:noFill/>
              </a:ln>
              <a:effectLst/>
            </p:spPr>
            <p:txBody>
              <a:bodyPr wrap="none" anchor="ctr"/>
              <a:lstStyle/>
              <a:p>
                <a:pPr>
                  <a:defRPr/>
                </a:pPr>
                <a:endParaRPr lang="es-ES_tradnl" sz="3200"/>
              </a:p>
            </p:txBody>
          </p:sp>
          <p:sp>
            <p:nvSpPr>
              <p:cNvPr id="9290" name="Freeform 201">
                <a:extLst>
                  <a:ext uri="{FF2B5EF4-FFF2-40B4-BE49-F238E27FC236}">
                    <a16:creationId xmlns:a16="http://schemas.microsoft.com/office/drawing/2014/main" id="{33EC7350-E7C1-6048-A39A-2AA1B462A04E}"/>
                  </a:ext>
                </a:extLst>
              </p:cNvPr>
              <p:cNvSpPr>
                <a:spLocks/>
              </p:cNvSpPr>
              <p:nvPr/>
            </p:nvSpPr>
            <p:spPr bwMode="auto">
              <a:xfrm>
                <a:off x="5639865" y="4079168"/>
                <a:ext cx="81698" cy="113117"/>
              </a:xfrm>
              <a:custGeom>
                <a:avLst/>
                <a:gdLst>
                  <a:gd name="T0" fmla="*/ 47892 w 174"/>
                  <a:gd name="T1" fmla="*/ 23486 h 236"/>
                  <a:gd name="T2" fmla="*/ 47892 w 174"/>
                  <a:gd name="T3" fmla="*/ 23486 h 236"/>
                  <a:gd name="T4" fmla="*/ 26294 w 174"/>
                  <a:gd name="T5" fmla="*/ 34990 h 236"/>
                  <a:gd name="T6" fmla="*/ 26294 w 174"/>
                  <a:gd name="T7" fmla="*/ 34990 h 236"/>
                  <a:gd name="T8" fmla="*/ 22068 w 174"/>
                  <a:gd name="T9" fmla="*/ 51765 h 236"/>
                  <a:gd name="T10" fmla="*/ 22068 w 174"/>
                  <a:gd name="T11" fmla="*/ 51765 h 236"/>
                  <a:gd name="T12" fmla="*/ 27702 w 174"/>
                  <a:gd name="T13" fmla="*/ 80045 h 236"/>
                  <a:gd name="T14" fmla="*/ 27702 w 174"/>
                  <a:gd name="T15" fmla="*/ 80045 h 236"/>
                  <a:gd name="T16" fmla="*/ 49770 w 174"/>
                  <a:gd name="T17" fmla="*/ 80524 h 236"/>
                  <a:gd name="T18" fmla="*/ 49770 w 174"/>
                  <a:gd name="T19" fmla="*/ 80524 h 236"/>
                  <a:gd name="T20" fmla="*/ 53996 w 174"/>
                  <a:gd name="T21" fmla="*/ 73334 h 236"/>
                  <a:gd name="T22" fmla="*/ 53996 w 174"/>
                  <a:gd name="T23" fmla="*/ 73334 h 236"/>
                  <a:gd name="T24" fmla="*/ 47892 w 174"/>
                  <a:gd name="T25" fmla="*/ 23486 h 236"/>
                  <a:gd name="T26" fmla="*/ 73246 w 174"/>
                  <a:gd name="T27" fmla="*/ 64227 h 236"/>
                  <a:gd name="T28" fmla="*/ 73246 w 174"/>
                  <a:gd name="T29" fmla="*/ 64227 h 236"/>
                  <a:gd name="T30" fmla="*/ 26763 w 174"/>
                  <a:gd name="T31" fmla="*/ 95383 h 236"/>
                  <a:gd name="T32" fmla="*/ 26763 w 174"/>
                  <a:gd name="T33" fmla="*/ 95383 h 236"/>
                  <a:gd name="T34" fmla="*/ 7043 w 174"/>
                  <a:gd name="T35" fmla="*/ 69021 h 236"/>
                  <a:gd name="T36" fmla="*/ 7043 w 174"/>
                  <a:gd name="T37" fmla="*/ 69021 h 236"/>
                  <a:gd name="T38" fmla="*/ 8452 w 174"/>
                  <a:gd name="T39" fmla="*/ 59434 h 236"/>
                  <a:gd name="T40" fmla="*/ 8452 w 174"/>
                  <a:gd name="T41" fmla="*/ 59434 h 236"/>
                  <a:gd name="T42" fmla="*/ 2348 w 174"/>
                  <a:gd name="T43" fmla="*/ 48410 h 236"/>
                  <a:gd name="T44" fmla="*/ 2348 w 174"/>
                  <a:gd name="T45" fmla="*/ 48410 h 236"/>
                  <a:gd name="T46" fmla="*/ 55404 w 174"/>
                  <a:gd name="T47" fmla="*/ 7669 h 236"/>
                  <a:gd name="T48" fmla="*/ 55404 w 174"/>
                  <a:gd name="T49" fmla="*/ 7669 h 236"/>
                  <a:gd name="T50" fmla="*/ 73246 w 174"/>
                  <a:gd name="T51" fmla="*/ 64227 h 2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74" h="236">
                    <a:moveTo>
                      <a:pt x="102" y="49"/>
                    </a:moveTo>
                    <a:lnTo>
                      <a:pt x="102" y="49"/>
                    </a:lnTo>
                    <a:cubicBezTo>
                      <a:pt x="82" y="46"/>
                      <a:pt x="68" y="58"/>
                      <a:pt x="56" y="73"/>
                    </a:cubicBezTo>
                    <a:cubicBezTo>
                      <a:pt x="59" y="84"/>
                      <a:pt x="52" y="94"/>
                      <a:pt x="47" y="108"/>
                    </a:cubicBezTo>
                    <a:cubicBezTo>
                      <a:pt x="39" y="129"/>
                      <a:pt x="38" y="153"/>
                      <a:pt x="59" y="167"/>
                    </a:cubicBezTo>
                    <a:cubicBezTo>
                      <a:pt x="68" y="174"/>
                      <a:pt x="95" y="178"/>
                      <a:pt x="106" y="168"/>
                    </a:cubicBezTo>
                    <a:cubicBezTo>
                      <a:pt x="110" y="166"/>
                      <a:pt x="114" y="157"/>
                      <a:pt x="115" y="153"/>
                    </a:cubicBezTo>
                    <a:cubicBezTo>
                      <a:pt x="130" y="124"/>
                      <a:pt x="156" y="53"/>
                      <a:pt x="102" y="49"/>
                    </a:cubicBezTo>
                    <a:close/>
                    <a:moveTo>
                      <a:pt x="156" y="134"/>
                    </a:moveTo>
                    <a:lnTo>
                      <a:pt x="156" y="134"/>
                    </a:lnTo>
                    <a:cubicBezTo>
                      <a:pt x="140" y="172"/>
                      <a:pt x="106" y="235"/>
                      <a:pt x="57" y="199"/>
                    </a:cubicBezTo>
                    <a:cubicBezTo>
                      <a:pt x="39" y="186"/>
                      <a:pt x="19" y="166"/>
                      <a:pt x="15" y="144"/>
                    </a:cubicBezTo>
                    <a:cubicBezTo>
                      <a:pt x="14" y="137"/>
                      <a:pt x="15" y="132"/>
                      <a:pt x="18" y="124"/>
                    </a:cubicBezTo>
                    <a:cubicBezTo>
                      <a:pt x="9" y="122"/>
                      <a:pt x="0" y="112"/>
                      <a:pt x="5" y="101"/>
                    </a:cubicBezTo>
                    <a:cubicBezTo>
                      <a:pt x="25" y="58"/>
                      <a:pt x="61" y="0"/>
                      <a:pt x="118" y="16"/>
                    </a:cubicBezTo>
                    <a:cubicBezTo>
                      <a:pt x="169" y="32"/>
                      <a:pt x="173" y="94"/>
                      <a:pt x="156" y="13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3200"/>
              </a:p>
            </p:txBody>
          </p:sp>
          <p:sp>
            <p:nvSpPr>
              <p:cNvPr id="182" name="Freeform 202">
                <a:extLst>
                  <a:ext uri="{FF2B5EF4-FFF2-40B4-BE49-F238E27FC236}">
                    <a16:creationId xmlns:a16="http://schemas.microsoft.com/office/drawing/2014/main" id="{D3037AE8-35A3-5848-A430-298B73519FF5}"/>
                  </a:ext>
                </a:extLst>
              </p:cNvPr>
              <p:cNvSpPr>
                <a:spLocks noChangeArrowheads="1"/>
              </p:cNvSpPr>
              <p:nvPr/>
            </p:nvSpPr>
            <p:spPr bwMode="auto">
              <a:xfrm>
                <a:off x="5297339" y="4097591"/>
                <a:ext cx="84151" cy="71021"/>
              </a:xfrm>
              <a:custGeom>
                <a:avLst/>
                <a:gdLst>
                  <a:gd name="T0" fmla="*/ 129 w 178"/>
                  <a:gd name="T1" fmla="*/ 62 h 149"/>
                  <a:gd name="T2" fmla="*/ 129 w 178"/>
                  <a:gd name="T3" fmla="*/ 62 h 149"/>
                  <a:gd name="T4" fmla="*/ 89 w 178"/>
                  <a:gd name="T5" fmla="*/ 33 h 149"/>
                  <a:gd name="T6" fmla="*/ 89 w 178"/>
                  <a:gd name="T7" fmla="*/ 33 h 149"/>
                  <a:gd name="T8" fmla="*/ 58 w 178"/>
                  <a:gd name="T9" fmla="*/ 40 h 149"/>
                  <a:gd name="T10" fmla="*/ 58 w 178"/>
                  <a:gd name="T11" fmla="*/ 40 h 149"/>
                  <a:gd name="T12" fmla="*/ 23 w 178"/>
                  <a:gd name="T13" fmla="*/ 76 h 149"/>
                  <a:gd name="T14" fmla="*/ 23 w 178"/>
                  <a:gd name="T15" fmla="*/ 76 h 149"/>
                  <a:gd name="T16" fmla="*/ 46 w 178"/>
                  <a:gd name="T17" fmla="*/ 117 h 149"/>
                  <a:gd name="T18" fmla="*/ 46 w 178"/>
                  <a:gd name="T19" fmla="*/ 117 h 149"/>
                  <a:gd name="T20" fmla="*/ 64 w 178"/>
                  <a:gd name="T21" fmla="*/ 118 h 149"/>
                  <a:gd name="T22" fmla="*/ 64 w 178"/>
                  <a:gd name="T23" fmla="*/ 118 h 149"/>
                  <a:gd name="T24" fmla="*/ 129 w 178"/>
                  <a:gd name="T25" fmla="*/ 62 h 149"/>
                  <a:gd name="T26" fmla="*/ 98 w 178"/>
                  <a:gd name="T27" fmla="*/ 146 h 149"/>
                  <a:gd name="T28" fmla="*/ 98 w 178"/>
                  <a:gd name="T29" fmla="*/ 146 h 149"/>
                  <a:gd name="T30" fmla="*/ 0 w 178"/>
                  <a:gd name="T31" fmla="*/ 89 h 149"/>
                  <a:gd name="T32" fmla="*/ 0 w 178"/>
                  <a:gd name="T33" fmla="*/ 89 h 149"/>
                  <a:gd name="T34" fmla="*/ 16 w 178"/>
                  <a:gd name="T35" fmla="*/ 30 h 149"/>
                  <a:gd name="T36" fmla="*/ 16 w 178"/>
                  <a:gd name="T37" fmla="*/ 30 h 149"/>
                  <a:gd name="T38" fmla="*/ 32 w 178"/>
                  <a:gd name="T39" fmla="*/ 22 h 149"/>
                  <a:gd name="T40" fmla="*/ 32 w 178"/>
                  <a:gd name="T41" fmla="*/ 22 h 149"/>
                  <a:gd name="T42" fmla="*/ 41 w 178"/>
                  <a:gd name="T43" fmla="*/ 1 h 149"/>
                  <a:gd name="T44" fmla="*/ 41 w 178"/>
                  <a:gd name="T45" fmla="*/ 1 h 149"/>
                  <a:gd name="T46" fmla="*/ 161 w 178"/>
                  <a:gd name="T47" fmla="*/ 63 h 149"/>
                  <a:gd name="T48" fmla="*/ 161 w 178"/>
                  <a:gd name="T49" fmla="*/ 63 h 149"/>
                  <a:gd name="T50" fmla="*/ 98 w 178"/>
                  <a:gd name="T51" fmla="*/ 146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8" h="149">
                    <a:moveTo>
                      <a:pt x="129" y="62"/>
                    </a:moveTo>
                    <a:lnTo>
                      <a:pt x="129" y="62"/>
                    </a:lnTo>
                    <a:cubicBezTo>
                      <a:pt x="120" y="44"/>
                      <a:pt x="104" y="37"/>
                      <a:pt x="89" y="33"/>
                    </a:cubicBezTo>
                    <a:lnTo>
                      <a:pt x="89" y="33"/>
                    </a:lnTo>
                    <a:cubicBezTo>
                      <a:pt x="81" y="40"/>
                      <a:pt x="71" y="39"/>
                      <a:pt x="58" y="40"/>
                    </a:cubicBezTo>
                    <a:lnTo>
                      <a:pt x="58" y="40"/>
                    </a:lnTo>
                    <a:cubicBezTo>
                      <a:pt x="39" y="43"/>
                      <a:pt x="23" y="52"/>
                      <a:pt x="23" y="76"/>
                    </a:cubicBezTo>
                    <a:lnTo>
                      <a:pt x="23" y="76"/>
                    </a:lnTo>
                    <a:cubicBezTo>
                      <a:pt x="23" y="88"/>
                      <a:pt x="36" y="111"/>
                      <a:pt x="46" y="117"/>
                    </a:cubicBezTo>
                    <a:lnTo>
                      <a:pt x="46" y="117"/>
                    </a:lnTo>
                    <a:cubicBezTo>
                      <a:pt x="50" y="119"/>
                      <a:pt x="58" y="118"/>
                      <a:pt x="64" y="118"/>
                    </a:cubicBezTo>
                    <a:lnTo>
                      <a:pt x="64" y="118"/>
                    </a:lnTo>
                    <a:cubicBezTo>
                      <a:pt x="90" y="118"/>
                      <a:pt x="154" y="109"/>
                      <a:pt x="129" y="62"/>
                    </a:cubicBezTo>
                    <a:close/>
                    <a:moveTo>
                      <a:pt x="98" y="146"/>
                    </a:moveTo>
                    <a:lnTo>
                      <a:pt x="98" y="146"/>
                    </a:lnTo>
                    <a:cubicBezTo>
                      <a:pt x="62" y="148"/>
                      <a:pt x="0" y="146"/>
                      <a:pt x="0" y="89"/>
                    </a:cubicBezTo>
                    <a:lnTo>
                      <a:pt x="0" y="89"/>
                    </a:lnTo>
                    <a:cubicBezTo>
                      <a:pt x="0" y="68"/>
                      <a:pt x="3" y="43"/>
                      <a:pt x="16" y="30"/>
                    </a:cubicBezTo>
                    <a:lnTo>
                      <a:pt x="16" y="30"/>
                    </a:lnTo>
                    <a:cubicBezTo>
                      <a:pt x="21" y="26"/>
                      <a:pt x="25" y="23"/>
                      <a:pt x="32" y="22"/>
                    </a:cubicBezTo>
                    <a:lnTo>
                      <a:pt x="32" y="22"/>
                    </a:lnTo>
                    <a:cubicBezTo>
                      <a:pt x="28" y="14"/>
                      <a:pt x="29" y="2"/>
                      <a:pt x="41" y="1"/>
                    </a:cubicBezTo>
                    <a:lnTo>
                      <a:pt x="41" y="1"/>
                    </a:lnTo>
                    <a:cubicBezTo>
                      <a:pt x="82" y="0"/>
                      <a:pt x="142" y="6"/>
                      <a:pt x="161" y="63"/>
                    </a:cubicBezTo>
                    <a:lnTo>
                      <a:pt x="161" y="63"/>
                    </a:lnTo>
                    <a:cubicBezTo>
                      <a:pt x="177" y="111"/>
                      <a:pt x="134" y="142"/>
                      <a:pt x="98" y="146"/>
                    </a:cubicBezTo>
                    <a:close/>
                  </a:path>
                </a:pathLst>
              </a:custGeom>
              <a:solidFill>
                <a:schemeClr val="accent1">
                  <a:lumMod val="60000"/>
                  <a:lumOff val="40000"/>
                </a:schemeClr>
              </a:solidFill>
              <a:ln>
                <a:noFill/>
              </a:ln>
              <a:effectLst/>
            </p:spPr>
            <p:txBody>
              <a:bodyPr wrap="none" anchor="ctr"/>
              <a:lstStyle/>
              <a:p>
                <a:pPr>
                  <a:defRPr/>
                </a:pPr>
                <a:endParaRPr lang="es-ES_tradnl" sz="3200"/>
              </a:p>
            </p:txBody>
          </p:sp>
          <p:sp>
            <p:nvSpPr>
              <p:cNvPr id="183" name="Freeform 203">
                <a:extLst>
                  <a:ext uri="{FF2B5EF4-FFF2-40B4-BE49-F238E27FC236}">
                    <a16:creationId xmlns:a16="http://schemas.microsoft.com/office/drawing/2014/main" id="{9E3767F9-82E5-5843-B870-487A1A73CA32}"/>
                  </a:ext>
                </a:extLst>
              </p:cNvPr>
              <p:cNvSpPr>
                <a:spLocks noChangeArrowheads="1"/>
              </p:cNvSpPr>
              <p:nvPr/>
            </p:nvSpPr>
            <p:spPr bwMode="auto">
              <a:xfrm>
                <a:off x="5800655" y="4084965"/>
                <a:ext cx="87325" cy="89960"/>
              </a:xfrm>
              <a:custGeom>
                <a:avLst/>
                <a:gdLst>
                  <a:gd name="T0" fmla="*/ 64 w 186"/>
                  <a:gd name="T1" fmla="*/ 132 h 188"/>
                  <a:gd name="T2" fmla="*/ 64 w 186"/>
                  <a:gd name="T3" fmla="*/ 132 h 188"/>
                  <a:gd name="T4" fmla="*/ 112 w 186"/>
                  <a:gd name="T5" fmla="*/ 140 h 188"/>
                  <a:gd name="T6" fmla="*/ 112 w 186"/>
                  <a:gd name="T7" fmla="*/ 140 h 188"/>
                  <a:gd name="T8" fmla="*/ 137 w 186"/>
                  <a:gd name="T9" fmla="*/ 120 h 188"/>
                  <a:gd name="T10" fmla="*/ 137 w 186"/>
                  <a:gd name="T11" fmla="*/ 120 h 188"/>
                  <a:gd name="T12" fmla="*/ 154 w 186"/>
                  <a:gd name="T13" fmla="*/ 74 h 188"/>
                  <a:gd name="T14" fmla="*/ 154 w 186"/>
                  <a:gd name="T15" fmla="*/ 74 h 188"/>
                  <a:gd name="T16" fmla="*/ 116 w 186"/>
                  <a:gd name="T17" fmla="*/ 46 h 188"/>
                  <a:gd name="T18" fmla="*/ 116 w 186"/>
                  <a:gd name="T19" fmla="*/ 46 h 188"/>
                  <a:gd name="T20" fmla="*/ 100 w 186"/>
                  <a:gd name="T21" fmla="*/ 53 h 188"/>
                  <a:gd name="T22" fmla="*/ 100 w 186"/>
                  <a:gd name="T23" fmla="*/ 53 h 188"/>
                  <a:gd name="T24" fmla="*/ 64 w 186"/>
                  <a:gd name="T25" fmla="*/ 132 h 188"/>
                  <a:gd name="T26" fmla="*/ 58 w 186"/>
                  <a:gd name="T27" fmla="*/ 42 h 188"/>
                  <a:gd name="T28" fmla="*/ 58 w 186"/>
                  <a:gd name="T29" fmla="*/ 42 h 188"/>
                  <a:gd name="T30" fmla="*/ 169 w 186"/>
                  <a:gd name="T31" fmla="*/ 53 h 188"/>
                  <a:gd name="T32" fmla="*/ 169 w 186"/>
                  <a:gd name="T33" fmla="*/ 53 h 188"/>
                  <a:gd name="T34" fmla="*/ 179 w 186"/>
                  <a:gd name="T35" fmla="*/ 113 h 188"/>
                  <a:gd name="T36" fmla="*/ 179 w 186"/>
                  <a:gd name="T37" fmla="*/ 113 h 188"/>
                  <a:gd name="T38" fmla="*/ 168 w 186"/>
                  <a:gd name="T39" fmla="*/ 127 h 188"/>
                  <a:gd name="T40" fmla="*/ 168 w 186"/>
                  <a:gd name="T41" fmla="*/ 127 h 188"/>
                  <a:gd name="T42" fmla="*/ 168 w 186"/>
                  <a:gd name="T43" fmla="*/ 149 h 188"/>
                  <a:gd name="T44" fmla="*/ 168 w 186"/>
                  <a:gd name="T45" fmla="*/ 149 h 188"/>
                  <a:gd name="T46" fmla="*/ 35 w 186"/>
                  <a:gd name="T47" fmla="*/ 144 h 188"/>
                  <a:gd name="T48" fmla="*/ 35 w 186"/>
                  <a:gd name="T49" fmla="*/ 144 h 188"/>
                  <a:gd name="T50" fmla="*/ 58 w 186"/>
                  <a:gd name="T51" fmla="*/ 42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6" h="188">
                    <a:moveTo>
                      <a:pt x="64" y="132"/>
                    </a:moveTo>
                    <a:lnTo>
                      <a:pt x="64" y="132"/>
                    </a:lnTo>
                    <a:cubicBezTo>
                      <a:pt x="79" y="144"/>
                      <a:pt x="96" y="144"/>
                      <a:pt x="112" y="140"/>
                    </a:cubicBezTo>
                    <a:lnTo>
                      <a:pt x="112" y="140"/>
                    </a:lnTo>
                    <a:cubicBezTo>
                      <a:pt x="116" y="131"/>
                      <a:pt x="125" y="127"/>
                      <a:pt x="137" y="120"/>
                    </a:cubicBezTo>
                    <a:lnTo>
                      <a:pt x="137" y="120"/>
                    </a:lnTo>
                    <a:cubicBezTo>
                      <a:pt x="152" y="109"/>
                      <a:pt x="164" y="95"/>
                      <a:pt x="154" y="74"/>
                    </a:cubicBezTo>
                    <a:lnTo>
                      <a:pt x="154" y="74"/>
                    </a:lnTo>
                    <a:cubicBezTo>
                      <a:pt x="150" y="63"/>
                      <a:pt x="127" y="46"/>
                      <a:pt x="116" y="46"/>
                    </a:cubicBezTo>
                    <a:lnTo>
                      <a:pt x="116" y="46"/>
                    </a:lnTo>
                    <a:cubicBezTo>
                      <a:pt x="110" y="46"/>
                      <a:pt x="104" y="50"/>
                      <a:pt x="100" y="53"/>
                    </a:cubicBezTo>
                    <a:lnTo>
                      <a:pt x="100" y="53"/>
                    </a:lnTo>
                    <a:cubicBezTo>
                      <a:pt x="75" y="63"/>
                      <a:pt x="20" y="99"/>
                      <a:pt x="64" y="132"/>
                    </a:cubicBezTo>
                    <a:close/>
                    <a:moveTo>
                      <a:pt x="58" y="42"/>
                    </a:moveTo>
                    <a:lnTo>
                      <a:pt x="58" y="42"/>
                    </a:lnTo>
                    <a:cubicBezTo>
                      <a:pt x="89" y="24"/>
                      <a:pt x="146" y="0"/>
                      <a:pt x="169" y="53"/>
                    </a:cubicBezTo>
                    <a:lnTo>
                      <a:pt x="169" y="53"/>
                    </a:lnTo>
                    <a:cubicBezTo>
                      <a:pt x="179" y="71"/>
                      <a:pt x="185" y="96"/>
                      <a:pt x="179" y="113"/>
                    </a:cubicBezTo>
                    <a:lnTo>
                      <a:pt x="179" y="113"/>
                    </a:lnTo>
                    <a:cubicBezTo>
                      <a:pt x="177" y="120"/>
                      <a:pt x="173" y="123"/>
                      <a:pt x="168" y="127"/>
                    </a:cubicBezTo>
                    <a:lnTo>
                      <a:pt x="168" y="127"/>
                    </a:lnTo>
                    <a:cubicBezTo>
                      <a:pt x="176" y="132"/>
                      <a:pt x="179" y="144"/>
                      <a:pt x="168" y="149"/>
                    </a:cubicBezTo>
                    <a:lnTo>
                      <a:pt x="168" y="149"/>
                    </a:lnTo>
                    <a:cubicBezTo>
                      <a:pt x="133" y="169"/>
                      <a:pt x="75" y="187"/>
                      <a:pt x="35" y="144"/>
                    </a:cubicBezTo>
                    <a:lnTo>
                      <a:pt x="35" y="144"/>
                    </a:lnTo>
                    <a:cubicBezTo>
                      <a:pt x="0" y="106"/>
                      <a:pt x="25" y="62"/>
                      <a:pt x="58" y="42"/>
                    </a:cubicBezTo>
                    <a:close/>
                  </a:path>
                </a:pathLst>
              </a:custGeom>
              <a:solidFill>
                <a:schemeClr val="accent1">
                  <a:lumMod val="60000"/>
                  <a:lumOff val="40000"/>
                </a:schemeClr>
              </a:solidFill>
              <a:ln>
                <a:noFill/>
              </a:ln>
              <a:effectLst/>
            </p:spPr>
            <p:txBody>
              <a:bodyPr wrap="none" anchor="ctr"/>
              <a:lstStyle/>
              <a:p>
                <a:pPr>
                  <a:defRPr/>
                </a:pPr>
                <a:endParaRPr lang="es-ES_tradnl" sz="3200"/>
              </a:p>
            </p:txBody>
          </p:sp>
          <p:sp>
            <p:nvSpPr>
              <p:cNvPr id="184" name="Freeform 204">
                <a:extLst>
                  <a:ext uri="{FF2B5EF4-FFF2-40B4-BE49-F238E27FC236}">
                    <a16:creationId xmlns:a16="http://schemas.microsoft.com/office/drawing/2014/main" id="{13156356-C13B-CB4B-8B8A-79E849F694F5}"/>
                  </a:ext>
                </a:extLst>
              </p:cNvPr>
              <p:cNvSpPr>
                <a:spLocks noChangeArrowheads="1"/>
              </p:cNvSpPr>
              <p:nvPr/>
            </p:nvSpPr>
            <p:spPr bwMode="auto">
              <a:xfrm>
                <a:off x="5975306" y="4096011"/>
                <a:ext cx="85738" cy="71022"/>
              </a:xfrm>
              <a:custGeom>
                <a:avLst/>
                <a:gdLst>
                  <a:gd name="T0" fmla="*/ 130 w 180"/>
                  <a:gd name="T1" fmla="*/ 62 h 150"/>
                  <a:gd name="T2" fmla="*/ 130 w 180"/>
                  <a:gd name="T3" fmla="*/ 62 h 150"/>
                  <a:gd name="T4" fmla="*/ 90 w 180"/>
                  <a:gd name="T5" fmla="*/ 34 h 150"/>
                  <a:gd name="T6" fmla="*/ 90 w 180"/>
                  <a:gd name="T7" fmla="*/ 34 h 150"/>
                  <a:gd name="T8" fmla="*/ 59 w 180"/>
                  <a:gd name="T9" fmla="*/ 42 h 150"/>
                  <a:gd name="T10" fmla="*/ 59 w 180"/>
                  <a:gd name="T11" fmla="*/ 42 h 150"/>
                  <a:gd name="T12" fmla="*/ 24 w 180"/>
                  <a:gd name="T13" fmla="*/ 78 h 150"/>
                  <a:gd name="T14" fmla="*/ 24 w 180"/>
                  <a:gd name="T15" fmla="*/ 78 h 150"/>
                  <a:gd name="T16" fmla="*/ 47 w 180"/>
                  <a:gd name="T17" fmla="*/ 118 h 150"/>
                  <a:gd name="T18" fmla="*/ 47 w 180"/>
                  <a:gd name="T19" fmla="*/ 118 h 150"/>
                  <a:gd name="T20" fmla="*/ 65 w 180"/>
                  <a:gd name="T21" fmla="*/ 118 h 150"/>
                  <a:gd name="T22" fmla="*/ 65 w 180"/>
                  <a:gd name="T23" fmla="*/ 118 h 150"/>
                  <a:gd name="T24" fmla="*/ 130 w 180"/>
                  <a:gd name="T25" fmla="*/ 62 h 150"/>
                  <a:gd name="T26" fmla="*/ 99 w 180"/>
                  <a:gd name="T27" fmla="*/ 146 h 150"/>
                  <a:gd name="T28" fmla="*/ 99 w 180"/>
                  <a:gd name="T29" fmla="*/ 146 h 150"/>
                  <a:gd name="T30" fmla="*/ 0 w 180"/>
                  <a:gd name="T31" fmla="*/ 89 h 150"/>
                  <a:gd name="T32" fmla="*/ 0 w 180"/>
                  <a:gd name="T33" fmla="*/ 89 h 150"/>
                  <a:gd name="T34" fmla="*/ 19 w 180"/>
                  <a:gd name="T35" fmla="*/ 30 h 150"/>
                  <a:gd name="T36" fmla="*/ 19 w 180"/>
                  <a:gd name="T37" fmla="*/ 30 h 150"/>
                  <a:gd name="T38" fmla="*/ 33 w 180"/>
                  <a:gd name="T39" fmla="*/ 24 h 150"/>
                  <a:gd name="T40" fmla="*/ 33 w 180"/>
                  <a:gd name="T41" fmla="*/ 24 h 150"/>
                  <a:gd name="T42" fmla="*/ 42 w 180"/>
                  <a:gd name="T43" fmla="*/ 3 h 150"/>
                  <a:gd name="T44" fmla="*/ 42 w 180"/>
                  <a:gd name="T45" fmla="*/ 3 h 150"/>
                  <a:gd name="T46" fmla="*/ 162 w 180"/>
                  <a:gd name="T47" fmla="*/ 63 h 150"/>
                  <a:gd name="T48" fmla="*/ 162 w 180"/>
                  <a:gd name="T49" fmla="*/ 63 h 150"/>
                  <a:gd name="T50" fmla="*/ 99 w 180"/>
                  <a:gd name="T51" fmla="*/ 146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0" h="150">
                    <a:moveTo>
                      <a:pt x="130" y="62"/>
                    </a:moveTo>
                    <a:lnTo>
                      <a:pt x="130" y="62"/>
                    </a:lnTo>
                    <a:cubicBezTo>
                      <a:pt x="121" y="45"/>
                      <a:pt x="105" y="37"/>
                      <a:pt x="90" y="34"/>
                    </a:cubicBezTo>
                    <a:lnTo>
                      <a:pt x="90" y="34"/>
                    </a:lnTo>
                    <a:cubicBezTo>
                      <a:pt x="82" y="42"/>
                      <a:pt x="72" y="40"/>
                      <a:pt x="59" y="42"/>
                    </a:cubicBezTo>
                    <a:lnTo>
                      <a:pt x="59" y="42"/>
                    </a:lnTo>
                    <a:cubicBezTo>
                      <a:pt x="40" y="43"/>
                      <a:pt x="24" y="53"/>
                      <a:pt x="24" y="78"/>
                    </a:cubicBezTo>
                    <a:lnTo>
                      <a:pt x="24" y="78"/>
                    </a:lnTo>
                    <a:cubicBezTo>
                      <a:pt x="25" y="88"/>
                      <a:pt x="36" y="113"/>
                      <a:pt x="47" y="118"/>
                    </a:cubicBezTo>
                    <a:lnTo>
                      <a:pt x="47" y="118"/>
                    </a:lnTo>
                    <a:cubicBezTo>
                      <a:pt x="53" y="120"/>
                      <a:pt x="61" y="118"/>
                      <a:pt x="65" y="118"/>
                    </a:cubicBezTo>
                    <a:lnTo>
                      <a:pt x="65" y="118"/>
                    </a:lnTo>
                    <a:cubicBezTo>
                      <a:pt x="92" y="118"/>
                      <a:pt x="157" y="111"/>
                      <a:pt x="130" y="62"/>
                    </a:cubicBezTo>
                    <a:close/>
                    <a:moveTo>
                      <a:pt x="99" y="146"/>
                    </a:moveTo>
                    <a:lnTo>
                      <a:pt x="99" y="146"/>
                    </a:lnTo>
                    <a:cubicBezTo>
                      <a:pt x="63" y="149"/>
                      <a:pt x="1" y="147"/>
                      <a:pt x="0" y="89"/>
                    </a:cubicBezTo>
                    <a:lnTo>
                      <a:pt x="0" y="89"/>
                    </a:lnTo>
                    <a:cubicBezTo>
                      <a:pt x="0" y="68"/>
                      <a:pt x="5" y="43"/>
                      <a:pt x="19" y="30"/>
                    </a:cubicBezTo>
                    <a:lnTo>
                      <a:pt x="19" y="30"/>
                    </a:lnTo>
                    <a:cubicBezTo>
                      <a:pt x="21" y="26"/>
                      <a:pt x="26" y="25"/>
                      <a:pt x="33" y="24"/>
                    </a:cubicBezTo>
                    <a:lnTo>
                      <a:pt x="33" y="24"/>
                    </a:lnTo>
                    <a:cubicBezTo>
                      <a:pt x="29" y="16"/>
                      <a:pt x="32" y="3"/>
                      <a:pt x="42" y="3"/>
                    </a:cubicBezTo>
                    <a:lnTo>
                      <a:pt x="42" y="3"/>
                    </a:lnTo>
                    <a:cubicBezTo>
                      <a:pt x="83" y="0"/>
                      <a:pt x="143" y="7"/>
                      <a:pt x="162" y="63"/>
                    </a:cubicBezTo>
                    <a:lnTo>
                      <a:pt x="162" y="63"/>
                    </a:lnTo>
                    <a:cubicBezTo>
                      <a:pt x="179" y="113"/>
                      <a:pt x="136" y="142"/>
                      <a:pt x="99" y="146"/>
                    </a:cubicBezTo>
                    <a:close/>
                  </a:path>
                </a:pathLst>
              </a:custGeom>
              <a:solidFill>
                <a:schemeClr val="accent1">
                  <a:lumMod val="75000"/>
                </a:schemeClr>
              </a:solidFill>
              <a:ln>
                <a:noFill/>
              </a:ln>
              <a:effectLst/>
            </p:spPr>
            <p:txBody>
              <a:bodyPr wrap="none" anchor="ctr"/>
              <a:lstStyle/>
              <a:p>
                <a:pPr>
                  <a:defRPr/>
                </a:pPr>
                <a:endParaRPr lang="es-ES_tradnl" sz="3200"/>
              </a:p>
            </p:txBody>
          </p:sp>
          <p:sp>
            <p:nvSpPr>
              <p:cNvPr id="9294" name="Freeform 205">
                <a:extLst>
                  <a:ext uri="{FF2B5EF4-FFF2-40B4-BE49-F238E27FC236}">
                    <a16:creationId xmlns:a16="http://schemas.microsoft.com/office/drawing/2014/main" id="{A60629C0-C816-5945-BC55-3E3CC3EC2988}"/>
                  </a:ext>
                </a:extLst>
              </p:cNvPr>
              <p:cNvSpPr>
                <a:spLocks/>
              </p:cNvSpPr>
              <p:nvPr/>
            </p:nvSpPr>
            <p:spPr bwMode="auto">
              <a:xfrm>
                <a:off x="6140533" y="4077072"/>
                <a:ext cx="81699" cy="113117"/>
              </a:xfrm>
              <a:custGeom>
                <a:avLst/>
                <a:gdLst>
                  <a:gd name="T0" fmla="*/ 47697 w 173"/>
                  <a:gd name="T1" fmla="*/ 22910 h 237"/>
                  <a:gd name="T2" fmla="*/ 47697 w 173"/>
                  <a:gd name="T3" fmla="*/ 22910 h 237"/>
                  <a:gd name="T4" fmla="*/ 25974 w 173"/>
                  <a:gd name="T5" fmla="*/ 34365 h 237"/>
                  <a:gd name="T6" fmla="*/ 25974 w 173"/>
                  <a:gd name="T7" fmla="*/ 34365 h 237"/>
                  <a:gd name="T8" fmla="*/ 21723 w 173"/>
                  <a:gd name="T9" fmla="*/ 52024 h 237"/>
                  <a:gd name="T10" fmla="*/ 21723 w 173"/>
                  <a:gd name="T11" fmla="*/ 52024 h 237"/>
                  <a:gd name="T12" fmla="*/ 27390 w 173"/>
                  <a:gd name="T13" fmla="*/ 79707 h 237"/>
                  <a:gd name="T14" fmla="*/ 27390 w 173"/>
                  <a:gd name="T15" fmla="*/ 79707 h 237"/>
                  <a:gd name="T16" fmla="*/ 50058 w 173"/>
                  <a:gd name="T17" fmla="*/ 80661 h 237"/>
                  <a:gd name="T18" fmla="*/ 50058 w 173"/>
                  <a:gd name="T19" fmla="*/ 80661 h 237"/>
                  <a:gd name="T20" fmla="*/ 54781 w 173"/>
                  <a:gd name="T21" fmla="*/ 72548 h 237"/>
                  <a:gd name="T22" fmla="*/ 54781 w 173"/>
                  <a:gd name="T23" fmla="*/ 72548 h 237"/>
                  <a:gd name="T24" fmla="*/ 47697 w 173"/>
                  <a:gd name="T25" fmla="*/ 22910 h 237"/>
                  <a:gd name="T26" fmla="*/ 73671 w 173"/>
                  <a:gd name="T27" fmla="*/ 64434 h 237"/>
                  <a:gd name="T28" fmla="*/ 73671 w 173"/>
                  <a:gd name="T29" fmla="*/ 64434 h 237"/>
                  <a:gd name="T30" fmla="*/ 26918 w 173"/>
                  <a:gd name="T31" fmla="*/ 94980 h 237"/>
                  <a:gd name="T32" fmla="*/ 26918 w 173"/>
                  <a:gd name="T33" fmla="*/ 94980 h 237"/>
                  <a:gd name="T34" fmla="*/ 6611 w 173"/>
                  <a:gd name="T35" fmla="*/ 68729 h 237"/>
                  <a:gd name="T36" fmla="*/ 6611 w 173"/>
                  <a:gd name="T37" fmla="*/ 68729 h 237"/>
                  <a:gd name="T38" fmla="*/ 8028 w 173"/>
                  <a:gd name="T39" fmla="*/ 59661 h 237"/>
                  <a:gd name="T40" fmla="*/ 8028 w 173"/>
                  <a:gd name="T41" fmla="*/ 59661 h 237"/>
                  <a:gd name="T42" fmla="*/ 1889 w 173"/>
                  <a:gd name="T43" fmla="*/ 48206 h 237"/>
                  <a:gd name="T44" fmla="*/ 1889 w 173"/>
                  <a:gd name="T45" fmla="*/ 48206 h 237"/>
                  <a:gd name="T46" fmla="*/ 55725 w 173"/>
                  <a:gd name="T47" fmla="*/ 8114 h 237"/>
                  <a:gd name="T48" fmla="*/ 55725 w 173"/>
                  <a:gd name="T49" fmla="*/ 8114 h 237"/>
                  <a:gd name="T50" fmla="*/ 73671 w 173"/>
                  <a:gd name="T51" fmla="*/ 64434 h 23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73" h="237">
                    <a:moveTo>
                      <a:pt x="101" y="48"/>
                    </a:moveTo>
                    <a:lnTo>
                      <a:pt x="101" y="48"/>
                    </a:lnTo>
                    <a:cubicBezTo>
                      <a:pt x="81" y="47"/>
                      <a:pt x="67" y="58"/>
                      <a:pt x="55" y="72"/>
                    </a:cubicBezTo>
                    <a:cubicBezTo>
                      <a:pt x="58" y="85"/>
                      <a:pt x="53" y="94"/>
                      <a:pt x="46" y="109"/>
                    </a:cubicBezTo>
                    <a:cubicBezTo>
                      <a:pt x="39" y="130"/>
                      <a:pt x="38" y="153"/>
                      <a:pt x="58" y="167"/>
                    </a:cubicBezTo>
                    <a:cubicBezTo>
                      <a:pt x="68" y="174"/>
                      <a:pt x="95" y="177"/>
                      <a:pt x="106" y="169"/>
                    </a:cubicBezTo>
                    <a:cubicBezTo>
                      <a:pt x="110" y="167"/>
                      <a:pt x="113" y="157"/>
                      <a:pt x="116" y="152"/>
                    </a:cubicBezTo>
                    <a:cubicBezTo>
                      <a:pt x="129" y="125"/>
                      <a:pt x="155" y="52"/>
                      <a:pt x="101" y="48"/>
                    </a:cubicBezTo>
                    <a:close/>
                    <a:moveTo>
                      <a:pt x="156" y="135"/>
                    </a:moveTo>
                    <a:lnTo>
                      <a:pt x="156" y="135"/>
                    </a:lnTo>
                    <a:cubicBezTo>
                      <a:pt x="139" y="173"/>
                      <a:pt x="106" y="236"/>
                      <a:pt x="57" y="199"/>
                    </a:cubicBezTo>
                    <a:cubicBezTo>
                      <a:pt x="39" y="186"/>
                      <a:pt x="20" y="167"/>
                      <a:pt x="14" y="144"/>
                    </a:cubicBezTo>
                    <a:cubicBezTo>
                      <a:pt x="14" y="138"/>
                      <a:pt x="14" y="131"/>
                      <a:pt x="17" y="125"/>
                    </a:cubicBezTo>
                    <a:cubicBezTo>
                      <a:pt x="8" y="123"/>
                      <a:pt x="0" y="113"/>
                      <a:pt x="4" y="101"/>
                    </a:cubicBezTo>
                    <a:cubicBezTo>
                      <a:pt x="24" y="59"/>
                      <a:pt x="60" y="0"/>
                      <a:pt x="118" y="17"/>
                    </a:cubicBezTo>
                    <a:cubicBezTo>
                      <a:pt x="170" y="31"/>
                      <a:pt x="172" y="94"/>
                      <a:pt x="156" y="135"/>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3200"/>
              </a:p>
            </p:txBody>
          </p:sp>
          <p:sp>
            <p:nvSpPr>
              <p:cNvPr id="186" name="Freeform 206">
                <a:extLst>
                  <a:ext uri="{FF2B5EF4-FFF2-40B4-BE49-F238E27FC236}">
                    <a16:creationId xmlns:a16="http://schemas.microsoft.com/office/drawing/2014/main" id="{67A30DAE-A78A-EF40-B8AB-31B67B2D3C0C}"/>
                  </a:ext>
                </a:extLst>
              </p:cNvPr>
              <p:cNvSpPr>
                <a:spLocks noChangeArrowheads="1"/>
              </p:cNvSpPr>
              <p:nvPr/>
            </p:nvSpPr>
            <p:spPr bwMode="auto">
              <a:xfrm>
                <a:off x="6469094" y="4083386"/>
                <a:ext cx="96853" cy="94695"/>
              </a:xfrm>
              <a:custGeom>
                <a:avLst/>
                <a:gdLst>
                  <a:gd name="T0" fmla="*/ 60 w 203"/>
                  <a:gd name="T1" fmla="*/ 134 h 197"/>
                  <a:gd name="T2" fmla="*/ 60 w 203"/>
                  <a:gd name="T3" fmla="*/ 134 h 197"/>
                  <a:gd name="T4" fmla="*/ 107 w 203"/>
                  <a:gd name="T5" fmla="*/ 150 h 197"/>
                  <a:gd name="T6" fmla="*/ 107 w 203"/>
                  <a:gd name="T7" fmla="*/ 150 h 197"/>
                  <a:gd name="T8" fmla="*/ 140 w 203"/>
                  <a:gd name="T9" fmla="*/ 130 h 197"/>
                  <a:gd name="T10" fmla="*/ 140 w 203"/>
                  <a:gd name="T11" fmla="*/ 130 h 197"/>
                  <a:gd name="T12" fmla="*/ 174 w 203"/>
                  <a:gd name="T13" fmla="*/ 82 h 197"/>
                  <a:gd name="T14" fmla="*/ 174 w 203"/>
                  <a:gd name="T15" fmla="*/ 82 h 197"/>
                  <a:gd name="T16" fmla="*/ 143 w 203"/>
                  <a:gd name="T17" fmla="*/ 46 h 197"/>
                  <a:gd name="T18" fmla="*/ 143 w 203"/>
                  <a:gd name="T19" fmla="*/ 46 h 197"/>
                  <a:gd name="T20" fmla="*/ 126 w 203"/>
                  <a:gd name="T21" fmla="*/ 51 h 197"/>
                  <a:gd name="T22" fmla="*/ 126 w 203"/>
                  <a:gd name="T23" fmla="*/ 51 h 197"/>
                  <a:gd name="T24" fmla="*/ 60 w 203"/>
                  <a:gd name="T25" fmla="*/ 134 h 197"/>
                  <a:gd name="T26" fmla="*/ 84 w 203"/>
                  <a:gd name="T27" fmla="*/ 34 h 197"/>
                  <a:gd name="T28" fmla="*/ 84 w 203"/>
                  <a:gd name="T29" fmla="*/ 34 h 197"/>
                  <a:gd name="T30" fmla="*/ 199 w 203"/>
                  <a:gd name="T31" fmla="*/ 61 h 197"/>
                  <a:gd name="T32" fmla="*/ 199 w 203"/>
                  <a:gd name="T33" fmla="*/ 61 h 197"/>
                  <a:gd name="T34" fmla="*/ 187 w 203"/>
                  <a:gd name="T35" fmla="*/ 130 h 197"/>
                  <a:gd name="T36" fmla="*/ 187 w 203"/>
                  <a:gd name="T37" fmla="*/ 130 h 197"/>
                  <a:gd name="T38" fmla="*/ 173 w 203"/>
                  <a:gd name="T39" fmla="*/ 141 h 197"/>
                  <a:gd name="T40" fmla="*/ 173 w 203"/>
                  <a:gd name="T41" fmla="*/ 141 h 197"/>
                  <a:gd name="T42" fmla="*/ 165 w 203"/>
                  <a:gd name="T43" fmla="*/ 167 h 197"/>
                  <a:gd name="T44" fmla="*/ 165 w 203"/>
                  <a:gd name="T45" fmla="*/ 167 h 197"/>
                  <a:gd name="T46" fmla="*/ 25 w 203"/>
                  <a:gd name="T47" fmla="*/ 143 h 197"/>
                  <a:gd name="T48" fmla="*/ 25 w 203"/>
                  <a:gd name="T49" fmla="*/ 143 h 197"/>
                  <a:gd name="T50" fmla="*/ 84 w 203"/>
                  <a:gd name="T51" fmla="*/ 34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3" h="197">
                    <a:moveTo>
                      <a:pt x="60" y="134"/>
                    </a:moveTo>
                    <a:lnTo>
                      <a:pt x="60" y="134"/>
                    </a:lnTo>
                    <a:cubicBezTo>
                      <a:pt x="72" y="149"/>
                      <a:pt x="89" y="151"/>
                      <a:pt x="107" y="150"/>
                    </a:cubicBezTo>
                    <a:lnTo>
                      <a:pt x="107" y="150"/>
                    </a:lnTo>
                    <a:cubicBezTo>
                      <a:pt x="115" y="139"/>
                      <a:pt x="126" y="137"/>
                      <a:pt x="140" y="130"/>
                    </a:cubicBezTo>
                    <a:lnTo>
                      <a:pt x="140" y="130"/>
                    </a:lnTo>
                    <a:cubicBezTo>
                      <a:pt x="161" y="122"/>
                      <a:pt x="178" y="107"/>
                      <a:pt x="174" y="82"/>
                    </a:cubicBezTo>
                    <a:lnTo>
                      <a:pt x="174" y="82"/>
                    </a:lnTo>
                    <a:cubicBezTo>
                      <a:pt x="173" y="70"/>
                      <a:pt x="156" y="49"/>
                      <a:pt x="143" y="46"/>
                    </a:cubicBezTo>
                    <a:lnTo>
                      <a:pt x="143" y="46"/>
                    </a:lnTo>
                    <a:cubicBezTo>
                      <a:pt x="139" y="46"/>
                      <a:pt x="130" y="50"/>
                      <a:pt x="126" y="51"/>
                    </a:cubicBezTo>
                    <a:lnTo>
                      <a:pt x="126" y="51"/>
                    </a:lnTo>
                    <a:cubicBezTo>
                      <a:pt x="94" y="61"/>
                      <a:pt x="25" y="91"/>
                      <a:pt x="60" y="134"/>
                    </a:cubicBezTo>
                    <a:close/>
                    <a:moveTo>
                      <a:pt x="84" y="34"/>
                    </a:moveTo>
                    <a:lnTo>
                      <a:pt x="84" y="34"/>
                    </a:lnTo>
                    <a:cubicBezTo>
                      <a:pt x="123" y="20"/>
                      <a:pt x="191" y="0"/>
                      <a:pt x="199" y="61"/>
                    </a:cubicBezTo>
                    <a:lnTo>
                      <a:pt x="199" y="61"/>
                    </a:lnTo>
                    <a:cubicBezTo>
                      <a:pt x="202" y="83"/>
                      <a:pt x="201" y="112"/>
                      <a:pt x="187" y="130"/>
                    </a:cubicBezTo>
                    <a:lnTo>
                      <a:pt x="187" y="130"/>
                    </a:lnTo>
                    <a:cubicBezTo>
                      <a:pt x="184" y="134"/>
                      <a:pt x="178" y="138"/>
                      <a:pt x="173" y="141"/>
                    </a:cubicBezTo>
                    <a:lnTo>
                      <a:pt x="173" y="141"/>
                    </a:lnTo>
                    <a:cubicBezTo>
                      <a:pt x="178" y="149"/>
                      <a:pt x="177" y="162"/>
                      <a:pt x="165" y="167"/>
                    </a:cubicBezTo>
                    <a:lnTo>
                      <a:pt x="165" y="167"/>
                    </a:lnTo>
                    <a:cubicBezTo>
                      <a:pt x="120" y="183"/>
                      <a:pt x="53" y="196"/>
                      <a:pt x="25" y="143"/>
                    </a:cubicBezTo>
                    <a:lnTo>
                      <a:pt x="25" y="143"/>
                    </a:lnTo>
                    <a:cubicBezTo>
                      <a:pt x="0" y="97"/>
                      <a:pt x="42" y="51"/>
                      <a:pt x="84" y="34"/>
                    </a:cubicBezTo>
                    <a:close/>
                  </a:path>
                </a:pathLst>
              </a:custGeom>
              <a:solidFill>
                <a:schemeClr val="accent1">
                  <a:lumMod val="75000"/>
                </a:schemeClr>
              </a:solidFill>
              <a:ln>
                <a:noFill/>
              </a:ln>
              <a:effectLst/>
            </p:spPr>
            <p:txBody>
              <a:bodyPr wrap="none" anchor="ctr"/>
              <a:lstStyle/>
              <a:p>
                <a:pPr>
                  <a:defRPr/>
                </a:pPr>
                <a:endParaRPr lang="es-ES_tradnl" sz="3200"/>
              </a:p>
            </p:txBody>
          </p:sp>
          <p:sp>
            <p:nvSpPr>
              <p:cNvPr id="9296" name="Freeform 207">
                <a:extLst>
                  <a:ext uri="{FF2B5EF4-FFF2-40B4-BE49-F238E27FC236}">
                    <a16:creationId xmlns:a16="http://schemas.microsoft.com/office/drawing/2014/main" id="{5F211741-122D-AE44-829D-A0C8DCA0B0D7}"/>
                  </a:ext>
                </a:extLst>
              </p:cNvPr>
              <p:cNvSpPr>
                <a:spLocks/>
              </p:cNvSpPr>
              <p:nvPr/>
            </p:nvSpPr>
            <p:spPr bwMode="auto">
              <a:xfrm>
                <a:off x="6651674" y="4079168"/>
                <a:ext cx="81699" cy="113117"/>
              </a:xfrm>
              <a:custGeom>
                <a:avLst/>
                <a:gdLst>
                  <a:gd name="T0" fmla="*/ 47697 w 173"/>
                  <a:gd name="T1" fmla="*/ 23387 h 237"/>
                  <a:gd name="T2" fmla="*/ 47697 w 173"/>
                  <a:gd name="T3" fmla="*/ 23387 h 237"/>
                  <a:gd name="T4" fmla="*/ 26446 w 173"/>
                  <a:gd name="T5" fmla="*/ 34842 h 237"/>
                  <a:gd name="T6" fmla="*/ 26446 w 173"/>
                  <a:gd name="T7" fmla="*/ 34842 h 237"/>
                  <a:gd name="T8" fmla="*/ 22196 w 173"/>
                  <a:gd name="T9" fmla="*/ 52024 h 237"/>
                  <a:gd name="T10" fmla="*/ 22196 w 173"/>
                  <a:gd name="T11" fmla="*/ 52024 h 237"/>
                  <a:gd name="T12" fmla="*/ 27390 w 173"/>
                  <a:gd name="T13" fmla="*/ 79707 h 237"/>
                  <a:gd name="T14" fmla="*/ 27390 w 173"/>
                  <a:gd name="T15" fmla="*/ 79707 h 237"/>
                  <a:gd name="T16" fmla="*/ 50058 w 173"/>
                  <a:gd name="T17" fmla="*/ 81139 h 237"/>
                  <a:gd name="T18" fmla="*/ 50058 w 173"/>
                  <a:gd name="T19" fmla="*/ 81139 h 237"/>
                  <a:gd name="T20" fmla="*/ 54781 w 173"/>
                  <a:gd name="T21" fmla="*/ 73025 h 237"/>
                  <a:gd name="T22" fmla="*/ 54781 w 173"/>
                  <a:gd name="T23" fmla="*/ 73025 h 237"/>
                  <a:gd name="T24" fmla="*/ 47697 w 173"/>
                  <a:gd name="T25" fmla="*/ 23387 h 237"/>
                  <a:gd name="T26" fmla="*/ 73199 w 173"/>
                  <a:gd name="T27" fmla="*/ 63956 h 237"/>
                  <a:gd name="T28" fmla="*/ 73199 w 173"/>
                  <a:gd name="T29" fmla="*/ 63956 h 237"/>
                  <a:gd name="T30" fmla="*/ 26446 w 173"/>
                  <a:gd name="T31" fmla="*/ 95457 h 237"/>
                  <a:gd name="T32" fmla="*/ 26446 w 173"/>
                  <a:gd name="T33" fmla="*/ 95457 h 237"/>
                  <a:gd name="T34" fmla="*/ 7556 w 173"/>
                  <a:gd name="T35" fmla="*/ 68729 h 237"/>
                  <a:gd name="T36" fmla="*/ 7556 w 173"/>
                  <a:gd name="T37" fmla="*/ 68729 h 237"/>
                  <a:gd name="T38" fmla="*/ 8028 w 173"/>
                  <a:gd name="T39" fmla="*/ 59661 h 237"/>
                  <a:gd name="T40" fmla="*/ 8028 w 173"/>
                  <a:gd name="T41" fmla="*/ 59661 h 237"/>
                  <a:gd name="T42" fmla="*/ 1889 w 173"/>
                  <a:gd name="T43" fmla="*/ 48683 h 237"/>
                  <a:gd name="T44" fmla="*/ 1889 w 173"/>
                  <a:gd name="T45" fmla="*/ 48683 h 237"/>
                  <a:gd name="T46" fmla="*/ 55725 w 173"/>
                  <a:gd name="T47" fmla="*/ 8114 h 237"/>
                  <a:gd name="T48" fmla="*/ 55725 w 173"/>
                  <a:gd name="T49" fmla="*/ 8114 h 237"/>
                  <a:gd name="T50" fmla="*/ 73199 w 173"/>
                  <a:gd name="T51" fmla="*/ 63956 h 23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73" h="237">
                    <a:moveTo>
                      <a:pt x="101" y="49"/>
                    </a:moveTo>
                    <a:lnTo>
                      <a:pt x="101" y="49"/>
                    </a:lnTo>
                    <a:cubicBezTo>
                      <a:pt x="83" y="46"/>
                      <a:pt x="67" y="58"/>
                      <a:pt x="56" y="73"/>
                    </a:cubicBezTo>
                    <a:cubicBezTo>
                      <a:pt x="58" y="86"/>
                      <a:pt x="52" y="95"/>
                      <a:pt x="47" y="109"/>
                    </a:cubicBezTo>
                    <a:cubicBezTo>
                      <a:pt x="39" y="130"/>
                      <a:pt x="38" y="153"/>
                      <a:pt x="58" y="167"/>
                    </a:cubicBezTo>
                    <a:cubicBezTo>
                      <a:pt x="68" y="174"/>
                      <a:pt x="96" y="178"/>
                      <a:pt x="106" y="170"/>
                    </a:cubicBezTo>
                    <a:cubicBezTo>
                      <a:pt x="110" y="166"/>
                      <a:pt x="113" y="157"/>
                      <a:pt x="116" y="153"/>
                    </a:cubicBezTo>
                    <a:cubicBezTo>
                      <a:pt x="129" y="124"/>
                      <a:pt x="155" y="53"/>
                      <a:pt x="101" y="49"/>
                    </a:cubicBezTo>
                    <a:close/>
                    <a:moveTo>
                      <a:pt x="155" y="134"/>
                    </a:moveTo>
                    <a:lnTo>
                      <a:pt x="155" y="134"/>
                    </a:lnTo>
                    <a:cubicBezTo>
                      <a:pt x="140" y="174"/>
                      <a:pt x="105" y="236"/>
                      <a:pt x="56" y="200"/>
                    </a:cubicBezTo>
                    <a:cubicBezTo>
                      <a:pt x="39" y="187"/>
                      <a:pt x="20" y="166"/>
                      <a:pt x="16" y="144"/>
                    </a:cubicBezTo>
                    <a:cubicBezTo>
                      <a:pt x="14" y="137"/>
                      <a:pt x="16" y="130"/>
                      <a:pt x="17" y="125"/>
                    </a:cubicBezTo>
                    <a:cubicBezTo>
                      <a:pt x="8" y="124"/>
                      <a:pt x="0" y="113"/>
                      <a:pt x="4" y="102"/>
                    </a:cubicBezTo>
                    <a:cubicBezTo>
                      <a:pt x="24" y="58"/>
                      <a:pt x="62" y="0"/>
                      <a:pt x="118" y="17"/>
                    </a:cubicBezTo>
                    <a:cubicBezTo>
                      <a:pt x="169" y="32"/>
                      <a:pt x="172" y="94"/>
                      <a:pt x="155" y="13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3200"/>
              </a:p>
            </p:txBody>
          </p:sp>
          <p:sp>
            <p:nvSpPr>
              <p:cNvPr id="188" name="Freeform 208">
                <a:extLst>
                  <a:ext uri="{FF2B5EF4-FFF2-40B4-BE49-F238E27FC236}">
                    <a16:creationId xmlns:a16="http://schemas.microsoft.com/office/drawing/2014/main" id="{2D234B63-0466-CA42-975F-E2E68B2B1934}"/>
                  </a:ext>
                </a:extLst>
              </p:cNvPr>
              <p:cNvSpPr>
                <a:spLocks noChangeArrowheads="1"/>
              </p:cNvSpPr>
              <p:nvPr/>
            </p:nvSpPr>
            <p:spPr bwMode="auto">
              <a:xfrm>
                <a:off x="6308732" y="4096011"/>
                <a:ext cx="85738" cy="71022"/>
              </a:xfrm>
              <a:custGeom>
                <a:avLst/>
                <a:gdLst>
                  <a:gd name="T0" fmla="*/ 129 w 179"/>
                  <a:gd name="T1" fmla="*/ 62 h 149"/>
                  <a:gd name="T2" fmla="*/ 129 w 179"/>
                  <a:gd name="T3" fmla="*/ 62 h 149"/>
                  <a:gd name="T4" fmla="*/ 90 w 179"/>
                  <a:gd name="T5" fmla="*/ 34 h 149"/>
                  <a:gd name="T6" fmla="*/ 90 w 179"/>
                  <a:gd name="T7" fmla="*/ 34 h 149"/>
                  <a:gd name="T8" fmla="*/ 58 w 179"/>
                  <a:gd name="T9" fmla="*/ 41 h 149"/>
                  <a:gd name="T10" fmla="*/ 58 w 179"/>
                  <a:gd name="T11" fmla="*/ 41 h 149"/>
                  <a:gd name="T12" fmla="*/ 24 w 179"/>
                  <a:gd name="T13" fmla="*/ 76 h 149"/>
                  <a:gd name="T14" fmla="*/ 24 w 179"/>
                  <a:gd name="T15" fmla="*/ 76 h 149"/>
                  <a:gd name="T16" fmla="*/ 48 w 179"/>
                  <a:gd name="T17" fmla="*/ 117 h 149"/>
                  <a:gd name="T18" fmla="*/ 48 w 179"/>
                  <a:gd name="T19" fmla="*/ 117 h 149"/>
                  <a:gd name="T20" fmla="*/ 64 w 179"/>
                  <a:gd name="T21" fmla="*/ 118 h 149"/>
                  <a:gd name="T22" fmla="*/ 64 w 179"/>
                  <a:gd name="T23" fmla="*/ 118 h 149"/>
                  <a:gd name="T24" fmla="*/ 129 w 179"/>
                  <a:gd name="T25" fmla="*/ 62 h 149"/>
                  <a:gd name="T26" fmla="*/ 98 w 179"/>
                  <a:gd name="T27" fmla="*/ 146 h 149"/>
                  <a:gd name="T28" fmla="*/ 98 w 179"/>
                  <a:gd name="T29" fmla="*/ 146 h 149"/>
                  <a:gd name="T30" fmla="*/ 0 w 179"/>
                  <a:gd name="T31" fmla="*/ 89 h 149"/>
                  <a:gd name="T32" fmla="*/ 0 w 179"/>
                  <a:gd name="T33" fmla="*/ 89 h 149"/>
                  <a:gd name="T34" fmla="*/ 18 w 179"/>
                  <a:gd name="T35" fmla="*/ 30 h 149"/>
                  <a:gd name="T36" fmla="*/ 18 w 179"/>
                  <a:gd name="T37" fmla="*/ 30 h 149"/>
                  <a:gd name="T38" fmla="*/ 32 w 179"/>
                  <a:gd name="T39" fmla="*/ 23 h 149"/>
                  <a:gd name="T40" fmla="*/ 32 w 179"/>
                  <a:gd name="T41" fmla="*/ 23 h 149"/>
                  <a:gd name="T42" fmla="*/ 41 w 179"/>
                  <a:gd name="T43" fmla="*/ 2 h 149"/>
                  <a:gd name="T44" fmla="*/ 41 w 179"/>
                  <a:gd name="T45" fmla="*/ 2 h 149"/>
                  <a:gd name="T46" fmla="*/ 161 w 179"/>
                  <a:gd name="T47" fmla="*/ 63 h 149"/>
                  <a:gd name="T48" fmla="*/ 161 w 179"/>
                  <a:gd name="T49" fmla="*/ 63 h 149"/>
                  <a:gd name="T50" fmla="*/ 98 w 179"/>
                  <a:gd name="T51" fmla="*/ 146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9" h="149">
                    <a:moveTo>
                      <a:pt x="129" y="62"/>
                    </a:moveTo>
                    <a:lnTo>
                      <a:pt x="129" y="62"/>
                    </a:lnTo>
                    <a:cubicBezTo>
                      <a:pt x="120" y="44"/>
                      <a:pt x="106" y="37"/>
                      <a:pt x="90" y="34"/>
                    </a:cubicBezTo>
                    <a:lnTo>
                      <a:pt x="90" y="34"/>
                    </a:lnTo>
                    <a:cubicBezTo>
                      <a:pt x="82" y="41"/>
                      <a:pt x="71" y="39"/>
                      <a:pt x="58" y="41"/>
                    </a:cubicBezTo>
                    <a:lnTo>
                      <a:pt x="58" y="41"/>
                    </a:lnTo>
                    <a:cubicBezTo>
                      <a:pt x="39" y="43"/>
                      <a:pt x="23" y="54"/>
                      <a:pt x="24" y="76"/>
                    </a:cubicBezTo>
                    <a:lnTo>
                      <a:pt x="24" y="76"/>
                    </a:lnTo>
                    <a:cubicBezTo>
                      <a:pt x="24" y="88"/>
                      <a:pt x="36" y="113"/>
                      <a:pt x="48" y="117"/>
                    </a:cubicBezTo>
                    <a:lnTo>
                      <a:pt x="48" y="117"/>
                    </a:lnTo>
                    <a:cubicBezTo>
                      <a:pt x="52" y="119"/>
                      <a:pt x="60" y="118"/>
                      <a:pt x="64" y="118"/>
                    </a:cubicBezTo>
                    <a:lnTo>
                      <a:pt x="64" y="118"/>
                    </a:lnTo>
                    <a:cubicBezTo>
                      <a:pt x="91" y="118"/>
                      <a:pt x="156" y="110"/>
                      <a:pt x="129" y="62"/>
                    </a:cubicBezTo>
                    <a:close/>
                    <a:moveTo>
                      <a:pt x="98" y="146"/>
                    </a:moveTo>
                    <a:lnTo>
                      <a:pt x="98" y="146"/>
                    </a:lnTo>
                    <a:cubicBezTo>
                      <a:pt x="62" y="148"/>
                      <a:pt x="0" y="147"/>
                      <a:pt x="0" y="89"/>
                    </a:cubicBezTo>
                    <a:lnTo>
                      <a:pt x="0" y="89"/>
                    </a:lnTo>
                    <a:cubicBezTo>
                      <a:pt x="0" y="68"/>
                      <a:pt x="4" y="43"/>
                      <a:pt x="18" y="30"/>
                    </a:cubicBezTo>
                    <a:lnTo>
                      <a:pt x="18" y="30"/>
                    </a:lnTo>
                    <a:cubicBezTo>
                      <a:pt x="22" y="26"/>
                      <a:pt x="25" y="23"/>
                      <a:pt x="32" y="23"/>
                    </a:cubicBezTo>
                    <a:lnTo>
                      <a:pt x="32" y="23"/>
                    </a:lnTo>
                    <a:cubicBezTo>
                      <a:pt x="28" y="14"/>
                      <a:pt x="31" y="2"/>
                      <a:pt x="41" y="2"/>
                    </a:cubicBezTo>
                    <a:lnTo>
                      <a:pt x="41" y="2"/>
                    </a:lnTo>
                    <a:cubicBezTo>
                      <a:pt x="82" y="0"/>
                      <a:pt x="142" y="6"/>
                      <a:pt x="161" y="63"/>
                    </a:cubicBezTo>
                    <a:lnTo>
                      <a:pt x="161" y="63"/>
                    </a:lnTo>
                    <a:cubicBezTo>
                      <a:pt x="178" y="113"/>
                      <a:pt x="136" y="142"/>
                      <a:pt x="98" y="146"/>
                    </a:cubicBezTo>
                    <a:close/>
                  </a:path>
                </a:pathLst>
              </a:custGeom>
              <a:solidFill>
                <a:schemeClr val="accent1">
                  <a:lumMod val="60000"/>
                  <a:lumOff val="40000"/>
                </a:schemeClr>
              </a:solidFill>
              <a:ln>
                <a:noFill/>
              </a:ln>
              <a:effectLst/>
            </p:spPr>
            <p:txBody>
              <a:bodyPr wrap="none" anchor="ctr"/>
              <a:lstStyle/>
              <a:p>
                <a:pPr>
                  <a:defRPr/>
                </a:pPr>
                <a:endParaRPr lang="es-ES_tradnl" sz="3200"/>
              </a:p>
            </p:txBody>
          </p:sp>
          <p:sp>
            <p:nvSpPr>
              <p:cNvPr id="189" name="Freeform 209">
                <a:extLst>
                  <a:ext uri="{FF2B5EF4-FFF2-40B4-BE49-F238E27FC236}">
                    <a16:creationId xmlns:a16="http://schemas.microsoft.com/office/drawing/2014/main" id="{89984ADB-B766-E940-995B-DF653134F4FB}"/>
                  </a:ext>
                </a:extLst>
              </p:cNvPr>
              <p:cNvSpPr>
                <a:spLocks noChangeArrowheads="1"/>
              </p:cNvSpPr>
              <p:nvPr/>
            </p:nvSpPr>
            <p:spPr bwMode="auto">
              <a:xfrm>
                <a:off x="6812047" y="4084964"/>
                <a:ext cx="90502" cy="88382"/>
              </a:xfrm>
              <a:custGeom>
                <a:avLst/>
                <a:gdLst>
                  <a:gd name="T0" fmla="*/ 66 w 188"/>
                  <a:gd name="T1" fmla="*/ 131 h 186"/>
                  <a:gd name="T2" fmla="*/ 66 w 188"/>
                  <a:gd name="T3" fmla="*/ 131 h 186"/>
                  <a:gd name="T4" fmla="*/ 113 w 188"/>
                  <a:gd name="T5" fmla="*/ 139 h 186"/>
                  <a:gd name="T6" fmla="*/ 113 w 188"/>
                  <a:gd name="T7" fmla="*/ 139 h 186"/>
                  <a:gd name="T8" fmla="*/ 138 w 188"/>
                  <a:gd name="T9" fmla="*/ 119 h 186"/>
                  <a:gd name="T10" fmla="*/ 138 w 188"/>
                  <a:gd name="T11" fmla="*/ 119 h 186"/>
                  <a:gd name="T12" fmla="*/ 155 w 188"/>
                  <a:gd name="T13" fmla="*/ 72 h 186"/>
                  <a:gd name="T14" fmla="*/ 155 w 188"/>
                  <a:gd name="T15" fmla="*/ 72 h 186"/>
                  <a:gd name="T16" fmla="*/ 116 w 188"/>
                  <a:gd name="T17" fmla="*/ 44 h 186"/>
                  <a:gd name="T18" fmla="*/ 116 w 188"/>
                  <a:gd name="T19" fmla="*/ 44 h 186"/>
                  <a:gd name="T20" fmla="*/ 100 w 188"/>
                  <a:gd name="T21" fmla="*/ 51 h 186"/>
                  <a:gd name="T22" fmla="*/ 100 w 188"/>
                  <a:gd name="T23" fmla="*/ 51 h 186"/>
                  <a:gd name="T24" fmla="*/ 66 w 188"/>
                  <a:gd name="T25" fmla="*/ 131 h 186"/>
                  <a:gd name="T26" fmla="*/ 58 w 188"/>
                  <a:gd name="T27" fmla="*/ 42 h 186"/>
                  <a:gd name="T28" fmla="*/ 58 w 188"/>
                  <a:gd name="T29" fmla="*/ 42 h 186"/>
                  <a:gd name="T30" fmla="*/ 171 w 188"/>
                  <a:gd name="T31" fmla="*/ 51 h 186"/>
                  <a:gd name="T32" fmla="*/ 171 w 188"/>
                  <a:gd name="T33" fmla="*/ 51 h 186"/>
                  <a:gd name="T34" fmla="*/ 180 w 188"/>
                  <a:gd name="T35" fmla="*/ 111 h 186"/>
                  <a:gd name="T36" fmla="*/ 180 w 188"/>
                  <a:gd name="T37" fmla="*/ 111 h 186"/>
                  <a:gd name="T38" fmla="*/ 169 w 188"/>
                  <a:gd name="T39" fmla="*/ 125 h 186"/>
                  <a:gd name="T40" fmla="*/ 169 w 188"/>
                  <a:gd name="T41" fmla="*/ 125 h 186"/>
                  <a:gd name="T42" fmla="*/ 169 w 188"/>
                  <a:gd name="T43" fmla="*/ 148 h 186"/>
                  <a:gd name="T44" fmla="*/ 169 w 188"/>
                  <a:gd name="T45" fmla="*/ 148 h 186"/>
                  <a:gd name="T46" fmla="*/ 35 w 188"/>
                  <a:gd name="T47" fmla="*/ 142 h 186"/>
                  <a:gd name="T48" fmla="*/ 35 w 188"/>
                  <a:gd name="T49" fmla="*/ 142 h 186"/>
                  <a:gd name="T50" fmla="*/ 58 w 188"/>
                  <a:gd name="T51" fmla="*/ 42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8" h="186">
                    <a:moveTo>
                      <a:pt x="66" y="131"/>
                    </a:moveTo>
                    <a:lnTo>
                      <a:pt x="66" y="131"/>
                    </a:lnTo>
                    <a:cubicBezTo>
                      <a:pt x="80" y="142"/>
                      <a:pt x="97" y="143"/>
                      <a:pt x="113" y="139"/>
                    </a:cubicBezTo>
                    <a:lnTo>
                      <a:pt x="113" y="139"/>
                    </a:lnTo>
                    <a:cubicBezTo>
                      <a:pt x="117" y="129"/>
                      <a:pt x="126" y="126"/>
                      <a:pt x="138" y="119"/>
                    </a:cubicBezTo>
                    <a:lnTo>
                      <a:pt x="138" y="119"/>
                    </a:lnTo>
                    <a:cubicBezTo>
                      <a:pt x="154" y="109"/>
                      <a:pt x="164" y="94"/>
                      <a:pt x="155" y="72"/>
                    </a:cubicBezTo>
                    <a:lnTo>
                      <a:pt x="155" y="72"/>
                    </a:lnTo>
                    <a:cubicBezTo>
                      <a:pt x="150" y="62"/>
                      <a:pt x="129" y="44"/>
                      <a:pt x="116" y="44"/>
                    </a:cubicBezTo>
                    <a:lnTo>
                      <a:pt x="116" y="44"/>
                    </a:lnTo>
                    <a:cubicBezTo>
                      <a:pt x="112" y="44"/>
                      <a:pt x="104" y="48"/>
                      <a:pt x="100" y="51"/>
                    </a:cubicBezTo>
                    <a:lnTo>
                      <a:pt x="100" y="51"/>
                    </a:lnTo>
                    <a:cubicBezTo>
                      <a:pt x="76" y="63"/>
                      <a:pt x="21" y="97"/>
                      <a:pt x="66" y="131"/>
                    </a:cubicBezTo>
                    <a:close/>
                    <a:moveTo>
                      <a:pt x="58" y="42"/>
                    </a:moveTo>
                    <a:lnTo>
                      <a:pt x="58" y="42"/>
                    </a:lnTo>
                    <a:cubicBezTo>
                      <a:pt x="89" y="23"/>
                      <a:pt x="146" y="0"/>
                      <a:pt x="171" y="51"/>
                    </a:cubicBezTo>
                    <a:lnTo>
                      <a:pt x="171" y="51"/>
                    </a:lnTo>
                    <a:cubicBezTo>
                      <a:pt x="179" y="71"/>
                      <a:pt x="187" y="94"/>
                      <a:pt x="180" y="111"/>
                    </a:cubicBezTo>
                    <a:lnTo>
                      <a:pt x="180" y="111"/>
                    </a:lnTo>
                    <a:cubicBezTo>
                      <a:pt x="177" y="118"/>
                      <a:pt x="173" y="122"/>
                      <a:pt x="169" y="125"/>
                    </a:cubicBezTo>
                    <a:lnTo>
                      <a:pt x="169" y="125"/>
                    </a:lnTo>
                    <a:cubicBezTo>
                      <a:pt x="176" y="131"/>
                      <a:pt x="179" y="142"/>
                      <a:pt x="169" y="148"/>
                    </a:cubicBezTo>
                    <a:lnTo>
                      <a:pt x="169" y="148"/>
                    </a:lnTo>
                    <a:cubicBezTo>
                      <a:pt x="133" y="167"/>
                      <a:pt x="76" y="185"/>
                      <a:pt x="35" y="142"/>
                    </a:cubicBezTo>
                    <a:lnTo>
                      <a:pt x="35" y="142"/>
                    </a:lnTo>
                    <a:cubicBezTo>
                      <a:pt x="0" y="104"/>
                      <a:pt x="26" y="60"/>
                      <a:pt x="58" y="42"/>
                    </a:cubicBezTo>
                    <a:close/>
                  </a:path>
                </a:pathLst>
              </a:custGeom>
              <a:solidFill>
                <a:schemeClr val="accent1">
                  <a:lumMod val="60000"/>
                  <a:lumOff val="40000"/>
                </a:schemeClr>
              </a:solidFill>
              <a:ln>
                <a:noFill/>
              </a:ln>
              <a:effectLst/>
            </p:spPr>
            <p:txBody>
              <a:bodyPr wrap="none" anchor="ctr"/>
              <a:lstStyle/>
              <a:p>
                <a:pPr>
                  <a:defRPr/>
                </a:pPr>
                <a:endParaRPr lang="es-ES_tradnl" sz="3200"/>
              </a:p>
            </p:txBody>
          </p:sp>
        </p:grpSp>
        <p:grpSp>
          <p:nvGrpSpPr>
            <p:cNvPr id="9220" name="Group 221">
              <a:extLst>
                <a:ext uri="{FF2B5EF4-FFF2-40B4-BE49-F238E27FC236}">
                  <a16:creationId xmlns:a16="http://schemas.microsoft.com/office/drawing/2014/main" id="{A301CF46-E081-674C-BDC5-6AC5C1DEEA4B}"/>
                </a:ext>
              </a:extLst>
            </p:cNvPr>
            <p:cNvGrpSpPr>
              <a:grpSpLocks/>
            </p:cNvGrpSpPr>
            <p:nvPr/>
          </p:nvGrpSpPr>
          <p:grpSpPr bwMode="auto">
            <a:xfrm rot="16200000">
              <a:off x="8834081" y="3383763"/>
              <a:ext cx="6504728" cy="115873"/>
              <a:chOff x="394384" y="4077072"/>
              <a:chExt cx="6506576" cy="115213"/>
            </a:xfrm>
          </p:grpSpPr>
          <p:sp>
            <p:nvSpPr>
              <p:cNvPr id="223" name="Freeform 170">
                <a:extLst>
                  <a:ext uri="{FF2B5EF4-FFF2-40B4-BE49-F238E27FC236}">
                    <a16:creationId xmlns:a16="http://schemas.microsoft.com/office/drawing/2014/main" id="{05BC92CB-26B2-3243-A6F4-3969C18F4C54}"/>
                  </a:ext>
                </a:extLst>
              </p:cNvPr>
              <p:cNvSpPr>
                <a:spLocks noChangeArrowheads="1"/>
              </p:cNvSpPr>
              <p:nvPr/>
            </p:nvSpPr>
            <p:spPr bwMode="auto">
              <a:xfrm>
                <a:off x="395972" y="4084964"/>
                <a:ext cx="96852" cy="93116"/>
              </a:xfrm>
              <a:custGeom>
                <a:avLst/>
                <a:gdLst>
                  <a:gd name="T0" fmla="*/ 61 w 204"/>
                  <a:gd name="T1" fmla="*/ 133 h 195"/>
                  <a:gd name="T2" fmla="*/ 61 w 204"/>
                  <a:gd name="T3" fmla="*/ 133 h 195"/>
                  <a:gd name="T4" fmla="*/ 109 w 204"/>
                  <a:gd name="T5" fmla="*/ 148 h 195"/>
                  <a:gd name="T6" fmla="*/ 109 w 204"/>
                  <a:gd name="T7" fmla="*/ 148 h 195"/>
                  <a:gd name="T8" fmla="*/ 142 w 204"/>
                  <a:gd name="T9" fmla="*/ 130 h 195"/>
                  <a:gd name="T10" fmla="*/ 142 w 204"/>
                  <a:gd name="T11" fmla="*/ 130 h 195"/>
                  <a:gd name="T12" fmla="*/ 176 w 204"/>
                  <a:gd name="T13" fmla="*/ 81 h 195"/>
                  <a:gd name="T14" fmla="*/ 176 w 204"/>
                  <a:gd name="T15" fmla="*/ 81 h 195"/>
                  <a:gd name="T16" fmla="*/ 145 w 204"/>
                  <a:gd name="T17" fmla="*/ 44 h 195"/>
                  <a:gd name="T18" fmla="*/ 145 w 204"/>
                  <a:gd name="T19" fmla="*/ 44 h 195"/>
                  <a:gd name="T20" fmla="*/ 126 w 204"/>
                  <a:gd name="T21" fmla="*/ 51 h 195"/>
                  <a:gd name="T22" fmla="*/ 126 w 204"/>
                  <a:gd name="T23" fmla="*/ 51 h 195"/>
                  <a:gd name="T24" fmla="*/ 61 w 204"/>
                  <a:gd name="T25" fmla="*/ 133 h 195"/>
                  <a:gd name="T26" fmla="*/ 86 w 204"/>
                  <a:gd name="T27" fmla="*/ 34 h 195"/>
                  <a:gd name="T28" fmla="*/ 86 w 204"/>
                  <a:gd name="T29" fmla="*/ 34 h 195"/>
                  <a:gd name="T30" fmla="*/ 201 w 204"/>
                  <a:gd name="T31" fmla="*/ 60 h 195"/>
                  <a:gd name="T32" fmla="*/ 201 w 204"/>
                  <a:gd name="T33" fmla="*/ 60 h 195"/>
                  <a:gd name="T34" fmla="*/ 189 w 204"/>
                  <a:gd name="T35" fmla="*/ 129 h 195"/>
                  <a:gd name="T36" fmla="*/ 189 w 204"/>
                  <a:gd name="T37" fmla="*/ 129 h 195"/>
                  <a:gd name="T38" fmla="*/ 174 w 204"/>
                  <a:gd name="T39" fmla="*/ 140 h 195"/>
                  <a:gd name="T40" fmla="*/ 174 w 204"/>
                  <a:gd name="T41" fmla="*/ 140 h 195"/>
                  <a:gd name="T42" fmla="*/ 166 w 204"/>
                  <a:gd name="T43" fmla="*/ 165 h 195"/>
                  <a:gd name="T44" fmla="*/ 166 w 204"/>
                  <a:gd name="T45" fmla="*/ 165 h 195"/>
                  <a:gd name="T46" fmla="*/ 25 w 204"/>
                  <a:gd name="T47" fmla="*/ 142 h 195"/>
                  <a:gd name="T48" fmla="*/ 25 w 204"/>
                  <a:gd name="T49" fmla="*/ 142 h 195"/>
                  <a:gd name="T50" fmla="*/ 86 w 204"/>
                  <a:gd name="T51" fmla="*/ 34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4" h="195">
                    <a:moveTo>
                      <a:pt x="61" y="133"/>
                    </a:moveTo>
                    <a:lnTo>
                      <a:pt x="61" y="133"/>
                    </a:lnTo>
                    <a:cubicBezTo>
                      <a:pt x="72" y="148"/>
                      <a:pt x="91" y="151"/>
                      <a:pt x="109" y="148"/>
                    </a:cubicBezTo>
                    <a:lnTo>
                      <a:pt x="109" y="148"/>
                    </a:lnTo>
                    <a:cubicBezTo>
                      <a:pt x="117" y="138"/>
                      <a:pt x="128" y="136"/>
                      <a:pt x="142" y="130"/>
                    </a:cubicBezTo>
                    <a:lnTo>
                      <a:pt x="142" y="130"/>
                    </a:lnTo>
                    <a:cubicBezTo>
                      <a:pt x="163" y="121"/>
                      <a:pt x="180" y="105"/>
                      <a:pt x="176" y="81"/>
                    </a:cubicBezTo>
                    <a:lnTo>
                      <a:pt x="176" y="81"/>
                    </a:lnTo>
                    <a:cubicBezTo>
                      <a:pt x="175" y="69"/>
                      <a:pt x="158" y="47"/>
                      <a:pt x="145" y="44"/>
                    </a:cubicBezTo>
                    <a:lnTo>
                      <a:pt x="145" y="44"/>
                    </a:lnTo>
                    <a:cubicBezTo>
                      <a:pt x="139" y="44"/>
                      <a:pt x="132" y="48"/>
                      <a:pt x="126" y="51"/>
                    </a:cubicBezTo>
                    <a:lnTo>
                      <a:pt x="126" y="51"/>
                    </a:lnTo>
                    <a:cubicBezTo>
                      <a:pt x="96" y="60"/>
                      <a:pt x="26" y="90"/>
                      <a:pt x="61" y="133"/>
                    </a:cubicBezTo>
                    <a:close/>
                    <a:moveTo>
                      <a:pt x="86" y="34"/>
                    </a:moveTo>
                    <a:lnTo>
                      <a:pt x="86" y="34"/>
                    </a:lnTo>
                    <a:cubicBezTo>
                      <a:pt x="124" y="18"/>
                      <a:pt x="192" y="0"/>
                      <a:pt x="201" y="60"/>
                    </a:cubicBezTo>
                    <a:lnTo>
                      <a:pt x="201" y="60"/>
                    </a:lnTo>
                    <a:cubicBezTo>
                      <a:pt x="203" y="83"/>
                      <a:pt x="203" y="110"/>
                      <a:pt x="189" y="129"/>
                    </a:cubicBezTo>
                    <a:lnTo>
                      <a:pt x="189" y="129"/>
                    </a:lnTo>
                    <a:cubicBezTo>
                      <a:pt x="185" y="134"/>
                      <a:pt x="180" y="136"/>
                      <a:pt x="174" y="140"/>
                    </a:cubicBezTo>
                    <a:lnTo>
                      <a:pt x="174" y="140"/>
                    </a:lnTo>
                    <a:cubicBezTo>
                      <a:pt x="179" y="148"/>
                      <a:pt x="178" y="161"/>
                      <a:pt x="166" y="165"/>
                    </a:cubicBezTo>
                    <a:lnTo>
                      <a:pt x="166" y="165"/>
                    </a:lnTo>
                    <a:cubicBezTo>
                      <a:pt x="121" y="181"/>
                      <a:pt x="54" y="194"/>
                      <a:pt x="25" y="142"/>
                    </a:cubicBezTo>
                    <a:lnTo>
                      <a:pt x="25" y="142"/>
                    </a:lnTo>
                    <a:cubicBezTo>
                      <a:pt x="0" y="96"/>
                      <a:pt x="45" y="50"/>
                      <a:pt x="86" y="34"/>
                    </a:cubicBezTo>
                    <a:close/>
                  </a:path>
                </a:pathLst>
              </a:custGeom>
              <a:solidFill>
                <a:schemeClr val="accent1">
                  <a:lumMod val="75000"/>
                </a:schemeClr>
              </a:solidFill>
              <a:ln>
                <a:noFill/>
              </a:ln>
              <a:effectLst/>
            </p:spPr>
            <p:txBody>
              <a:bodyPr wrap="none" anchor="ctr"/>
              <a:lstStyle/>
              <a:p>
                <a:pPr>
                  <a:defRPr/>
                </a:pPr>
                <a:endParaRPr lang="es-ES_tradnl" sz="3200"/>
              </a:p>
            </p:txBody>
          </p:sp>
          <p:sp>
            <p:nvSpPr>
              <p:cNvPr id="9222" name="Freeform 171">
                <a:extLst>
                  <a:ext uri="{FF2B5EF4-FFF2-40B4-BE49-F238E27FC236}">
                    <a16:creationId xmlns:a16="http://schemas.microsoft.com/office/drawing/2014/main" id="{1A81BD1F-6A49-724A-BC50-703138EE4A0F}"/>
                  </a:ext>
                </a:extLst>
              </p:cNvPr>
              <p:cNvSpPr>
                <a:spLocks/>
              </p:cNvSpPr>
              <p:nvPr/>
            </p:nvSpPr>
            <p:spPr bwMode="auto">
              <a:xfrm>
                <a:off x="576634" y="4079168"/>
                <a:ext cx="83794" cy="111021"/>
              </a:xfrm>
              <a:custGeom>
                <a:avLst/>
                <a:gdLst>
                  <a:gd name="T0" fmla="*/ 49319 w 175"/>
                  <a:gd name="T1" fmla="*/ 22204 h 235"/>
                  <a:gd name="T2" fmla="*/ 49319 w 175"/>
                  <a:gd name="T3" fmla="*/ 22204 h 235"/>
                  <a:gd name="T4" fmla="*/ 27293 w 175"/>
                  <a:gd name="T5" fmla="*/ 33543 h 235"/>
                  <a:gd name="T6" fmla="*/ 27293 w 175"/>
                  <a:gd name="T7" fmla="*/ 33543 h 235"/>
                  <a:gd name="T8" fmla="*/ 22983 w 175"/>
                  <a:gd name="T9" fmla="*/ 51022 h 235"/>
                  <a:gd name="T10" fmla="*/ 22983 w 175"/>
                  <a:gd name="T11" fmla="*/ 51022 h 235"/>
                  <a:gd name="T12" fmla="*/ 28729 w 175"/>
                  <a:gd name="T13" fmla="*/ 78423 h 235"/>
                  <a:gd name="T14" fmla="*/ 28729 w 175"/>
                  <a:gd name="T15" fmla="*/ 78423 h 235"/>
                  <a:gd name="T16" fmla="*/ 51234 w 175"/>
                  <a:gd name="T17" fmla="*/ 79368 h 235"/>
                  <a:gd name="T18" fmla="*/ 51234 w 175"/>
                  <a:gd name="T19" fmla="*/ 79368 h 235"/>
                  <a:gd name="T20" fmla="*/ 55543 w 175"/>
                  <a:gd name="T21" fmla="*/ 71809 h 235"/>
                  <a:gd name="T22" fmla="*/ 55543 w 175"/>
                  <a:gd name="T23" fmla="*/ 71809 h 235"/>
                  <a:gd name="T24" fmla="*/ 49319 w 175"/>
                  <a:gd name="T25" fmla="*/ 22204 h 235"/>
                  <a:gd name="T26" fmla="*/ 75175 w 175"/>
                  <a:gd name="T27" fmla="*/ 63306 h 235"/>
                  <a:gd name="T28" fmla="*/ 75175 w 175"/>
                  <a:gd name="T29" fmla="*/ 63306 h 235"/>
                  <a:gd name="T30" fmla="*/ 27772 w 175"/>
                  <a:gd name="T31" fmla="*/ 93541 h 235"/>
                  <a:gd name="T32" fmla="*/ 27772 w 175"/>
                  <a:gd name="T33" fmla="*/ 93541 h 235"/>
                  <a:gd name="T34" fmla="*/ 7661 w 175"/>
                  <a:gd name="T35" fmla="*/ 67557 h 235"/>
                  <a:gd name="T36" fmla="*/ 7661 w 175"/>
                  <a:gd name="T37" fmla="*/ 67557 h 235"/>
                  <a:gd name="T38" fmla="*/ 9098 w 175"/>
                  <a:gd name="T39" fmla="*/ 58109 h 235"/>
                  <a:gd name="T40" fmla="*/ 9098 w 175"/>
                  <a:gd name="T41" fmla="*/ 58109 h 235"/>
                  <a:gd name="T42" fmla="*/ 2873 w 175"/>
                  <a:gd name="T43" fmla="*/ 47243 h 235"/>
                  <a:gd name="T44" fmla="*/ 2873 w 175"/>
                  <a:gd name="T45" fmla="*/ 47243 h 235"/>
                  <a:gd name="T46" fmla="*/ 57459 w 175"/>
                  <a:gd name="T47" fmla="*/ 7559 h 235"/>
                  <a:gd name="T48" fmla="*/ 57459 w 175"/>
                  <a:gd name="T49" fmla="*/ 7559 h 235"/>
                  <a:gd name="T50" fmla="*/ 75175 w 175"/>
                  <a:gd name="T51" fmla="*/ 63306 h 2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75" h="235">
                    <a:moveTo>
                      <a:pt x="103" y="47"/>
                    </a:moveTo>
                    <a:lnTo>
                      <a:pt x="103" y="47"/>
                    </a:lnTo>
                    <a:cubicBezTo>
                      <a:pt x="83" y="46"/>
                      <a:pt x="69" y="56"/>
                      <a:pt x="57" y="71"/>
                    </a:cubicBezTo>
                    <a:cubicBezTo>
                      <a:pt x="60" y="84"/>
                      <a:pt x="53" y="93"/>
                      <a:pt x="48" y="108"/>
                    </a:cubicBezTo>
                    <a:cubicBezTo>
                      <a:pt x="40" y="129"/>
                      <a:pt x="39" y="152"/>
                      <a:pt x="60" y="166"/>
                    </a:cubicBezTo>
                    <a:cubicBezTo>
                      <a:pt x="70" y="173"/>
                      <a:pt x="96" y="176"/>
                      <a:pt x="107" y="168"/>
                    </a:cubicBezTo>
                    <a:cubicBezTo>
                      <a:pt x="111" y="166"/>
                      <a:pt x="115" y="156"/>
                      <a:pt x="116" y="152"/>
                    </a:cubicBezTo>
                    <a:cubicBezTo>
                      <a:pt x="131" y="123"/>
                      <a:pt x="157" y="51"/>
                      <a:pt x="103" y="47"/>
                    </a:cubicBezTo>
                    <a:close/>
                    <a:moveTo>
                      <a:pt x="157" y="134"/>
                    </a:moveTo>
                    <a:lnTo>
                      <a:pt x="157" y="134"/>
                    </a:lnTo>
                    <a:cubicBezTo>
                      <a:pt x="141" y="172"/>
                      <a:pt x="107" y="234"/>
                      <a:pt x="58" y="198"/>
                    </a:cubicBezTo>
                    <a:cubicBezTo>
                      <a:pt x="40" y="185"/>
                      <a:pt x="22" y="166"/>
                      <a:pt x="16" y="143"/>
                    </a:cubicBezTo>
                    <a:cubicBezTo>
                      <a:pt x="15" y="137"/>
                      <a:pt x="16" y="130"/>
                      <a:pt x="19" y="123"/>
                    </a:cubicBezTo>
                    <a:cubicBezTo>
                      <a:pt x="10" y="122"/>
                      <a:pt x="0" y="112"/>
                      <a:pt x="6" y="100"/>
                    </a:cubicBezTo>
                    <a:cubicBezTo>
                      <a:pt x="25" y="56"/>
                      <a:pt x="62" y="0"/>
                      <a:pt x="120" y="16"/>
                    </a:cubicBezTo>
                    <a:cubicBezTo>
                      <a:pt x="170" y="30"/>
                      <a:pt x="174" y="93"/>
                      <a:pt x="157" y="13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3200"/>
              </a:p>
            </p:txBody>
          </p:sp>
          <p:sp>
            <p:nvSpPr>
              <p:cNvPr id="225" name="Freeform 173">
                <a:extLst>
                  <a:ext uri="{FF2B5EF4-FFF2-40B4-BE49-F238E27FC236}">
                    <a16:creationId xmlns:a16="http://schemas.microsoft.com/office/drawing/2014/main" id="{E44ADAF9-96C8-F241-809F-41A41C1B7F56}"/>
                  </a:ext>
                </a:extLst>
              </p:cNvPr>
              <p:cNvSpPr>
                <a:spLocks noChangeArrowheads="1"/>
              </p:cNvSpPr>
              <p:nvPr/>
            </p:nvSpPr>
            <p:spPr bwMode="auto">
              <a:xfrm>
                <a:off x="737338" y="4084965"/>
                <a:ext cx="88914" cy="89960"/>
              </a:xfrm>
              <a:custGeom>
                <a:avLst/>
                <a:gdLst>
                  <a:gd name="T0" fmla="*/ 64 w 186"/>
                  <a:gd name="T1" fmla="*/ 132 h 188"/>
                  <a:gd name="T2" fmla="*/ 64 w 186"/>
                  <a:gd name="T3" fmla="*/ 132 h 188"/>
                  <a:gd name="T4" fmla="*/ 112 w 186"/>
                  <a:gd name="T5" fmla="*/ 139 h 188"/>
                  <a:gd name="T6" fmla="*/ 112 w 186"/>
                  <a:gd name="T7" fmla="*/ 139 h 188"/>
                  <a:gd name="T8" fmla="*/ 137 w 186"/>
                  <a:gd name="T9" fmla="*/ 120 h 188"/>
                  <a:gd name="T10" fmla="*/ 137 w 186"/>
                  <a:gd name="T11" fmla="*/ 120 h 188"/>
                  <a:gd name="T12" fmla="*/ 154 w 186"/>
                  <a:gd name="T13" fmla="*/ 74 h 188"/>
                  <a:gd name="T14" fmla="*/ 154 w 186"/>
                  <a:gd name="T15" fmla="*/ 74 h 188"/>
                  <a:gd name="T16" fmla="*/ 116 w 186"/>
                  <a:gd name="T17" fmla="*/ 46 h 188"/>
                  <a:gd name="T18" fmla="*/ 116 w 186"/>
                  <a:gd name="T19" fmla="*/ 46 h 188"/>
                  <a:gd name="T20" fmla="*/ 100 w 186"/>
                  <a:gd name="T21" fmla="*/ 51 h 188"/>
                  <a:gd name="T22" fmla="*/ 100 w 186"/>
                  <a:gd name="T23" fmla="*/ 51 h 188"/>
                  <a:gd name="T24" fmla="*/ 64 w 186"/>
                  <a:gd name="T25" fmla="*/ 132 h 188"/>
                  <a:gd name="T26" fmla="*/ 58 w 186"/>
                  <a:gd name="T27" fmla="*/ 42 h 188"/>
                  <a:gd name="T28" fmla="*/ 58 w 186"/>
                  <a:gd name="T29" fmla="*/ 42 h 188"/>
                  <a:gd name="T30" fmla="*/ 169 w 186"/>
                  <a:gd name="T31" fmla="*/ 51 h 188"/>
                  <a:gd name="T32" fmla="*/ 169 w 186"/>
                  <a:gd name="T33" fmla="*/ 51 h 188"/>
                  <a:gd name="T34" fmla="*/ 180 w 186"/>
                  <a:gd name="T35" fmla="*/ 113 h 188"/>
                  <a:gd name="T36" fmla="*/ 180 w 186"/>
                  <a:gd name="T37" fmla="*/ 113 h 188"/>
                  <a:gd name="T38" fmla="*/ 168 w 186"/>
                  <a:gd name="T39" fmla="*/ 125 h 188"/>
                  <a:gd name="T40" fmla="*/ 168 w 186"/>
                  <a:gd name="T41" fmla="*/ 125 h 188"/>
                  <a:gd name="T42" fmla="*/ 168 w 186"/>
                  <a:gd name="T43" fmla="*/ 149 h 188"/>
                  <a:gd name="T44" fmla="*/ 168 w 186"/>
                  <a:gd name="T45" fmla="*/ 149 h 188"/>
                  <a:gd name="T46" fmla="*/ 35 w 186"/>
                  <a:gd name="T47" fmla="*/ 143 h 188"/>
                  <a:gd name="T48" fmla="*/ 35 w 186"/>
                  <a:gd name="T49" fmla="*/ 143 h 188"/>
                  <a:gd name="T50" fmla="*/ 58 w 186"/>
                  <a:gd name="T51" fmla="*/ 42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6" h="188">
                    <a:moveTo>
                      <a:pt x="64" y="132"/>
                    </a:moveTo>
                    <a:lnTo>
                      <a:pt x="64" y="132"/>
                    </a:lnTo>
                    <a:cubicBezTo>
                      <a:pt x="79" y="143"/>
                      <a:pt x="96" y="143"/>
                      <a:pt x="112" y="139"/>
                    </a:cubicBezTo>
                    <a:lnTo>
                      <a:pt x="112" y="139"/>
                    </a:lnTo>
                    <a:cubicBezTo>
                      <a:pt x="116" y="130"/>
                      <a:pt x="125" y="126"/>
                      <a:pt x="137" y="120"/>
                    </a:cubicBezTo>
                    <a:lnTo>
                      <a:pt x="137" y="120"/>
                    </a:lnTo>
                    <a:cubicBezTo>
                      <a:pt x="154" y="109"/>
                      <a:pt x="164" y="95"/>
                      <a:pt x="154" y="74"/>
                    </a:cubicBezTo>
                    <a:lnTo>
                      <a:pt x="154" y="74"/>
                    </a:lnTo>
                    <a:cubicBezTo>
                      <a:pt x="150" y="63"/>
                      <a:pt x="127" y="46"/>
                      <a:pt x="116" y="46"/>
                    </a:cubicBezTo>
                    <a:lnTo>
                      <a:pt x="116" y="46"/>
                    </a:lnTo>
                    <a:cubicBezTo>
                      <a:pt x="110" y="46"/>
                      <a:pt x="104" y="50"/>
                      <a:pt x="100" y="51"/>
                    </a:cubicBezTo>
                    <a:lnTo>
                      <a:pt x="100" y="51"/>
                    </a:lnTo>
                    <a:cubicBezTo>
                      <a:pt x="75" y="63"/>
                      <a:pt x="21" y="99"/>
                      <a:pt x="64" y="132"/>
                    </a:cubicBezTo>
                    <a:close/>
                    <a:moveTo>
                      <a:pt x="58" y="42"/>
                    </a:moveTo>
                    <a:lnTo>
                      <a:pt x="58" y="42"/>
                    </a:lnTo>
                    <a:cubicBezTo>
                      <a:pt x="89" y="24"/>
                      <a:pt x="146" y="0"/>
                      <a:pt x="169" y="51"/>
                    </a:cubicBezTo>
                    <a:lnTo>
                      <a:pt x="169" y="51"/>
                    </a:lnTo>
                    <a:cubicBezTo>
                      <a:pt x="179" y="71"/>
                      <a:pt x="185" y="96"/>
                      <a:pt x="180" y="113"/>
                    </a:cubicBezTo>
                    <a:lnTo>
                      <a:pt x="180" y="113"/>
                    </a:lnTo>
                    <a:cubicBezTo>
                      <a:pt x="177" y="118"/>
                      <a:pt x="173" y="122"/>
                      <a:pt x="168" y="125"/>
                    </a:cubicBezTo>
                    <a:lnTo>
                      <a:pt x="168" y="125"/>
                    </a:lnTo>
                    <a:cubicBezTo>
                      <a:pt x="176" y="132"/>
                      <a:pt x="179" y="143"/>
                      <a:pt x="168" y="149"/>
                    </a:cubicBezTo>
                    <a:lnTo>
                      <a:pt x="168" y="149"/>
                    </a:lnTo>
                    <a:cubicBezTo>
                      <a:pt x="133" y="167"/>
                      <a:pt x="75" y="187"/>
                      <a:pt x="35" y="143"/>
                    </a:cubicBezTo>
                    <a:lnTo>
                      <a:pt x="35" y="143"/>
                    </a:lnTo>
                    <a:cubicBezTo>
                      <a:pt x="0" y="105"/>
                      <a:pt x="25" y="61"/>
                      <a:pt x="58" y="42"/>
                    </a:cubicBezTo>
                    <a:close/>
                  </a:path>
                </a:pathLst>
              </a:custGeom>
              <a:solidFill>
                <a:schemeClr val="accent1">
                  <a:lumMod val="60000"/>
                  <a:lumOff val="40000"/>
                </a:schemeClr>
              </a:solidFill>
              <a:ln>
                <a:noFill/>
              </a:ln>
              <a:effectLst/>
            </p:spPr>
            <p:txBody>
              <a:bodyPr wrap="none" anchor="ctr"/>
              <a:lstStyle/>
              <a:p>
                <a:pPr>
                  <a:defRPr/>
                </a:pPr>
                <a:endParaRPr lang="es-ES_tradnl" sz="3200"/>
              </a:p>
            </p:txBody>
          </p:sp>
          <p:sp>
            <p:nvSpPr>
              <p:cNvPr id="226" name="Freeform 174">
                <a:extLst>
                  <a:ext uri="{FF2B5EF4-FFF2-40B4-BE49-F238E27FC236}">
                    <a16:creationId xmlns:a16="http://schemas.microsoft.com/office/drawing/2014/main" id="{DDF27A3E-96CE-324D-926B-C22347C91EC7}"/>
                  </a:ext>
                </a:extLst>
              </p:cNvPr>
              <p:cNvSpPr>
                <a:spLocks noChangeArrowheads="1"/>
              </p:cNvSpPr>
              <p:nvPr/>
            </p:nvSpPr>
            <p:spPr bwMode="auto">
              <a:xfrm>
                <a:off x="913577" y="4096011"/>
                <a:ext cx="85738" cy="71022"/>
              </a:xfrm>
              <a:custGeom>
                <a:avLst/>
                <a:gdLst>
                  <a:gd name="T0" fmla="*/ 129 w 179"/>
                  <a:gd name="T1" fmla="*/ 62 h 149"/>
                  <a:gd name="T2" fmla="*/ 129 w 179"/>
                  <a:gd name="T3" fmla="*/ 62 h 149"/>
                  <a:gd name="T4" fmla="*/ 88 w 179"/>
                  <a:gd name="T5" fmla="*/ 34 h 149"/>
                  <a:gd name="T6" fmla="*/ 88 w 179"/>
                  <a:gd name="T7" fmla="*/ 34 h 149"/>
                  <a:gd name="T8" fmla="*/ 58 w 179"/>
                  <a:gd name="T9" fmla="*/ 41 h 149"/>
                  <a:gd name="T10" fmla="*/ 58 w 179"/>
                  <a:gd name="T11" fmla="*/ 41 h 149"/>
                  <a:gd name="T12" fmla="*/ 24 w 179"/>
                  <a:gd name="T13" fmla="*/ 76 h 149"/>
                  <a:gd name="T14" fmla="*/ 24 w 179"/>
                  <a:gd name="T15" fmla="*/ 76 h 149"/>
                  <a:gd name="T16" fmla="*/ 46 w 179"/>
                  <a:gd name="T17" fmla="*/ 117 h 149"/>
                  <a:gd name="T18" fmla="*/ 46 w 179"/>
                  <a:gd name="T19" fmla="*/ 117 h 149"/>
                  <a:gd name="T20" fmla="*/ 64 w 179"/>
                  <a:gd name="T21" fmla="*/ 118 h 149"/>
                  <a:gd name="T22" fmla="*/ 64 w 179"/>
                  <a:gd name="T23" fmla="*/ 118 h 149"/>
                  <a:gd name="T24" fmla="*/ 129 w 179"/>
                  <a:gd name="T25" fmla="*/ 62 h 149"/>
                  <a:gd name="T26" fmla="*/ 98 w 179"/>
                  <a:gd name="T27" fmla="*/ 144 h 149"/>
                  <a:gd name="T28" fmla="*/ 98 w 179"/>
                  <a:gd name="T29" fmla="*/ 144 h 149"/>
                  <a:gd name="T30" fmla="*/ 0 w 179"/>
                  <a:gd name="T31" fmla="*/ 89 h 149"/>
                  <a:gd name="T32" fmla="*/ 0 w 179"/>
                  <a:gd name="T33" fmla="*/ 89 h 149"/>
                  <a:gd name="T34" fmla="*/ 18 w 179"/>
                  <a:gd name="T35" fmla="*/ 30 h 149"/>
                  <a:gd name="T36" fmla="*/ 18 w 179"/>
                  <a:gd name="T37" fmla="*/ 30 h 149"/>
                  <a:gd name="T38" fmla="*/ 32 w 179"/>
                  <a:gd name="T39" fmla="*/ 22 h 149"/>
                  <a:gd name="T40" fmla="*/ 32 w 179"/>
                  <a:gd name="T41" fmla="*/ 22 h 149"/>
                  <a:gd name="T42" fmla="*/ 41 w 179"/>
                  <a:gd name="T43" fmla="*/ 1 h 149"/>
                  <a:gd name="T44" fmla="*/ 41 w 179"/>
                  <a:gd name="T45" fmla="*/ 1 h 149"/>
                  <a:gd name="T46" fmla="*/ 161 w 179"/>
                  <a:gd name="T47" fmla="*/ 62 h 149"/>
                  <a:gd name="T48" fmla="*/ 161 w 179"/>
                  <a:gd name="T49" fmla="*/ 62 h 149"/>
                  <a:gd name="T50" fmla="*/ 98 w 179"/>
                  <a:gd name="T51" fmla="*/ 144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9" h="149">
                    <a:moveTo>
                      <a:pt x="129" y="62"/>
                    </a:moveTo>
                    <a:lnTo>
                      <a:pt x="129" y="62"/>
                    </a:lnTo>
                    <a:cubicBezTo>
                      <a:pt x="120" y="44"/>
                      <a:pt x="106" y="37"/>
                      <a:pt x="88" y="34"/>
                    </a:cubicBezTo>
                    <a:lnTo>
                      <a:pt x="88" y="34"/>
                    </a:lnTo>
                    <a:cubicBezTo>
                      <a:pt x="81" y="41"/>
                      <a:pt x="71" y="39"/>
                      <a:pt x="58" y="41"/>
                    </a:cubicBezTo>
                    <a:lnTo>
                      <a:pt x="58" y="41"/>
                    </a:lnTo>
                    <a:cubicBezTo>
                      <a:pt x="40" y="43"/>
                      <a:pt x="23" y="52"/>
                      <a:pt x="24" y="76"/>
                    </a:cubicBezTo>
                    <a:lnTo>
                      <a:pt x="24" y="76"/>
                    </a:lnTo>
                    <a:cubicBezTo>
                      <a:pt x="24" y="88"/>
                      <a:pt x="36" y="113"/>
                      <a:pt x="46" y="117"/>
                    </a:cubicBezTo>
                    <a:lnTo>
                      <a:pt x="46" y="117"/>
                    </a:lnTo>
                    <a:cubicBezTo>
                      <a:pt x="52" y="119"/>
                      <a:pt x="60" y="118"/>
                      <a:pt x="64" y="118"/>
                    </a:cubicBezTo>
                    <a:lnTo>
                      <a:pt x="64" y="118"/>
                    </a:lnTo>
                    <a:cubicBezTo>
                      <a:pt x="91" y="118"/>
                      <a:pt x="155" y="109"/>
                      <a:pt x="129" y="62"/>
                    </a:cubicBezTo>
                    <a:close/>
                    <a:moveTo>
                      <a:pt x="98" y="144"/>
                    </a:moveTo>
                    <a:lnTo>
                      <a:pt x="98" y="144"/>
                    </a:lnTo>
                    <a:cubicBezTo>
                      <a:pt x="62" y="148"/>
                      <a:pt x="0" y="146"/>
                      <a:pt x="0" y="89"/>
                    </a:cubicBezTo>
                    <a:lnTo>
                      <a:pt x="0" y="89"/>
                    </a:lnTo>
                    <a:cubicBezTo>
                      <a:pt x="0" y="68"/>
                      <a:pt x="4" y="43"/>
                      <a:pt x="18" y="30"/>
                    </a:cubicBezTo>
                    <a:lnTo>
                      <a:pt x="18" y="30"/>
                    </a:lnTo>
                    <a:cubicBezTo>
                      <a:pt x="21" y="26"/>
                      <a:pt x="27" y="23"/>
                      <a:pt x="32" y="22"/>
                    </a:cubicBezTo>
                    <a:lnTo>
                      <a:pt x="32" y="22"/>
                    </a:lnTo>
                    <a:cubicBezTo>
                      <a:pt x="28" y="14"/>
                      <a:pt x="31" y="2"/>
                      <a:pt x="41" y="1"/>
                    </a:cubicBezTo>
                    <a:lnTo>
                      <a:pt x="41" y="1"/>
                    </a:lnTo>
                    <a:cubicBezTo>
                      <a:pt x="83" y="0"/>
                      <a:pt x="142" y="6"/>
                      <a:pt x="161" y="62"/>
                    </a:cubicBezTo>
                    <a:lnTo>
                      <a:pt x="161" y="62"/>
                    </a:lnTo>
                    <a:cubicBezTo>
                      <a:pt x="178" y="113"/>
                      <a:pt x="136" y="142"/>
                      <a:pt x="98" y="144"/>
                    </a:cubicBezTo>
                    <a:close/>
                  </a:path>
                </a:pathLst>
              </a:custGeom>
              <a:solidFill>
                <a:schemeClr val="accent1">
                  <a:lumMod val="75000"/>
                </a:schemeClr>
              </a:solidFill>
              <a:ln>
                <a:noFill/>
              </a:ln>
              <a:effectLst/>
            </p:spPr>
            <p:txBody>
              <a:bodyPr wrap="none" anchor="ctr"/>
              <a:lstStyle/>
              <a:p>
                <a:pPr>
                  <a:defRPr/>
                </a:pPr>
                <a:endParaRPr lang="es-ES_tradnl" sz="3200"/>
              </a:p>
            </p:txBody>
          </p:sp>
          <p:sp>
            <p:nvSpPr>
              <p:cNvPr id="9225" name="Freeform 175">
                <a:extLst>
                  <a:ext uri="{FF2B5EF4-FFF2-40B4-BE49-F238E27FC236}">
                    <a16:creationId xmlns:a16="http://schemas.microsoft.com/office/drawing/2014/main" id="{09E4C34F-BC0F-F443-9A43-C6513044293C}"/>
                  </a:ext>
                </a:extLst>
              </p:cNvPr>
              <p:cNvSpPr>
                <a:spLocks/>
              </p:cNvSpPr>
              <p:nvPr/>
            </p:nvSpPr>
            <p:spPr bwMode="auto">
              <a:xfrm>
                <a:off x="1079397" y="4079168"/>
                <a:ext cx="81699" cy="113117"/>
              </a:xfrm>
              <a:custGeom>
                <a:avLst/>
                <a:gdLst>
                  <a:gd name="T0" fmla="*/ 47697 w 173"/>
                  <a:gd name="T1" fmla="*/ 23289 h 238"/>
                  <a:gd name="T2" fmla="*/ 47697 w 173"/>
                  <a:gd name="T3" fmla="*/ 23289 h 238"/>
                  <a:gd name="T4" fmla="*/ 26446 w 173"/>
                  <a:gd name="T5" fmla="*/ 34696 h 238"/>
                  <a:gd name="T6" fmla="*/ 26446 w 173"/>
                  <a:gd name="T7" fmla="*/ 34696 h 238"/>
                  <a:gd name="T8" fmla="*/ 21723 w 173"/>
                  <a:gd name="T9" fmla="*/ 51806 h 238"/>
                  <a:gd name="T10" fmla="*/ 21723 w 173"/>
                  <a:gd name="T11" fmla="*/ 51806 h 238"/>
                  <a:gd name="T12" fmla="*/ 27390 w 173"/>
                  <a:gd name="T13" fmla="*/ 80323 h 238"/>
                  <a:gd name="T14" fmla="*/ 27390 w 173"/>
                  <a:gd name="T15" fmla="*/ 80323 h 238"/>
                  <a:gd name="T16" fmla="*/ 50058 w 173"/>
                  <a:gd name="T17" fmla="*/ 80798 h 238"/>
                  <a:gd name="T18" fmla="*/ 50058 w 173"/>
                  <a:gd name="T19" fmla="*/ 80798 h 238"/>
                  <a:gd name="T20" fmla="*/ 54781 w 173"/>
                  <a:gd name="T21" fmla="*/ 72718 h 238"/>
                  <a:gd name="T22" fmla="*/ 54781 w 173"/>
                  <a:gd name="T23" fmla="*/ 72718 h 238"/>
                  <a:gd name="T24" fmla="*/ 47697 w 173"/>
                  <a:gd name="T25" fmla="*/ 23289 h 238"/>
                  <a:gd name="T26" fmla="*/ 73671 w 173"/>
                  <a:gd name="T27" fmla="*/ 64638 h 238"/>
                  <a:gd name="T28" fmla="*/ 73671 w 173"/>
                  <a:gd name="T29" fmla="*/ 64638 h 238"/>
                  <a:gd name="T30" fmla="*/ 26446 w 173"/>
                  <a:gd name="T31" fmla="*/ 95056 h 238"/>
                  <a:gd name="T32" fmla="*/ 26446 w 173"/>
                  <a:gd name="T33" fmla="*/ 95056 h 238"/>
                  <a:gd name="T34" fmla="*/ 6611 w 173"/>
                  <a:gd name="T35" fmla="*/ 68441 h 238"/>
                  <a:gd name="T36" fmla="*/ 6611 w 173"/>
                  <a:gd name="T37" fmla="*/ 68441 h 238"/>
                  <a:gd name="T38" fmla="*/ 8028 w 173"/>
                  <a:gd name="T39" fmla="*/ 59410 h 238"/>
                  <a:gd name="T40" fmla="*/ 8028 w 173"/>
                  <a:gd name="T41" fmla="*/ 59410 h 238"/>
                  <a:gd name="T42" fmla="*/ 2361 w 173"/>
                  <a:gd name="T43" fmla="*/ 48954 h 238"/>
                  <a:gd name="T44" fmla="*/ 2361 w 173"/>
                  <a:gd name="T45" fmla="*/ 48954 h 238"/>
                  <a:gd name="T46" fmla="*/ 56670 w 173"/>
                  <a:gd name="T47" fmla="*/ 8080 h 238"/>
                  <a:gd name="T48" fmla="*/ 56670 w 173"/>
                  <a:gd name="T49" fmla="*/ 8080 h 238"/>
                  <a:gd name="T50" fmla="*/ 73671 w 173"/>
                  <a:gd name="T51" fmla="*/ 64638 h 23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73" h="238">
                    <a:moveTo>
                      <a:pt x="101" y="49"/>
                    </a:moveTo>
                    <a:lnTo>
                      <a:pt x="101" y="49"/>
                    </a:lnTo>
                    <a:cubicBezTo>
                      <a:pt x="83" y="48"/>
                      <a:pt x="67" y="58"/>
                      <a:pt x="56" y="73"/>
                    </a:cubicBezTo>
                    <a:cubicBezTo>
                      <a:pt x="58" y="86"/>
                      <a:pt x="53" y="95"/>
                      <a:pt x="46" y="109"/>
                    </a:cubicBezTo>
                    <a:cubicBezTo>
                      <a:pt x="39" y="130"/>
                      <a:pt x="38" y="153"/>
                      <a:pt x="58" y="169"/>
                    </a:cubicBezTo>
                    <a:cubicBezTo>
                      <a:pt x="68" y="175"/>
                      <a:pt x="96" y="178"/>
                      <a:pt x="106" y="170"/>
                    </a:cubicBezTo>
                    <a:cubicBezTo>
                      <a:pt x="110" y="166"/>
                      <a:pt x="113" y="158"/>
                      <a:pt x="116" y="153"/>
                    </a:cubicBezTo>
                    <a:cubicBezTo>
                      <a:pt x="129" y="125"/>
                      <a:pt x="155" y="54"/>
                      <a:pt x="101" y="49"/>
                    </a:cubicBezTo>
                    <a:close/>
                    <a:moveTo>
                      <a:pt x="156" y="136"/>
                    </a:moveTo>
                    <a:lnTo>
                      <a:pt x="156" y="136"/>
                    </a:lnTo>
                    <a:cubicBezTo>
                      <a:pt x="139" y="174"/>
                      <a:pt x="106" y="237"/>
                      <a:pt x="56" y="200"/>
                    </a:cubicBezTo>
                    <a:cubicBezTo>
                      <a:pt x="39" y="187"/>
                      <a:pt x="20" y="166"/>
                      <a:pt x="14" y="144"/>
                    </a:cubicBezTo>
                    <a:cubicBezTo>
                      <a:pt x="14" y="138"/>
                      <a:pt x="14" y="132"/>
                      <a:pt x="17" y="125"/>
                    </a:cubicBezTo>
                    <a:cubicBezTo>
                      <a:pt x="8" y="124"/>
                      <a:pt x="0" y="113"/>
                      <a:pt x="5" y="103"/>
                    </a:cubicBezTo>
                    <a:cubicBezTo>
                      <a:pt x="25" y="58"/>
                      <a:pt x="62" y="0"/>
                      <a:pt x="120" y="17"/>
                    </a:cubicBezTo>
                    <a:cubicBezTo>
                      <a:pt x="171" y="32"/>
                      <a:pt x="172" y="94"/>
                      <a:pt x="156" y="13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3200"/>
              </a:p>
            </p:txBody>
          </p:sp>
          <p:sp>
            <p:nvSpPr>
              <p:cNvPr id="228" name="Freeform 176">
                <a:extLst>
                  <a:ext uri="{FF2B5EF4-FFF2-40B4-BE49-F238E27FC236}">
                    <a16:creationId xmlns:a16="http://schemas.microsoft.com/office/drawing/2014/main" id="{FF6DE204-27FB-5846-9906-F4665F6747C8}"/>
                  </a:ext>
                </a:extLst>
              </p:cNvPr>
              <p:cNvSpPr>
                <a:spLocks noChangeArrowheads="1"/>
              </p:cNvSpPr>
              <p:nvPr/>
            </p:nvSpPr>
            <p:spPr bwMode="auto">
              <a:xfrm>
                <a:off x="1407365" y="4084964"/>
                <a:ext cx="96853" cy="93116"/>
              </a:xfrm>
              <a:custGeom>
                <a:avLst/>
                <a:gdLst>
                  <a:gd name="T0" fmla="*/ 60 w 203"/>
                  <a:gd name="T1" fmla="*/ 133 h 196"/>
                  <a:gd name="T2" fmla="*/ 60 w 203"/>
                  <a:gd name="T3" fmla="*/ 133 h 196"/>
                  <a:gd name="T4" fmla="*/ 107 w 203"/>
                  <a:gd name="T5" fmla="*/ 149 h 196"/>
                  <a:gd name="T6" fmla="*/ 107 w 203"/>
                  <a:gd name="T7" fmla="*/ 149 h 196"/>
                  <a:gd name="T8" fmla="*/ 141 w 203"/>
                  <a:gd name="T9" fmla="*/ 130 h 196"/>
                  <a:gd name="T10" fmla="*/ 141 w 203"/>
                  <a:gd name="T11" fmla="*/ 130 h 196"/>
                  <a:gd name="T12" fmla="*/ 176 w 203"/>
                  <a:gd name="T13" fmla="*/ 82 h 196"/>
                  <a:gd name="T14" fmla="*/ 176 w 203"/>
                  <a:gd name="T15" fmla="*/ 82 h 196"/>
                  <a:gd name="T16" fmla="*/ 143 w 203"/>
                  <a:gd name="T17" fmla="*/ 46 h 196"/>
                  <a:gd name="T18" fmla="*/ 143 w 203"/>
                  <a:gd name="T19" fmla="*/ 46 h 196"/>
                  <a:gd name="T20" fmla="*/ 126 w 203"/>
                  <a:gd name="T21" fmla="*/ 50 h 196"/>
                  <a:gd name="T22" fmla="*/ 126 w 203"/>
                  <a:gd name="T23" fmla="*/ 50 h 196"/>
                  <a:gd name="T24" fmla="*/ 60 w 203"/>
                  <a:gd name="T25" fmla="*/ 133 h 196"/>
                  <a:gd name="T26" fmla="*/ 84 w 203"/>
                  <a:gd name="T27" fmla="*/ 34 h 196"/>
                  <a:gd name="T28" fmla="*/ 84 w 203"/>
                  <a:gd name="T29" fmla="*/ 34 h 196"/>
                  <a:gd name="T30" fmla="*/ 199 w 203"/>
                  <a:gd name="T31" fmla="*/ 61 h 196"/>
                  <a:gd name="T32" fmla="*/ 199 w 203"/>
                  <a:gd name="T33" fmla="*/ 61 h 196"/>
                  <a:gd name="T34" fmla="*/ 189 w 203"/>
                  <a:gd name="T35" fmla="*/ 128 h 196"/>
                  <a:gd name="T36" fmla="*/ 189 w 203"/>
                  <a:gd name="T37" fmla="*/ 128 h 196"/>
                  <a:gd name="T38" fmla="*/ 173 w 203"/>
                  <a:gd name="T39" fmla="*/ 141 h 196"/>
                  <a:gd name="T40" fmla="*/ 173 w 203"/>
                  <a:gd name="T41" fmla="*/ 141 h 196"/>
                  <a:gd name="T42" fmla="*/ 165 w 203"/>
                  <a:gd name="T43" fmla="*/ 166 h 196"/>
                  <a:gd name="T44" fmla="*/ 165 w 203"/>
                  <a:gd name="T45" fmla="*/ 166 h 196"/>
                  <a:gd name="T46" fmla="*/ 24 w 203"/>
                  <a:gd name="T47" fmla="*/ 142 h 196"/>
                  <a:gd name="T48" fmla="*/ 24 w 203"/>
                  <a:gd name="T49" fmla="*/ 142 h 196"/>
                  <a:gd name="T50" fmla="*/ 84 w 203"/>
                  <a:gd name="T51" fmla="*/ 34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3" h="196">
                    <a:moveTo>
                      <a:pt x="60" y="133"/>
                    </a:moveTo>
                    <a:lnTo>
                      <a:pt x="60" y="133"/>
                    </a:lnTo>
                    <a:cubicBezTo>
                      <a:pt x="72" y="147"/>
                      <a:pt x="90" y="150"/>
                      <a:pt x="107" y="149"/>
                    </a:cubicBezTo>
                    <a:lnTo>
                      <a:pt x="107" y="149"/>
                    </a:lnTo>
                    <a:cubicBezTo>
                      <a:pt x="115" y="138"/>
                      <a:pt x="126" y="135"/>
                      <a:pt x="141" y="130"/>
                    </a:cubicBezTo>
                    <a:lnTo>
                      <a:pt x="141" y="130"/>
                    </a:lnTo>
                    <a:cubicBezTo>
                      <a:pt x="162" y="121"/>
                      <a:pt x="178" y="107"/>
                      <a:pt x="176" y="82"/>
                    </a:cubicBezTo>
                    <a:lnTo>
                      <a:pt x="176" y="82"/>
                    </a:lnTo>
                    <a:cubicBezTo>
                      <a:pt x="173" y="68"/>
                      <a:pt x="156" y="47"/>
                      <a:pt x="143" y="46"/>
                    </a:cubicBezTo>
                    <a:lnTo>
                      <a:pt x="143" y="46"/>
                    </a:lnTo>
                    <a:cubicBezTo>
                      <a:pt x="139" y="45"/>
                      <a:pt x="130" y="49"/>
                      <a:pt x="126" y="50"/>
                    </a:cubicBezTo>
                    <a:lnTo>
                      <a:pt x="126" y="50"/>
                    </a:lnTo>
                    <a:cubicBezTo>
                      <a:pt x="95" y="59"/>
                      <a:pt x="26" y="91"/>
                      <a:pt x="60" y="133"/>
                    </a:cubicBezTo>
                    <a:close/>
                    <a:moveTo>
                      <a:pt x="84" y="34"/>
                    </a:moveTo>
                    <a:lnTo>
                      <a:pt x="84" y="34"/>
                    </a:lnTo>
                    <a:cubicBezTo>
                      <a:pt x="123" y="18"/>
                      <a:pt x="191" y="0"/>
                      <a:pt x="199" y="61"/>
                    </a:cubicBezTo>
                    <a:lnTo>
                      <a:pt x="199" y="61"/>
                    </a:lnTo>
                    <a:cubicBezTo>
                      <a:pt x="202" y="82"/>
                      <a:pt x="202" y="109"/>
                      <a:pt x="189" y="128"/>
                    </a:cubicBezTo>
                    <a:lnTo>
                      <a:pt x="189" y="128"/>
                    </a:lnTo>
                    <a:cubicBezTo>
                      <a:pt x="183" y="134"/>
                      <a:pt x="178" y="137"/>
                      <a:pt x="173" y="141"/>
                    </a:cubicBezTo>
                    <a:lnTo>
                      <a:pt x="173" y="141"/>
                    </a:lnTo>
                    <a:cubicBezTo>
                      <a:pt x="178" y="147"/>
                      <a:pt x="177" y="162"/>
                      <a:pt x="165" y="166"/>
                    </a:cubicBezTo>
                    <a:lnTo>
                      <a:pt x="165" y="166"/>
                    </a:lnTo>
                    <a:cubicBezTo>
                      <a:pt x="120" y="181"/>
                      <a:pt x="53" y="195"/>
                      <a:pt x="24" y="142"/>
                    </a:cubicBezTo>
                    <a:lnTo>
                      <a:pt x="24" y="142"/>
                    </a:lnTo>
                    <a:cubicBezTo>
                      <a:pt x="0" y="95"/>
                      <a:pt x="43" y="50"/>
                      <a:pt x="84" y="34"/>
                    </a:cubicBezTo>
                    <a:close/>
                  </a:path>
                </a:pathLst>
              </a:custGeom>
              <a:solidFill>
                <a:schemeClr val="accent1">
                  <a:lumMod val="75000"/>
                </a:schemeClr>
              </a:solidFill>
              <a:ln>
                <a:noFill/>
              </a:ln>
              <a:effectLst/>
            </p:spPr>
            <p:txBody>
              <a:bodyPr wrap="none" anchor="ctr"/>
              <a:lstStyle/>
              <a:p>
                <a:pPr>
                  <a:defRPr/>
                </a:pPr>
                <a:endParaRPr lang="es-ES_tradnl" sz="3200"/>
              </a:p>
            </p:txBody>
          </p:sp>
          <p:sp>
            <p:nvSpPr>
              <p:cNvPr id="9227" name="Freeform 177">
                <a:extLst>
                  <a:ext uri="{FF2B5EF4-FFF2-40B4-BE49-F238E27FC236}">
                    <a16:creationId xmlns:a16="http://schemas.microsoft.com/office/drawing/2014/main" id="{33692B18-68F7-074C-A397-9EE77F28AE6F}"/>
                  </a:ext>
                </a:extLst>
              </p:cNvPr>
              <p:cNvSpPr>
                <a:spLocks/>
              </p:cNvSpPr>
              <p:nvPr/>
            </p:nvSpPr>
            <p:spPr bwMode="auto">
              <a:xfrm>
                <a:off x="1590538" y="4079168"/>
                <a:ext cx="81699" cy="113117"/>
              </a:xfrm>
              <a:custGeom>
                <a:avLst/>
                <a:gdLst>
                  <a:gd name="T0" fmla="*/ 47697 w 173"/>
                  <a:gd name="T1" fmla="*/ 23486 h 236"/>
                  <a:gd name="T2" fmla="*/ 47697 w 173"/>
                  <a:gd name="T3" fmla="*/ 23486 h 236"/>
                  <a:gd name="T4" fmla="*/ 26446 w 173"/>
                  <a:gd name="T5" fmla="*/ 34510 h 236"/>
                  <a:gd name="T6" fmla="*/ 26446 w 173"/>
                  <a:gd name="T7" fmla="*/ 34510 h 236"/>
                  <a:gd name="T8" fmla="*/ 22196 w 173"/>
                  <a:gd name="T9" fmla="*/ 52245 h 236"/>
                  <a:gd name="T10" fmla="*/ 22196 w 173"/>
                  <a:gd name="T11" fmla="*/ 52245 h 236"/>
                  <a:gd name="T12" fmla="*/ 27390 w 173"/>
                  <a:gd name="T13" fmla="*/ 80045 h 236"/>
                  <a:gd name="T14" fmla="*/ 27390 w 173"/>
                  <a:gd name="T15" fmla="*/ 80045 h 236"/>
                  <a:gd name="T16" fmla="*/ 50058 w 173"/>
                  <a:gd name="T17" fmla="*/ 81003 h 236"/>
                  <a:gd name="T18" fmla="*/ 50058 w 173"/>
                  <a:gd name="T19" fmla="*/ 81003 h 236"/>
                  <a:gd name="T20" fmla="*/ 54309 w 173"/>
                  <a:gd name="T21" fmla="*/ 72855 h 236"/>
                  <a:gd name="T22" fmla="*/ 54309 w 173"/>
                  <a:gd name="T23" fmla="*/ 72855 h 236"/>
                  <a:gd name="T24" fmla="*/ 47697 w 173"/>
                  <a:gd name="T25" fmla="*/ 23486 h 236"/>
                  <a:gd name="T26" fmla="*/ 73671 w 173"/>
                  <a:gd name="T27" fmla="*/ 64227 h 236"/>
                  <a:gd name="T28" fmla="*/ 73671 w 173"/>
                  <a:gd name="T29" fmla="*/ 64227 h 236"/>
                  <a:gd name="T30" fmla="*/ 26446 w 173"/>
                  <a:gd name="T31" fmla="*/ 95862 h 236"/>
                  <a:gd name="T32" fmla="*/ 26446 w 173"/>
                  <a:gd name="T33" fmla="*/ 95862 h 236"/>
                  <a:gd name="T34" fmla="*/ 7556 w 173"/>
                  <a:gd name="T35" fmla="*/ 68541 h 236"/>
                  <a:gd name="T36" fmla="*/ 7556 w 173"/>
                  <a:gd name="T37" fmla="*/ 68541 h 236"/>
                  <a:gd name="T38" fmla="*/ 8028 w 173"/>
                  <a:gd name="T39" fmla="*/ 58955 h 236"/>
                  <a:gd name="T40" fmla="*/ 8028 w 173"/>
                  <a:gd name="T41" fmla="*/ 58955 h 236"/>
                  <a:gd name="T42" fmla="*/ 1889 w 173"/>
                  <a:gd name="T43" fmla="*/ 48410 h 236"/>
                  <a:gd name="T44" fmla="*/ 1889 w 173"/>
                  <a:gd name="T45" fmla="*/ 48410 h 236"/>
                  <a:gd name="T46" fmla="*/ 55725 w 173"/>
                  <a:gd name="T47" fmla="*/ 8148 h 236"/>
                  <a:gd name="T48" fmla="*/ 55725 w 173"/>
                  <a:gd name="T49" fmla="*/ 8148 h 236"/>
                  <a:gd name="T50" fmla="*/ 73671 w 173"/>
                  <a:gd name="T51" fmla="*/ 64227 h 2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73" h="236">
                    <a:moveTo>
                      <a:pt x="101" y="49"/>
                    </a:moveTo>
                    <a:lnTo>
                      <a:pt x="101" y="49"/>
                    </a:lnTo>
                    <a:cubicBezTo>
                      <a:pt x="83" y="47"/>
                      <a:pt x="68" y="58"/>
                      <a:pt x="56" y="72"/>
                    </a:cubicBezTo>
                    <a:cubicBezTo>
                      <a:pt x="58" y="85"/>
                      <a:pt x="52" y="95"/>
                      <a:pt x="47" y="109"/>
                    </a:cubicBezTo>
                    <a:cubicBezTo>
                      <a:pt x="39" y="130"/>
                      <a:pt x="38" y="152"/>
                      <a:pt x="58" y="167"/>
                    </a:cubicBezTo>
                    <a:cubicBezTo>
                      <a:pt x="68" y="175"/>
                      <a:pt x="96" y="177"/>
                      <a:pt x="106" y="169"/>
                    </a:cubicBezTo>
                    <a:cubicBezTo>
                      <a:pt x="110" y="166"/>
                      <a:pt x="113" y="158"/>
                      <a:pt x="115" y="152"/>
                    </a:cubicBezTo>
                    <a:cubicBezTo>
                      <a:pt x="129" y="123"/>
                      <a:pt x="155" y="53"/>
                      <a:pt x="101" y="49"/>
                    </a:cubicBezTo>
                    <a:close/>
                    <a:moveTo>
                      <a:pt x="156" y="134"/>
                    </a:moveTo>
                    <a:lnTo>
                      <a:pt x="156" y="134"/>
                    </a:lnTo>
                    <a:cubicBezTo>
                      <a:pt x="140" y="173"/>
                      <a:pt x="106" y="235"/>
                      <a:pt x="56" y="200"/>
                    </a:cubicBezTo>
                    <a:cubicBezTo>
                      <a:pt x="39" y="187"/>
                      <a:pt x="20" y="166"/>
                      <a:pt x="16" y="143"/>
                    </a:cubicBezTo>
                    <a:cubicBezTo>
                      <a:pt x="14" y="137"/>
                      <a:pt x="16" y="131"/>
                      <a:pt x="17" y="123"/>
                    </a:cubicBezTo>
                    <a:cubicBezTo>
                      <a:pt x="8" y="123"/>
                      <a:pt x="0" y="113"/>
                      <a:pt x="4" y="101"/>
                    </a:cubicBezTo>
                    <a:cubicBezTo>
                      <a:pt x="25" y="58"/>
                      <a:pt x="62" y="0"/>
                      <a:pt x="118" y="17"/>
                    </a:cubicBezTo>
                    <a:cubicBezTo>
                      <a:pt x="169" y="31"/>
                      <a:pt x="172" y="93"/>
                      <a:pt x="156" y="13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3200"/>
              </a:p>
            </p:txBody>
          </p:sp>
          <p:sp>
            <p:nvSpPr>
              <p:cNvPr id="230" name="Freeform 178">
                <a:extLst>
                  <a:ext uri="{FF2B5EF4-FFF2-40B4-BE49-F238E27FC236}">
                    <a16:creationId xmlns:a16="http://schemas.microsoft.com/office/drawing/2014/main" id="{D71472CD-7E3D-B14B-B5A6-DC0CE7069A02}"/>
                  </a:ext>
                </a:extLst>
              </p:cNvPr>
              <p:cNvSpPr>
                <a:spLocks noChangeArrowheads="1"/>
              </p:cNvSpPr>
              <p:nvPr/>
            </p:nvSpPr>
            <p:spPr bwMode="auto">
              <a:xfrm>
                <a:off x="1247004" y="4097590"/>
                <a:ext cx="85738" cy="71021"/>
              </a:xfrm>
              <a:custGeom>
                <a:avLst/>
                <a:gdLst>
                  <a:gd name="T0" fmla="*/ 129 w 179"/>
                  <a:gd name="T1" fmla="*/ 60 h 148"/>
                  <a:gd name="T2" fmla="*/ 129 w 179"/>
                  <a:gd name="T3" fmla="*/ 60 h 148"/>
                  <a:gd name="T4" fmla="*/ 90 w 179"/>
                  <a:gd name="T5" fmla="*/ 33 h 148"/>
                  <a:gd name="T6" fmla="*/ 90 w 179"/>
                  <a:gd name="T7" fmla="*/ 33 h 148"/>
                  <a:gd name="T8" fmla="*/ 58 w 179"/>
                  <a:gd name="T9" fmla="*/ 40 h 148"/>
                  <a:gd name="T10" fmla="*/ 58 w 179"/>
                  <a:gd name="T11" fmla="*/ 40 h 148"/>
                  <a:gd name="T12" fmla="*/ 24 w 179"/>
                  <a:gd name="T13" fmla="*/ 76 h 148"/>
                  <a:gd name="T14" fmla="*/ 24 w 179"/>
                  <a:gd name="T15" fmla="*/ 76 h 148"/>
                  <a:gd name="T16" fmla="*/ 48 w 179"/>
                  <a:gd name="T17" fmla="*/ 117 h 148"/>
                  <a:gd name="T18" fmla="*/ 48 w 179"/>
                  <a:gd name="T19" fmla="*/ 117 h 148"/>
                  <a:gd name="T20" fmla="*/ 64 w 179"/>
                  <a:gd name="T21" fmla="*/ 117 h 148"/>
                  <a:gd name="T22" fmla="*/ 64 w 179"/>
                  <a:gd name="T23" fmla="*/ 117 h 148"/>
                  <a:gd name="T24" fmla="*/ 129 w 179"/>
                  <a:gd name="T25" fmla="*/ 60 h 148"/>
                  <a:gd name="T26" fmla="*/ 98 w 179"/>
                  <a:gd name="T27" fmla="*/ 144 h 148"/>
                  <a:gd name="T28" fmla="*/ 98 w 179"/>
                  <a:gd name="T29" fmla="*/ 144 h 148"/>
                  <a:gd name="T30" fmla="*/ 0 w 179"/>
                  <a:gd name="T31" fmla="*/ 88 h 148"/>
                  <a:gd name="T32" fmla="*/ 0 w 179"/>
                  <a:gd name="T33" fmla="*/ 88 h 148"/>
                  <a:gd name="T34" fmla="*/ 18 w 179"/>
                  <a:gd name="T35" fmla="*/ 29 h 148"/>
                  <a:gd name="T36" fmla="*/ 18 w 179"/>
                  <a:gd name="T37" fmla="*/ 29 h 148"/>
                  <a:gd name="T38" fmla="*/ 32 w 179"/>
                  <a:gd name="T39" fmla="*/ 22 h 148"/>
                  <a:gd name="T40" fmla="*/ 32 w 179"/>
                  <a:gd name="T41" fmla="*/ 22 h 148"/>
                  <a:gd name="T42" fmla="*/ 41 w 179"/>
                  <a:gd name="T43" fmla="*/ 1 h 148"/>
                  <a:gd name="T44" fmla="*/ 41 w 179"/>
                  <a:gd name="T45" fmla="*/ 1 h 148"/>
                  <a:gd name="T46" fmla="*/ 161 w 179"/>
                  <a:gd name="T47" fmla="*/ 62 h 148"/>
                  <a:gd name="T48" fmla="*/ 161 w 179"/>
                  <a:gd name="T49" fmla="*/ 62 h 148"/>
                  <a:gd name="T50" fmla="*/ 98 w 179"/>
                  <a:gd name="T51" fmla="*/ 144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9" h="148">
                    <a:moveTo>
                      <a:pt x="129" y="60"/>
                    </a:moveTo>
                    <a:lnTo>
                      <a:pt x="129" y="60"/>
                    </a:lnTo>
                    <a:cubicBezTo>
                      <a:pt x="121" y="43"/>
                      <a:pt x="106" y="35"/>
                      <a:pt x="90" y="33"/>
                    </a:cubicBezTo>
                    <a:lnTo>
                      <a:pt x="90" y="33"/>
                    </a:lnTo>
                    <a:cubicBezTo>
                      <a:pt x="82" y="40"/>
                      <a:pt x="71" y="39"/>
                      <a:pt x="58" y="40"/>
                    </a:cubicBezTo>
                    <a:lnTo>
                      <a:pt x="58" y="40"/>
                    </a:lnTo>
                    <a:cubicBezTo>
                      <a:pt x="40" y="43"/>
                      <a:pt x="23" y="52"/>
                      <a:pt x="24" y="76"/>
                    </a:cubicBezTo>
                    <a:lnTo>
                      <a:pt x="24" y="76"/>
                    </a:lnTo>
                    <a:cubicBezTo>
                      <a:pt x="24" y="86"/>
                      <a:pt x="36" y="111"/>
                      <a:pt x="48" y="117"/>
                    </a:cubicBezTo>
                    <a:lnTo>
                      <a:pt x="48" y="117"/>
                    </a:lnTo>
                    <a:cubicBezTo>
                      <a:pt x="52" y="119"/>
                      <a:pt x="60" y="117"/>
                      <a:pt x="64" y="117"/>
                    </a:cubicBezTo>
                    <a:lnTo>
                      <a:pt x="64" y="117"/>
                    </a:lnTo>
                    <a:cubicBezTo>
                      <a:pt x="91" y="117"/>
                      <a:pt x="155" y="109"/>
                      <a:pt x="129" y="60"/>
                    </a:cubicBezTo>
                    <a:close/>
                    <a:moveTo>
                      <a:pt x="98" y="144"/>
                    </a:moveTo>
                    <a:lnTo>
                      <a:pt x="98" y="144"/>
                    </a:lnTo>
                    <a:cubicBezTo>
                      <a:pt x="62" y="147"/>
                      <a:pt x="0" y="146"/>
                      <a:pt x="0" y="88"/>
                    </a:cubicBezTo>
                    <a:lnTo>
                      <a:pt x="0" y="88"/>
                    </a:lnTo>
                    <a:cubicBezTo>
                      <a:pt x="0" y="67"/>
                      <a:pt x="4" y="42"/>
                      <a:pt x="18" y="29"/>
                    </a:cubicBezTo>
                    <a:lnTo>
                      <a:pt x="18" y="29"/>
                    </a:lnTo>
                    <a:cubicBezTo>
                      <a:pt x="21" y="25"/>
                      <a:pt x="27" y="23"/>
                      <a:pt x="32" y="22"/>
                    </a:cubicBezTo>
                    <a:lnTo>
                      <a:pt x="32" y="22"/>
                    </a:lnTo>
                    <a:cubicBezTo>
                      <a:pt x="28" y="14"/>
                      <a:pt x="31" y="1"/>
                      <a:pt x="41" y="1"/>
                    </a:cubicBezTo>
                    <a:lnTo>
                      <a:pt x="41" y="1"/>
                    </a:lnTo>
                    <a:cubicBezTo>
                      <a:pt x="83" y="0"/>
                      <a:pt x="142" y="5"/>
                      <a:pt x="161" y="62"/>
                    </a:cubicBezTo>
                    <a:lnTo>
                      <a:pt x="161" y="62"/>
                    </a:lnTo>
                    <a:cubicBezTo>
                      <a:pt x="178" y="111"/>
                      <a:pt x="136" y="140"/>
                      <a:pt x="98" y="144"/>
                    </a:cubicBezTo>
                    <a:close/>
                  </a:path>
                </a:pathLst>
              </a:custGeom>
              <a:solidFill>
                <a:schemeClr val="accent1">
                  <a:lumMod val="60000"/>
                  <a:lumOff val="40000"/>
                </a:schemeClr>
              </a:solidFill>
              <a:ln>
                <a:noFill/>
              </a:ln>
              <a:effectLst/>
            </p:spPr>
            <p:txBody>
              <a:bodyPr wrap="none" anchor="ctr"/>
              <a:lstStyle/>
              <a:p>
                <a:pPr>
                  <a:defRPr/>
                </a:pPr>
                <a:endParaRPr lang="es-ES_tradnl" sz="3200"/>
              </a:p>
            </p:txBody>
          </p:sp>
          <p:sp>
            <p:nvSpPr>
              <p:cNvPr id="231" name="Freeform 179">
                <a:extLst>
                  <a:ext uri="{FF2B5EF4-FFF2-40B4-BE49-F238E27FC236}">
                    <a16:creationId xmlns:a16="http://schemas.microsoft.com/office/drawing/2014/main" id="{E2E6449F-6300-444B-9204-D5E6C32BB807}"/>
                  </a:ext>
                </a:extLst>
              </p:cNvPr>
              <p:cNvSpPr>
                <a:spLocks noChangeArrowheads="1"/>
              </p:cNvSpPr>
              <p:nvPr/>
            </p:nvSpPr>
            <p:spPr bwMode="auto">
              <a:xfrm>
                <a:off x="1751907" y="4084965"/>
                <a:ext cx="87325" cy="89960"/>
              </a:xfrm>
              <a:custGeom>
                <a:avLst/>
                <a:gdLst>
                  <a:gd name="T0" fmla="*/ 66 w 187"/>
                  <a:gd name="T1" fmla="*/ 132 h 188"/>
                  <a:gd name="T2" fmla="*/ 66 w 187"/>
                  <a:gd name="T3" fmla="*/ 132 h 188"/>
                  <a:gd name="T4" fmla="*/ 113 w 187"/>
                  <a:gd name="T5" fmla="*/ 140 h 188"/>
                  <a:gd name="T6" fmla="*/ 113 w 187"/>
                  <a:gd name="T7" fmla="*/ 140 h 188"/>
                  <a:gd name="T8" fmla="*/ 138 w 187"/>
                  <a:gd name="T9" fmla="*/ 120 h 188"/>
                  <a:gd name="T10" fmla="*/ 138 w 187"/>
                  <a:gd name="T11" fmla="*/ 120 h 188"/>
                  <a:gd name="T12" fmla="*/ 155 w 187"/>
                  <a:gd name="T13" fmla="*/ 73 h 188"/>
                  <a:gd name="T14" fmla="*/ 155 w 187"/>
                  <a:gd name="T15" fmla="*/ 73 h 188"/>
                  <a:gd name="T16" fmla="*/ 116 w 187"/>
                  <a:gd name="T17" fmla="*/ 45 h 188"/>
                  <a:gd name="T18" fmla="*/ 116 w 187"/>
                  <a:gd name="T19" fmla="*/ 45 h 188"/>
                  <a:gd name="T20" fmla="*/ 101 w 187"/>
                  <a:gd name="T21" fmla="*/ 52 h 188"/>
                  <a:gd name="T22" fmla="*/ 101 w 187"/>
                  <a:gd name="T23" fmla="*/ 52 h 188"/>
                  <a:gd name="T24" fmla="*/ 66 w 187"/>
                  <a:gd name="T25" fmla="*/ 132 h 188"/>
                  <a:gd name="T26" fmla="*/ 58 w 187"/>
                  <a:gd name="T27" fmla="*/ 42 h 188"/>
                  <a:gd name="T28" fmla="*/ 58 w 187"/>
                  <a:gd name="T29" fmla="*/ 42 h 188"/>
                  <a:gd name="T30" fmla="*/ 171 w 187"/>
                  <a:gd name="T31" fmla="*/ 53 h 188"/>
                  <a:gd name="T32" fmla="*/ 171 w 187"/>
                  <a:gd name="T33" fmla="*/ 53 h 188"/>
                  <a:gd name="T34" fmla="*/ 180 w 187"/>
                  <a:gd name="T35" fmla="*/ 113 h 188"/>
                  <a:gd name="T36" fmla="*/ 180 w 187"/>
                  <a:gd name="T37" fmla="*/ 113 h 188"/>
                  <a:gd name="T38" fmla="*/ 169 w 187"/>
                  <a:gd name="T39" fmla="*/ 125 h 188"/>
                  <a:gd name="T40" fmla="*/ 169 w 187"/>
                  <a:gd name="T41" fmla="*/ 125 h 188"/>
                  <a:gd name="T42" fmla="*/ 169 w 187"/>
                  <a:gd name="T43" fmla="*/ 148 h 188"/>
                  <a:gd name="T44" fmla="*/ 169 w 187"/>
                  <a:gd name="T45" fmla="*/ 148 h 188"/>
                  <a:gd name="T46" fmla="*/ 35 w 187"/>
                  <a:gd name="T47" fmla="*/ 144 h 188"/>
                  <a:gd name="T48" fmla="*/ 35 w 187"/>
                  <a:gd name="T49" fmla="*/ 144 h 188"/>
                  <a:gd name="T50" fmla="*/ 58 w 187"/>
                  <a:gd name="T51" fmla="*/ 42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7" h="188">
                    <a:moveTo>
                      <a:pt x="66" y="132"/>
                    </a:moveTo>
                    <a:lnTo>
                      <a:pt x="66" y="132"/>
                    </a:lnTo>
                    <a:cubicBezTo>
                      <a:pt x="80" y="142"/>
                      <a:pt x="97" y="144"/>
                      <a:pt x="113" y="140"/>
                    </a:cubicBezTo>
                    <a:lnTo>
                      <a:pt x="113" y="140"/>
                    </a:lnTo>
                    <a:cubicBezTo>
                      <a:pt x="117" y="129"/>
                      <a:pt x="126" y="127"/>
                      <a:pt x="138" y="120"/>
                    </a:cubicBezTo>
                    <a:lnTo>
                      <a:pt x="138" y="120"/>
                    </a:lnTo>
                    <a:cubicBezTo>
                      <a:pt x="154" y="109"/>
                      <a:pt x="165" y="94"/>
                      <a:pt x="155" y="73"/>
                    </a:cubicBezTo>
                    <a:lnTo>
                      <a:pt x="155" y="73"/>
                    </a:lnTo>
                    <a:cubicBezTo>
                      <a:pt x="150" y="63"/>
                      <a:pt x="129" y="46"/>
                      <a:pt x="116" y="45"/>
                    </a:cubicBezTo>
                    <a:lnTo>
                      <a:pt x="116" y="45"/>
                    </a:lnTo>
                    <a:cubicBezTo>
                      <a:pt x="112" y="45"/>
                      <a:pt x="105" y="50"/>
                      <a:pt x="101" y="52"/>
                    </a:cubicBezTo>
                    <a:lnTo>
                      <a:pt x="101" y="52"/>
                    </a:lnTo>
                    <a:cubicBezTo>
                      <a:pt x="76" y="63"/>
                      <a:pt x="22" y="98"/>
                      <a:pt x="66" y="132"/>
                    </a:cubicBezTo>
                    <a:close/>
                    <a:moveTo>
                      <a:pt x="58" y="42"/>
                    </a:moveTo>
                    <a:lnTo>
                      <a:pt x="58" y="42"/>
                    </a:lnTo>
                    <a:cubicBezTo>
                      <a:pt x="89" y="24"/>
                      <a:pt x="147" y="0"/>
                      <a:pt x="171" y="53"/>
                    </a:cubicBezTo>
                    <a:lnTo>
                      <a:pt x="171" y="53"/>
                    </a:lnTo>
                    <a:cubicBezTo>
                      <a:pt x="179" y="71"/>
                      <a:pt x="186" y="95"/>
                      <a:pt x="180" y="113"/>
                    </a:cubicBezTo>
                    <a:lnTo>
                      <a:pt x="180" y="113"/>
                    </a:lnTo>
                    <a:cubicBezTo>
                      <a:pt x="177" y="119"/>
                      <a:pt x="175" y="121"/>
                      <a:pt x="169" y="125"/>
                    </a:cubicBezTo>
                    <a:lnTo>
                      <a:pt x="169" y="125"/>
                    </a:lnTo>
                    <a:cubicBezTo>
                      <a:pt x="176" y="132"/>
                      <a:pt x="179" y="144"/>
                      <a:pt x="169" y="148"/>
                    </a:cubicBezTo>
                    <a:lnTo>
                      <a:pt x="169" y="148"/>
                    </a:lnTo>
                    <a:cubicBezTo>
                      <a:pt x="133" y="167"/>
                      <a:pt x="76" y="187"/>
                      <a:pt x="35" y="144"/>
                    </a:cubicBezTo>
                    <a:lnTo>
                      <a:pt x="35" y="144"/>
                    </a:lnTo>
                    <a:cubicBezTo>
                      <a:pt x="0" y="106"/>
                      <a:pt x="26" y="61"/>
                      <a:pt x="58" y="42"/>
                    </a:cubicBezTo>
                    <a:close/>
                  </a:path>
                </a:pathLst>
              </a:custGeom>
              <a:solidFill>
                <a:schemeClr val="accent1">
                  <a:lumMod val="60000"/>
                  <a:lumOff val="40000"/>
                </a:schemeClr>
              </a:solidFill>
              <a:ln>
                <a:noFill/>
              </a:ln>
              <a:effectLst/>
            </p:spPr>
            <p:txBody>
              <a:bodyPr wrap="none" anchor="ctr"/>
              <a:lstStyle/>
              <a:p>
                <a:pPr>
                  <a:defRPr/>
                </a:pPr>
                <a:endParaRPr lang="es-ES_tradnl" sz="3200"/>
              </a:p>
            </p:txBody>
          </p:sp>
          <p:sp>
            <p:nvSpPr>
              <p:cNvPr id="232" name="Freeform 180">
                <a:extLst>
                  <a:ext uri="{FF2B5EF4-FFF2-40B4-BE49-F238E27FC236}">
                    <a16:creationId xmlns:a16="http://schemas.microsoft.com/office/drawing/2014/main" id="{798C6C50-21C4-A94D-B510-B6C0CBA1E06E}"/>
                  </a:ext>
                </a:extLst>
              </p:cNvPr>
              <p:cNvSpPr>
                <a:spLocks noChangeArrowheads="1"/>
              </p:cNvSpPr>
              <p:nvPr/>
            </p:nvSpPr>
            <p:spPr bwMode="auto">
              <a:xfrm>
                <a:off x="1926558" y="4096012"/>
                <a:ext cx="87325" cy="71022"/>
              </a:xfrm>
              <a:custGeom>
                <a:avLst/>
                <a:gdLst>
                  <a:gd name="T0" fmla="*/ 131 w 179"/>
                  <a:gd name="T1" fmla="*/ 61 h 150"/>
                  <a:gd name="T2" fmla="*/ 131 w 179"/>
                  <a:gd name="T3" fmla="*/ 61 h 150"/>
                  <a:gd name="T4" fmla="*/ 90 w 179"/>
                  <a:gd name="T5" fmla="*/ 33 h 150"/>
                  <a:gd name="T6" fmla="*/ 90 w 179"/>
                  <a:gd name="T7" fmla="*/ 33 h 150"/>
                  <a:gd name="T8" fmla="*/ 60 w 179"/>
                  <a:gd name="T9" fmla="*/ 41 h 150"/>
                  <a:gd name="T10" fmla="*/ 60 w 179"/>
                  <a:gd name="T11" fmla="*/ 41 h 150"/>
                  <a:gd name="T12" fmla="*/ 24 w 179"/>
                  <a:gd name="T13" fmla="*/ 76 h 150"/>
                  <a:gd name="T14" fmla="*/ 24 w 179"/>
                  <a:gd name="T15" fmla="*/ 76 h 150"/>
                  <a:gd name="T16" fmla="*/ 48 w 179"/>
                  <a:gd name="T17" fmla="*/ 117 h 150"/>
                  <a:gd name="T18" fmla="*/ 48 w 179"/>
                  <a:gd name="T19" fmla="*/ 117 h 150"/>
                  <a:gd name="T20" fmla="*/ 64 w 179"/>
                  <a:gd name="T21" fmla="*/ 118 h 150"/>
                  <a:gd name="T22" fmla="*/ 64 w 179"/>
                  <a:gd name="T23" fmla="*/ 118 h 150"/>
                  <a:gd name="T24" fmla="*/ 131 w 179"/>
                  <a:gd name="T25" fmla="*/ 61 h 150"/>
                  <a:gd name="T26" fmla="*/ 99 w 179"/>
                  <a:gd name="T27" fmla="*/ 145 h 150"/>
                  <a:gd name="T28" fmla="*/ 99 w 179"/>
                  <a:gd name="T29" fmla="*/ 145 h 150"/>
                  <a:gd name="T30" fmla="*/ 0 w 179"/>
                  <a:gd name="T31" fmla="*/ 88 h 150"/>
                  <a:gd name="T32" fmla="*/ 0 w 179"/>
                  <a:gd name="T33" fmla="*/ 88 h 150"/>
                  <a:gd name="T34" fmla="*/ 19 w 179"/>
                  <a:gd name="T35" fmla="*/ 29 h 150"/>
                  <a:gd name="T36" fmla="*/ 19 w 179"/>
                  <a:gd name="T37" fmla="*/ 29 h 150"/>
                  <a:gd name="T38" fmla="*/ 32 w 179"/>
                  <a:gd name="T39" fmla="*/ 22 h 150"/>
                  <a:gd name="T40" fmla="*/ 32 w 179"/>
                  <a:gd name="T41" fmla="*/ 22 h 150"/>
                  <a:gd name="T42" fmla="*/ 43 w 179"/>
                  <a:gd name="T43" fmla="*/ 3 h 150"/>
                  <a:gd name="T44" fmla="*/ 43 w 179"/>
                  <a:gd name="T45" fmla="*/ 3 h 150"/>
                  <a:gd name="T46" fmla="*/ 162 w 179"/>
                  <a:gd name="T47" fmla="*/ 62 h 150"/>
                  <a:gd name="T48" fmla="*/ 162 w 179"/>
                  <a:gd name="T49" fmla="*/ 62 h 150"/>
                  <a:gd name="T50" fmla="*/ 99 w 179"/>
                  <a:gd name="T51" fmla="*/ 14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9" h="150">
                    <a:moveTo>
                      <a:pt x="131" y="61"/>
                    </a:moveTo>
                    <a:lnTo>
                      <a:pt x="131" y="61"/>
                    </a:lnTo>
                    <a:cubicBezTo>
                      <a:pt x="121" y="43"/>
                      <a:pt x="107" y="36"/>
                      <a:pt x="90" y="33"/>
                    </a:cubicBezTo>
                    <a:lnTo>
                      <a:pt x="90" y="33"/>
                    </a:lnTo>
                    <a:cubicBezTo>
                      <a:pt x="82" y="41"/>
                      <a:pt x="73" y="40"/>
                      <a:pt x="60" y="41"/>
                    </a:cubicBezTo>
                    <a:lnTo>
                      <a:pt x="60" y="41"/>
                    </a:lnTo>
                    <a:cubicBezTo>
                      <a:pt x="40" y="43"/>
                      <a:pt x="24" y="53"/>
                      <a:pt x="24" y="76"/>
                    </a:cubicBezTo>
                    <a:lnTo>
                      <a:pt x="24" y="76"/>
                    </a:lnTo>
                    <a:cubicBezTo>
                      <a:pt x="24" y="88"/>
                      <a:pt x="36" y="112"/>
                      <a:pt x="48" y="117"/>
                    </a:cubicBezTo>
                    <a:lnTo>
                      <a:pt x="48" y="117"/>
                    </a:lnTo>
                    <a:cubicBezTo>
                      <a:pt x="53" y="120"/>
                      <a:pt x="60" y="118"/>
                      <a:pt x="64" y="118"/>
                    </a:cubicBezTo>
                    <a:lnTo>
                      <a:pt x="64" y="118"/>
                    </a:lnTo>
                    <a:cubicBezTo>
                      <a:pt x="91" y="118"/>
                      <a:pt x="156" y="109"/>
                      <a:pt x="131" y="61"/>
                    </a:cubicBezTo>
                    <a:close/>
                    <a:moveTo>
                      <a:pt x="99" y="145"/>
                    </a:moveTo>
                    <a:lnTo>
                      <a:pt x="99" y="145"/>
                    </a:lnTo>
                    <a:cubicBezTo>
                      <a:pt x="64" y="149"/>
                      <a:pt x="2" y="146"/>
                      <a:pt x="0" y="88"/>
                    </a:cubicBezTo>
                    <a:lnTo>
                      <a:pt x="0" y="88"/>
                    </a:lnTo>
                    <a:cubicBezTo>
                      <a:pt x="0" y="67"/>
                      <a:pt x="4" y="42"/>
                      <a:pt x="19" y="29"/>
                    </a:cubicBezTo>
                    <a:lnTo>
                      <a:pt x="19" y="29"/>
                    </a:lnTo>
                    <a:cubicBezTo>
                      <a:pt x="23" y="25"/>
                      <a:pt x="27" y="24"/>
                      <a:pt x="32" y="22"/>
                    </a:cubicBezTo>
                    <a:lnTo>
                      <a:pt x="32" y="22"/>
                    </a:lnTo>
                    <a:cubicBezTo>
                      <a:pt x="28" y="15"/>
                      <a:pt x="32" y="3"/>
                      <a:pt x="43" y="3"/>
                    </a:cubicBezTo>
                    <a:lnTo>
                      <a:pt x="43" y="3"/>
                    </a:lnTo>
                    <a:cubicBezTo>
                      <a:pt x="83" y="0"/>
                      <a:pt x="142" y="7"/>
                      <a:pt x="162" y="62"/>
                    </a:cubicBezTo>
                    <a:lnTo>
                      <a:pt x="162" y="62"/>
                    </a:lnTo>
                    <a:cubicBezTo>
                      <a:pt x="178" y="112"/>
                      <a:pt x="137" y="141"/>
                      <a:pt x="99" y="145"/>
                    </a:cubicBezTo>
                    <a:close/>
                  </a:path>
                </a:pathLst>
              </a:custGeom>
              <a:solidFill>
                <a:schemeClr val="accent1">
                  <a:lumMod val="75000"/>
                </a:schemeClr>
              </a:solidFill>
              <a:ln>
                <a:noFill/>
              </a:ln>
              <a:effectLst/>
            </p:spPr>
            <p:txBody>
              <a:bodyPr wrap="none" anchor="ctr"/>
              <a:lstStyle/>
              <a:p>
                <a:pPr>
                  <a:defRPr/>
                </a:pPr>
                <a:endParaRPr lang="es-ES_tradnl" sz="3200"/>
              </a:p>
            </p:txBody>
          </p:sp>
          <p:sp>
            <p:nvSpPr>
              <p:cNvPr id="9231" name="Freeform 181">
                <a:extLst>
                  <a:ext uri="{FF2B5EF4-FFF2-40B4-BE49-F238E27FC236}">
                    <a16:creationId xmlns:a16="http://schemas.microsoft.com/office/drawing/2014/main" id="{6CC1900D-C0D5-C640-AB21-6AC457264251}"/>
                  </a:ext>
                </a:extLst>
              </p:cNvPr>
              <p:cNvSpPr>
                <a:spLocks/>
              </p:cNvSpPr>
              <p:nvPr/>
            </p:nvSpPr>
            <p:spPr bwMode="auto">
              <a:xfrm>
                <a:off x="2091205" y="4077072"/>
                <a:ext cx="81698" cy="113117"/>
              </a:xfrm>
              <a:custGeom>
                <a:avLst/>
                <a:gdLst>
                  <a:gd name="T0" fmla="*/ 47892 w 174"/>
                  <a:gd name="T1" fmla="*/ 22528 h 236"/>
                  <a:gd name="T2" fmla="*/ 47892 w 174"/>
                  <a:gd name="T3" fmla="*/ 22528 h 236"/>
                  <a:gd name="T4" fmla="*/ 26294 w 174"/>
                  <a:gd name="T5" fmla="*/ 34510 h 236"/>
                  <a:gd name="T6" fmla="*/ 26294 w 174"/>
                  <a:gd name="T7" fmla="*/ 34510 h 236"/>
                  <a:gd name="T8" fmla="*/ 22068 w 174"/>
                  <a:gd name="T9" fmla="*/ 52245 h 236"/>
                  <a:gd name="T10" fmla="*/ 22068 w 174"/>
                  <a:gd name="T11" fmla="*/ 52245 h 236"/>
                  <a:gd name="T12" fmla="*/ 27702 w 174"/>
                  <a:gd name="T13" fmla="*/ 80045 h 236"/>
                  <a:gd name="T14" fmla="*/ 27702 w 174"/>
                  <a:gd name="T15" fmla="*/ 80045 h 236"/>
                  <a:gd name="T16" fmla="*/ 49770 w 174"/>
                  <a:gd name="T17" fmla="*/ 80524 h 236"/>
                  <a:gd name="T18" fmla="*/ 49770 w 174"/>
                  <a:gd name="T19" fmla="*/ 80524 h 236"/>
                  <a:gd name="T20" fmla="*/ 54465 w 174"/>
                  <a:gd name="T21" fmla="*/ 72855 h 236"/>
                  <a:gd name="T22" fmla="*/ 54465 w 174"/>
                  <a:gd name="T23" fmla="*/ 72855 h 236"/>
                  <a:gd name="T24" fmla="*/ 47892 w 174"/>
                  <a:gd name="T25" fmla="*/ 22528 h 236"/>
                  <a:gd name="T26" fmla="*/ 74186 w 174"/>
                  <a:gd name="T27" fmla="*/ 64227 h 236"/>
                  <a:gd name="T28" fmla="*/ 74186 w 174"/>
                  <a:gd name="T29" fmla="*/ 64227 h 236"/>
                  <a:gd name="T30" fmla="*/ 27233 w 174"/>
                  <a:gd name="T31" fmla="*/ 94903 h 236"/>
                  <a:gd name="T32" fmla="*/ 27233 w 174"/>
                  <a:gd name="T33" fmla="*/ 94903 h 236"/>
                  <a:gd name="T34" fmla="*/ 7512 w 174"/>
                  <a:gd name="T35" fmla="*/ 68541 h 236"/>
                  <a:gd name="T36" fmla="*/ 7512 w 174"/>
                  <a:gd name="T37" fmla="*/ 68541 h 236"/>
                  <a:gd name="T38" fmla="*/ 8452 w 174"/>
                  <a:gd name="T39" fmla="*/ 59914 h 236"/>
                  <a:gd name="T40" fmla="*/ 8452 w 174"/>
                  <a:gd name="T41" fmla="*/ 59914 h 236"/>
                  <a:gd name="T42" fmla="*/ 2348 w 174"/>
                  <a:gd name="T43" fmla="*/ 48410 h 236"/>
                  <a:gd name="T44" fmla="*/ 2348 w 174"/>
                  <a:gd name="T45" fmla="*/ 48410 h 236"/>
                  <a:gd name="T46" fmla="*/ 56343 w 174"/>
                  <a:gd name="T47" fmla="*/ 7190 h 236"/>
                  <a:gd name="T48" fmla="*/ 56343 w 174"/>
                  <a:gd name="T49" fmla="*/ 7190 h 236"/>
                  <a:gd name="T50" fmla="*/ 74186 w 174"/>
                  <a:gd name="T51" fmla="*/ 64227 h 2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74" h="236">
                    <a:moveTo>
                      <a:pt x="102" y="47"/>
                    </a:moveTo>
                    <a:lnTo>
                      <a:pt x="102" y="47"/>
                    </a:lnTo>
                    <a:cubicBezTo>
                      <a:pt x="83" y="46"/>
                      <a:pt x="68" y="56"/>
                      <a:pt x="56" y="72"/>
                    </a:cubicBezTo>
                    <a:cubicBezTo>
                      <a:pt x="59" y="85"/>
                      <a:pt x="54" y="94"/>
                      <a:pt x="47" y="109"/>
                    </a:cubicBezTo>
                    <a:cubicBezTo>
                      <a:pt x="39" y="128"/>
                      <a:pt x="39" y="152"/>
                      <a:pt x="59" y="167"/>
                    </a:cubicBezTo>
                    <a:cubicBezTo>
                      <a:pt x="68" y="174"/>
                      <a:pt x="96" y="176"/>
                      <a:pt x="106" y="168"/>
                    </a:cubicBezTo>
                    <a:cubicBezTo>
                      <a:pt x="110" y="165"/>
                      <a:pt x="114" y="156"/>
                      <a:pt x="116" y="152"/>
                    </a:cubicBezTo>
                    <a:cubicBezTo>
                      <a:pt x="130" y="125"/>
                      <a:pt x="156" y="52"/>
                      <a:pt x="102" y="47"/>
                    </a:cubicBezTo>
                    <a:close/>
                    <a:moveTo>
                      <a:pt x="158" y="134"/>
                    </a:moveTo>
                    <a:lnTo>
                      <a:pt x="158" y="134"/>
                    </a:lnTo>
                    <a:cubicBezTo>
                      <a:pt x="141" y="172"/>
                      <a:pt x="106" y="235"/>
                      <a:pt x="58" y="198"/>
                    </a:cubicBezTo>
                    <a:cubicBezTo>
                      <a:pt x="39" y="185"/>
                      <a:pt x="20" y="165"/>
                      <a:pt x="16" y="143"/>
                    </a:cubicBezTo>
                    <a:cubicBezTo>
                      <a:pt x="14" y="138"/>
                      <a:pt x="16" y="130"/>
                      <a:pt x="18" y="125"/>
                    </a:cubicBezTo>
                    <a:cubicBezTo>
                      <a:pt x="9" y="122"/>
                      <a:pt x="0" y="113"/>
                      <a:pt x="5" y="101"/>
                    </a:cubicBezTo>
                    <a:cubicBezTo>
                      <a:pt x="25" y="58"/>
                      <a:pt x="62" y="0"/>
                      <a:pt x="120" y="15"/>
                    </a:cubicBezTo>
                    <a:cubicBezTo>
                      <a:pt x="171" y="30"/>
                      <a:pt x="173" y="93"/>
                      <a:pt x="158" y="13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3200"/>
              </a:p>
            </p:txBody>
          </p:sp>
          <p:sp>
            <p:nvSpPr>
              <p:cNvPr id="234" name="Freeform 182">
                <a:extLst>
                  <a:ext uri="{FF2B5EF4-FFF2-40B4-BE49-F238E27FC236}">
                    <a16:creationId xmlns:a16="http://schemas.microsoft.com/office/drawing/2014/main" id="{ACB8E65C-B5B6-4946-B25F-D13153EF4E45}"/>
                  </a:ext>
                </a:extLst>
              </p:cNvPr>
              <p:cNvSpPr>
                <a:spLocks noChangeArrowheads="1"/>
              </p:cNvSpPr>
              <p:nvPr/>
            </p:nvSpPr>
            <p:spPr bwMode="auto">
              <a:xfrm>
                <a:off x="2421934" y="4083385"/>
                <a:ext cx="96852" cy="94695"/>
              </a:xfrm>
              <a:custGeom>
                <a:avLst/>
                <a:gdLst>
                  <a:gd name="T0" fmla="*/ 59 w 203"/>
                  <a:gd name="T1" fmla="*/ 134 h 198"/>
                  <a:gd name="T2" fmla="*/ 59 w 203"/>
                  <a:gd name="T3" fmla="*/ 134 h 198"/>
                  <a:gd name="T4" fmla="*/ 108 w 203"/>
                  <a:gd name="T5" fmla="*/ 150 h 198"/>
                  <a:gd name="T6" fmla="*/ 108 w 203"/>
                  <a:gd name="T7" fmla="*/ 150 h 198"/>
                  <a:gd name="T8" fmla="*/ 140 w 203"/>
                  <a:gd name="T9" fmla="*/ 131 h 198"/>
                  <a:gd name="T10" fmla="*/ 140 w 203"/>
                  <a:gd name="T11" fmla="*/ 131 h 198"/>
                  <a:gd name="T12" fmla="*/ 175 w 203"/>
                  <a:gd name="T13" fmla="*/ 83 h 198"/>
                  <a:gd name="T14" fmla="*/ 175 w 203"/>
                  <a:gd name="T15" fmla="*/ 83 h 198"/>
                  <a:gd name="T16" fmla="*/ 143 w 203"/>
                  <a:gd name="T17" fmla="*/ 47 h 198"/>
                  <a:gd name="T18" fmla="*/ 143 w 203"/>
                  <a:gd name="T19" fmla="*/ 47 h 198"/>
                  <a:gd name="T20" fmla="*/ 125 w 203"/>
                  <a:gd name="T21" fmla="*/ 51 h 198"/>
                  <a:gd name="T22" fmla="*/ 125 w 203"/>
                  <a:gd name="T23" fmla="*/ 51 h 198"/>
                  <a:gd name="T24" fmla="*/ 59 w 203"/>
                  <a:gd name="T25" fmla="*/ 134 h 198"/>
                  <a:gd name="T26" fmla="*/ 84 w 203"/>
                  <a:gd name="T27" fmla="*/ 35 h 198"/>
                  <a:gd name="T28" fmla="*/ 84 w 203"/>
                  <a:gd name="T29" fmla="*/ 35 h 198"/>
                  <a:gd name="T30" fmla="*/ 200 w 203"/>
                  <a:gd name="T31" fmla="*/ 62 h 198"/>
                  <a:gd name="T32" fmla="*/ 200 w 203"/>
                  <a:gd name="T33" fmla="*/ 62 h 198"/>
                  <a:gd name="T34" fmla="*/ 188 w 203"/>
                  <a:gd name="T35" fmla="*/ 130 h 198"/>
                  <a:gd name="T36" fmla="*/ 188 w 203"/>
                  <a:gd name="T37" fmla="*/ 130 h 198"/>
                  <a:gd name="T38" fmla="*/ 172 w 203"/>
                  <a:gd name="T39" fmla="*/ 142 h 198"/>
                  <a:gd name="T40" fmla="*/ 172 w 203"/>
                  <a:gd name="T41" fmla="*/ 142 h 198"/>
                  <a:gd name="T42" fmla="*/ 164 w 203"/>
                  <a:gd name="T43" fmla="*/ 167 h 198"/>
                  <a:gd name="T44" fmla="*/ 164 w 203"/>
                  <a:gd name="T45" fmla="*/ 167 h 198"/>
                  <a:gd name="T46" fmla="*/ 25 w 203"/>
                  <a:gd name="T47" fmla="*/ 143 h 198"/>
                  <a:gd name="T48" fmla="*/ 25 w 203"/>
                  <a:gd name="T49" fmla="*/ 143 h 198"/>
                  <a:gd name="T50" fmla="*/ 84 w 203"/>
                  <a:gd name="T51" fmla="*/ 35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3" h="198">
                    <a:moveTo>
                      <a:pt x="59" y="134"/>
                    </a:moveTo>
                    <a:lnTo>
                      <a:pt x="59" y="134"/>
                    </a:lnTo>
                    <a:cubicBezTo>
                      <a:pt x="71" y="150"/>
                      <a:pt x="89" y="152"/>
                      <a:pt x="108" y="150"/>
                    </a:cubicBezTo>
                    <a:lnTo>
                      <a:pt x="108" y="150"/>
                    </a:lnTo>
                    <a:cubicBezTo>
                      <a:pt x="115" y="139"/>
                      <a:pt x="126" y="138"/>
                      <a:pt x="140" y="131"/>
                    </a:cubicBezTo>
                    <a:lnTo>
                      <a:pt x="140" y="131"/>
                    </a:lnTo>
                    <a:cubicBezTo>
                      <a:pt x="161" y="122"/>
                      <a:pt x="179" y="106"/>
                      <a:pt x="175" y="83"/>
                    </a:cubicBezTo>
                    <a:lnTo>
                      <a:pt x="175" y="83"/>
                    </a:lnTo>
                    <a:cubicBezTo>
                      <a:pt x="173" y="69"/>
                      <a:pt x="156" y="48"/>
                      <a:pt x="143" y="47"/>
                    </a:cubicBezTo>
                    <a:lnTo>
                      <a:pt x="143" y="47"/>
                    </a:lnTo>
                    <a:cubicBezTo>
                      <a:pt x="138" y="46"/>
                      <a:pt x="130" y="51"/>
                      <a:pt x="125" y="51"/>
                    </a:cubicBezTo>
                    <a:lnTo>
                      <a:pt x="125" y="51"/>
                    </a:lnTo>
                    <a:cubicBezTo>
                      <a:pt x="94" y="62"/>
                      <a:pt x="25" y="92"/>
                      <a:pt x="59" y="134"/>
                    </a:cubicBezTo>
                    <a:close/>
                    <a:moveTo>
                      <a:pt x="84" y="35"/>
                    </a:moveTo>
                    <a:lnTo>
                      <a:pt x="84" y="35"/>
                    </a:lnTo>
                    <a:cubicBezTo>
                      <a:pt x="122" y="20"/>
                      <a:pt x="190" y="0"/>
                      <a:pt x="200" y="62"/>
                    </a:cubicBezTo>
                    <a:lnTo>
                      <a:pt x="200" y="62"/>
                    </a:lnTo>
                    <a:cubicBezTo>
                      <a:pt x="202" y="83"/>
                      <a:pt x="201" y="112"/>
                      <a:pt x="188" y="130"/>
                    </a:cubicBezTo>
                    <a:lnTo>
                      <a:pt x="188" y="130"/>
                    </a:lnTo>
                    <a:cubicBezTo>
                      <a:pt x="184" y="135"/>
                      <a:pt x="179" y="139"/>
                      <a:pt x="172" y="142"/>
                    </a:cubicBezTo>
                    <a:lnTo>
                      <a:pt x="172" y="142"/>
                    </a:lnTo>
                    <a:cubicBezTo>
                      <a:pt x="177" y="150"/>
                      <a:pt x="176" y="163"/>
                      <a:pt x="164" y="167"/>
                    </a:cubicBezTo>
                    <a:lnTo>
                      <a:pt x="164" y="167"/>
                    </a:lnTo>
                    <a:cubicBezTo>
                      <a:pt x="119" y="182"/>
                      <a:pt x="52" y="197"/>
                      <a:pt x="25" y="143"/>
                    </a:cubicBezTo>
                    <a:lnTo>
                      <a:pt x="25" y="143"/>
                    </a:lnTo>
                    <a:cubicBezTo>
                      <a:pt x="0" y="97"/>
                      <a:pt x="43" y="51"/>
                      <a:pt x="84" y="35"/>
                    </a:cubicBezTo>
                    <a:close/>
                  </a:path>
                </a:pathLst>
              </a:custGeom>
              <a:solidFill>
                <a:schemeClr val="accent1">
                  <a:lumMod val="75000"/>
                </a:schemeClr>
              </a:solidFill>
              <a:ln>
                <a:noFill/>
              </a:ln>
              <a:effectLst/>
            </p:spPr>
            <p:txBody>
              <a:bodyPr wrap="none" anchor="ctr"/>
              <a:lstStyle/>
              <a:p>
                <a:pPr>
                  <a:defRPr/>
                </a:pPr>
                <a:endParaRPr lang="es-ES_tradnl" sz="3200"/>
              </a:p>
            </p:txBody>
          </p:sp>
          <p:sp>
            <p:nvSpPr>
              <p:cNvPr id="9233" name="Freeform 183">
                <a:extLst>
                  <a:ext uri="{FF2B5EF4-FFF2-40B4-BE49-F238E27FC236}">
                    <a16:creationId xmlns:a16="http://schemas.microsoft.com/office/drawing/2014/main" id="{8710F152-6647-334F-B720-891EE00328FE}"/>
                  </a:ext>
                </a:extLst>
              </p:cNvPr>
              <p:cNvSpPr>
                <a:spLocks/>
              </p:cNvSpPr>
              <p:nvPr/>
            </p:nvSpPr>
            <p:spPr bwMode="auto">
              <a:xfrm>
                <a:off x="2602346" y="4077072"/>
                <a:ext cx="81698" cy="113117"/>
              </a:xfrm>
              <a:custGeom>
                <a:avLst/>
                <a:gdLst>
                  <a:gd name="T0" fmla="*/ 47697 w 173"/>
                  <a:gd name="T1" fmla="*/ 23289 h 238"/>
                  <a:gd name="T2" fmla="*/ 47697 w 173"/>
                  <a:gd name="T3" fmla="*/ 23289 h 238"/>
                  <a:gd name="T4" fmla="*/ 25973 w 173"/>
                  <a:gd name="T5" fmla="*/ 34220 h 238"/>
                  <a:gd name="T6" fmla="*/ 25973 w 173"/>
                  <a:gd name="T7" fmla="*/ 34220 h 238"/>
                  <a:gd name="T8" fmla="*/ 21723 w 173"/>
                  <a:gd name="T9" fmla="*/ 52281 h 238"/>
                  <a:gd name="T10" fmla="*/ 21723 w 173"/>
                  <a:gd name="T11" fmla="*/ 52281 h 238"/>
                  <a:gd name="T12" fmla="*/ 27390 w 173"/>
                  <a:gd name="T13" fmla="*/ 79372 h 238"/>
                  <a:gd name="T14" fmla="*/ 27390 w 173"/>
                  <a:gd name="T15" fmla="*/ 79372 h 238"/>
                  <a:gd name="T16" fmla="*/ 50530 w 173"/>
                  <a:gd name="T17" fmla="*/ 80798 h 238"/>
                  <a:gd name="T18" fmla="*/ 50530 w 173"/>
                  <a:gd name="T19" fmla="*/ 80798 h 238"/>
                  <a:gd name="T20" fmla="*/ 53836 w 173"/>
                  <a:gd name="T21" fmla="*/ 72243 h 238"/>
                  <a:gd name="T22" fmla="*/ 53836 w 173"/>
                  <a:gd name="T23" fmla="*/ 72243 h 238"/>
                  <a:gd name="T24" fmla="*/ 47697 w 173"/>
                  <a:gd name="T25" fmla="*/ 23289 h 238"/>
                  <a:gd name="T26" fmla="*/ 73198 w 173"/>
                  <a:gd name="T27" fmla="*/ 63688 h 238"/>
                  <a:gd name="T28" fmla="*/ 73198 w 173"/>
                  <a:gd name="T29" fmla="*/ 63688 h 238"/>
                  <a:gd name="T30" fmla="*/ 26918 w 173"/>
                  <a:gd name="T31" fmla="*/ 95056 h 238"/>
                  <a:gd name="T32" fmla="*/ 26918 w 173"/>
                  <a:gd name="T33" fmla="*/ 95056 h 238"/>
                  <a:gd name="T34" fmla="*/ 7084 w 173"/>
                  <a:gd name="T35" fmla="*/ 68916 h 238"/>
                  <a:gd name="T36" fmla="*/ 7084 w 173"/>
                  <a:gd name="T37" fmla="*/ 68916 h 238"/>
                  <a:gd name="T38" fmla="*/ 8028 w 173"/>
                  <a:gd name="T39" fmla="*/ 59410 h 238"/>
                  <a:gd name="T40" fmla="*/ 8028 w 173"/>
                  <a:gd name="T41" fmla="*/ 59410 h 238"/>
                  <a:gd name="T42" fmla="*/ 1889 w 173"/>
                  <a:gd name="T43" fmla="*/ 48954 h 238"/>
                  <a:gd name="T44" fmla="*/ 1889 w 173"/>
                  <a:gd name="T45" fmla="*/ 48954 h 238"/>
                  <a:gd name="T46" fmla="*/ 55725 w 173"/>
                  <a:gd name="T47" fmla="*/ 8080 h 238"/>
                  <a:gd name="T48" fmla="*/ 55725 w 173"/>
                  <a:gd name="T49" fmla="*/ 8080 h 238"/>
                  <a:gd name="T50" fmla="*/ 73198 w 173"/>
                  <a:gd name="T51" fmla="*/ 63688 h 23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73" h="238">
                    <a:moveTo>
                      <a:pt x="101" y="49"/>
                    </a:moveTo>
                    <a:lnTo>
                      <a:pt x="101" y="49"/>
                    </a:lnTo>
                    <a:cubicBezTo>
                      <a:pt x="82" y="47"/>
                      <a:pt x="67" y="58"/>
                      <a:pt x="55" y="72"/>
                    </a:cubicBezTo>
                    <a:cubicBezTo>
                      <a:pt x="58" y="85"/>
                      <a:pt x="51" y="95"/>
                      <a:pt x="46" y="110"/>
                    </a:cubicBezTo>
                    <a:cubicBezTo>
                      <a:pt x="38" y="130"/>
                      <a:pt x="38" y="152"/>
                      <a:pt x="58" y="167"/>
                    </a:cubicBezTo>
                    <a:cubicBezTo>
                      <a:pt x="68" y="175"/>
                      <a:pt x="95" y="177"/>
                      <a:pt x="107" y="170"/>
                    </a:cubicBezTo>
                    <a:cubicBezTo>
                      <a:pt x="109" y="167"/>
                      <a:pt x="113" y="158"/>
                      <a:pt x="114" y="152"/>
                    </a:cubicBezTo>
                    <a:cubicBezTo>
                      <a:pt x="129" y="125"/>
                      <a:pt x="155" y="54"/>
                      <a:pt x="101" y="49"/>
                    </a:cubicBezTo>
                    <a:close/>
                    <a:moveTo>
                      <a:pt x="155" y="134"/>
                    </a:moveTo>
                    <a:lnTo>
                      <a:pt x="155" y="134"/>
                    </a:lnTo>
                    <a:cubicBezTo>
                      <a:pt x="139" y="173"/>
                      <a:pt x="107" y="237"/>
                      <a:pt x="57" y="200"/>
                    </a:cubicBezTo>
                    <a:cubicBezTo>
                      <a:pt x="38" y="187"/>
                      <a:pt x="20" y="167"/>
                      <a:pt x="15" y="145"/>
                    </a:cubicBezTo>
                    <a:cubicBezTo>
                      <a:pt x="15" y="138"/>
                      <a:pt x="15" y="131"/>
                      <a:pt x="17" y="125"/>
                    </a:cubicBezTo>
                    <a:cubicBezTo>
                      <a:pt x="8" y="124"/>
                      <a:pt x="0" y="113"/>
                      <a:pt x="4" y="103"/>
                    </a:cubicBezTo>
                    <a:cubicBezTo>
                      <a:pt x="24" y="58"/>
                      <a:pt x="61" y="0"/>
                      <a:pt x="118" y="17"/>
                    </a:cubicBezTo>
                    <a:cubicBezTo>
                      <a:pt x="170" y="32"/>
                      <a:pt x="172" y="93"/>
                      <a:pt x="155" y="13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3200"/>
              </a:p>
            </p:txBody>
          </p:sp>
          <p:sp>
            <p:nvSpPr>
              <p:cNvPr id="236" name="Freeform 184">
                <a:extLst>
                  <a:ext uri="{FF2B5EF4-FFF2-40B4-BE49-F238E27FC236}">
                    <a16:creationId xmlns:a16="http://schemas.microsoft.com/office/drawing/2014/main" id="{CB963CB6-F14B-7D4E-BE49-3EFA57669B08}"/>
                  </a:ext>
                </a:extLst>
              </p:cNvPr>
              <p:cNvSpPr>
                <a:spLocks noChangeArrowheads="1"/>
              </p:cNvSpPr>
              <p:nvPr/>
            </p:nvSpPr>
            <p:spPr bwMode="auto">
              <a:xfrm>
                <a:off x="2261572" y="4096012"/>
                <a:ext cx="82563" cy="71022"/>
              </a:xfrm>
              <a:custGeom>
                <a:avLst/>
                <a:gdLst>
                  <a:gd name="T0" fmla="*/ 129 w 177"/>
                  <a:gd name="T1" fmla="*/ 60 h 148"/>
                  <a:gd name="T2" fmla="*/ 129 w 177"/>
                  <a:gd name="T3" fmla="*/ 60 h 148"/>
                  <a:gd name="T4" fmla="*/ 88 w 177"/>
                  <a:gd name="T5" fmla="*/ 33 h 148"/>
                  <a:gd name="T6" fmla="*/ 88 w 177"/>
                  <a:gd name="T7" fmla="*/ 33 h 148"/>
                  <a:gd name="T8" fmla="*/ 58 w 177"/>
                  <a:gd name="T9" fmla="*/ 41 h 148"/>
                  <a:gd name="T10" fmla="*/ 58 w 177"/>
                  <a:gd name="T11" fmla="*/ 41 h 148"/>
                  <a:gd name="T12" fmla="*/ 22 w 177"/>
                  <a:gd name="T13" fmla="*/ 76 h 148"/>
                  <a:gd name="T14" fmla="*/ 22 w 177"/>
                  <a:gd name="T15" fmla="*/ 76 h 148"/>
                  <a:gd name="T16" fmla="*/ 47 w 177"/>
                  <a:gd name="T17" fmla="*/ 117 h 148"/>
                  <a:gd name="T18" fmla="*/ 47 w 177"/>
                  <a:gd name="T19" fmla="*/ 117 h 148"/>
                  <a:gd name="T20" fmla="*/ 63 w 177"/>
                  <a:gd name="T21" fmla="*/ 117 h 148"/>
                  <a:gd name="T22" fmla="*/ 63 w 177"/>
                  <a:gd name="T23" fmla="*/ 117 h 148"/>
                  <a:gd name="T24" fmla="*/ 129 w 177"/>
                  <a:gd name="T25" fmla="*/ 60 h 148"/>
                  <a:gd name="T26" fmla="*/ 97 w 177"/>
                  <a:gd name="T27" fmla="*/ 144 h 148"/>
                  <a:gd name="T28" fmla="*/ 97 w 177"/>
                  <a:gd name="T29" fmla="*/ 144 h 148"/>
                  <a:gd name="T30" fmla="*/ 0 w 177"/>
                  <a:gd name="T31" fmla="*/ 88 h 148"/>
                  <a:gd name="T32" fmla="*/ 0 w 177"/>
                  <a:gd name="T33" fmla="*/ 88 h 148"/>
                  <a:gd name="T34" fmla="*/ 17 w 177"/>
                  <a:gd name="T35" fmla="*/ 29 h 148"/>
                  <a:gd name="T36" fmla="*/ 17 w 177"/>
                  <a:gd name="T37" fmla="*/ 29 h 148"/>
                  <a:gd name="T38" fmla="*/ 31 w 177"/>
                  <a:gd name="T39" fmla="*/ 22 h 148"/>
                  <a:gd name="T40" fmla="*/ 31 w 177"/>
                  <a:gd name="T41" fmla="*/ 22 h 148"/>
                  <a:gd name="T42" fmla="*/ 41 w 177"/>
                  <a:gd name="T43" fmla="*/ 1 h 148"/>
                  <a:gd name="T44" fmla="*/ 41 w 177"/>
                  <a:gd name="T45" fmla="*/ 1 h 148"/>
                  <a:gd name="T46" fmla="*/ 160 w 177"/>
                  <a:gd name="T47" fmla="*/ 62 h 148"/>
                  <a:gd name="T48" fmla="*/ 160 w 177"/>
                  <a:gd name="T49" fmla="*/ 62 h 148"/>
                  <a:gd name="T50" fmla="*/ 97 w 177"/>
                  <a:gd name="T51" fmla="*/ 144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7" h="148">
                    <a:moveTo>
                      <a:pt x="129" y="60"/>
                    </a:moveTo>
                    <a:lnTo>
                      <a:pt x="129" y="60"/>
                    </a:lnTo>
                    <a:cubicBezTo>
                      <a:pt x="121" y="43"/>
                      <a:pt x="105" y="35"/>
                      <a:pt x="88" y="33"/>
                    </a:cubicBezTo>
                    <a:lnTo>
                      <a:pt x="88" y="33"/>
                    </a:lnTo>
                    <a:cubicBezTo>
                      <a:pt x="81" y="41"/>
                      <a:pt x="71" y="39"/>
                      <a:pt x="58" y="41"/>
                    </a:cubicBezTo>
                    <a:lnTo>
                      <a:pt x="58" y="41"/>
                    </a:lnTo>
                    <a:cubicBezTo>
                      <a:pt x="38" y="43"/>
                      <a:pt x="22" y="52"/>
                      <a:pt x="22" y="76"/>
                    </a:cubicBezTo>
                    <a:lnTo>
                      <a:pt x="22" y="76"/>
                    </a:lnTo>
                    <a:cubicBezTo>
                      <a:pt x="22" y="88"/>
                      <a:pt x="35" y="112"/>
                      <a:pt x="47" y="117"/>
                    </a:cubicBezTo>
                    <a:lnTo>
                      <a:pt x="47" y="117"/>
                    </a:lnTo>
                    <a:cubicBezTo>
                      <a:pt x="51" y="119"/>
                      <a:pt x="59" y="117"/>
                      <a:pt x="63" y="117"/>
                    </a:cubicBezTo>
                    <a:lnTo>
                      <a:pt x="63" y="117"/>
                    </a:lnTo>
                    <a:cubicBezTo>
                      <a:pt x="89" y="117"/>
                      <a:pt x="154" y="109"/>
                      <a:pt x="129" y="60"/>
                    </a:cubicBezTo>
                    <a:close/>
                    <a:moveTo>
                      <a:pt x="97" y="144"/>
                    </a:moveTo>
                    <a:lnTo>
                      <a:pt x="97" y="144"/>
                    </a:lnTo>
                    <a:cubicBezTo>
                      <a:pt x="62" y="147"/>
                      <a:pt x="0" y="146"/>
                      <a:pt x="0" y="88"/>
                    </a:cubicBezTo>
                    <a:lnTo>
                      <a:pt x="0" y="88"/>
                    </a:lnTo>
                    <a:cubicBezTo>
                      <a:pt x="0" y="67"/>
                      <a:pt x="4" y="43"/>
                      <a:pt x="17" y="29"/>
                    </a:cubicBezTo>
                    <a:lnTo>
                      <a:pt x="17" y="29"/>
                    </a:lnTo>
                    <a:cubicBezTo>
                      <a:pt x="21" y="25"/>
                      <a:pt x="25" y="23"/>
                      <a:pt x="31" y="22"/>
                    </a:cubicBezTo>
                    <a:lnTo>
                      <a:pt x="31" y="22"/>
                    </a:lnTo>
                    <a:cubicBezTo>
                      <a:pt x="27" y="14"/>
                      <a:pt x="30" y="1"/>
                      <a:pt x="41" y="1"/>
                    </a:cubicBezTo>
                    <a:lnTo>
                      <a:pt x="41" y="1"/>
                    </a:lnTo>
                    <a:cubicBezTo>
                      <a:pt x="81" y="0"/>
                      <a:pt x="142" y="5"/>
                      <a:pt x="160" y="62"/>
                    </a:cubicBezTo>
                    <a:lnTo>
                      <a:pt x="160" y="62"/>
                    </a:lnTo>
                    <a:cubicBezTo>
                      <a:pt x="176" y="112"/>
                      <a:pt x="135" y="142"/>
                      <a:pt x="97" y="144"/>
                    </a:cubicBezTo>
                    <a:close/>
                  </a:path>
                </a:pathLst>
              </a:custGeom>
              <a:solidFill>
                <a:schemeClr val="accent1">
                  <a:lumMod val="60000"/>
                  <a:lumOff val="40000"/>
                </a:schemeClr>
              </a:solidFill>
              <a:ln>
                <a:noFill/>
              </a:ln>
              <a:effectLst/>
            </p:spPr>
            <p:txBody>
              <a:bodyPr wrap="none" anchor="ctr"/>
              <a:lstStyle/>
              <a:p>
                <a:pPr>
                  <a:defRPr/>
                </a:pPr>
                <a:endParaRPr lang="es-ES_tradnl" sz="3200"/>
              </a:p>
            </p:txBody>
          </p:sp>
          <p:sp>
            <p:nvSpPr>
              <p:cNvPr id="237" name="Freeform 185">
                <a:extLst>
                  <a:ext uri="{FF2B5EF4-FFF2-40B4-BE49-F238E27FC236}">
                    <a16:creationId xmlns:a16="http://schemas.microsoft.com/office/drawing/2014/main" id="{C4BDD487-B3C6-8F42-9F66-E3F620A6D463}"/>
                  </a:ext>
                </a:extLst>
              </p:cNvPr>
              <p:cNvSpPr>
                <a:spLocks noChangeArrowheads="1"/>
              </p:cNvSpPr>
              <p:nvPr/>
            </p:nvSpPr>
            <p:spPr bwMode="auto">
              <a:xfrm>
                <a:off x="2763299" y="4084964"/>
                <a:ext cx="87326" cy="89960"/>
              </a:xfrm>
              <a:custGeom>
                <a:avLst/>
                <a:gdLst>
                  <a:gd name="T0" fmla="*/ 65 w 187"/>
                  <a:gd name="T1" fmla="*/ 132 h 188"/>
                  <a:gd name="T2" fmla="*/ 65 w 187"/>
                  <a:gd name="T3" fmla="*/ 132 h 188"/>
                  <a:gd name="T4" fmla="*/ 113 w 187"/>
                  <a:gd name="T5" fmla="*/ 140 h 188"/>
                  <a:gd name="T6" fmla="*/ 113 w 187"/>
                  <a:gd name="T7" fmla="*/ 140 h 188"/>
                  <a:gd name="T8" fmla="*/ 137 w 187"/>
                  <a:gd name="T9" fmla="*/ 120 h 188"/>
                  <a:gd name="T10" fmla="*/ 137 w 187"/>
                  <a:gd name="T11" fmla="*/ 120 h 188"/>
                  <a:gd name="T12" fmla="*/ 154 w 187"/>
                  <a:gd name="T13" fmla="*/ 73 h 188"/>
                  <a:gd name="T14" fmla="*/ 154 w 187"/>
                  <a:gd name="T15" fmla="*/ 73 h 188"/>
                  <a:gd name="T16" fmla="*/ 116 w 187"/>
                  <a:gd name="T17" fmla="*/ 46 h 188"/>
                  <a:gd name="T18" fmla="*/ 116 w 187"/>
                  <a:gd name="T19" fmla="*/ 46 h 188"/>
                  <a:gd name="T20" fmla="*/ 100 w 187"/>
                  <a:gd name="T21" fmla="*/ 53 h 188"/>
                  <a:gd name="T22" fmla="*/ 100 w 187"/>
                  <a:gd name="T23" fmla="*/ 53 h 188"/>
                  <a:gd name="T24" fmla="*/ 65 w 187"/>
                  <a:gd name="T25" fmla="*/ 132 h 188"/>
                  <a:gd name="T26" fmla="*/ 58 w 187"/>
                  <a:gd name="T27" fmla="*/ 43 h 188"/>
                  <a:gd name="T28" fmla="*/ 58 w 187"/>
                  <a:gd name="T29" fmla="*/ 43 h 188"/>
                  <a:gd name="T30" fmla="*/ 171 w 187"/>
                  <a:gd name="T31" fmla="*/ 53 h 188"/>
                  <a:gd name="T32" fmla="*/ 171 w 187"/>
                  <a:gd name="T33" fmla="*/ 53 h 188"/>
                  <a:gd name="T34" fmla="*/ 180 w 187"/>
                  <a:gd name="T35" fmla="*/ 113 h 188"/>
                  <a:gd name="T36" fmla="*/ 180 w 187"/>
                  <a:gd name="T37" fmla="*/ 113 h 188"/>
                  <a:gd name="T38" fmla="*/ 170 w 187"/>
                  <a:gd name="T39" fmla="*/ 125 h 188"/>
                  <a:gd name="T40" fmla="*/ 170 w 187"/>
                  <a:gd name="T41" fmla="*/ 125 h 188"/>
                  <a:gd name="T42" fmla="*/ 170 w 187"/>
                  <a:gd name="T43" fmla="*/ 149 h 188"/>
                  <a:gd name="T44" fmla="*/ 170 w 187"/>
                  <a:gd name="T45" fmla="*/ 149 h 188"/>
                  <a:gd name="T46" fmla="*/ 36 w 187"/>
                  <a:gd name="T47" fmla="*/ 144 h 188"/>
                  <a:gd name="T48" fmla="*/ 36 w 187"/>
                  <a:gd name="T49" fmla="*/ 144 h 188"/>
                  <a:gd name="T50" fmla="*/ 58 w 187"/>
                  <a:gd name="T51" fmla="*/ 43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7" h="188">
                    <a:moveTo>
                      <a:pt x="65" y="132"/>
                    </a:moveTo>
                    <a:lnTo>
                      <a:pt x="65" y="132"/>
                    </a:lnTo>
                    <a:cubicBezTo>
                      <a:pt x="79" y="144"/>
                      <a:pt x="96" y="144"/>
                      <a:pt x="113" y="140"/>
                    </a:cubicBezTo>
                    <a:lnTo>
                      <a:pt x="113" y="140"/>
                    </a:lnTo>
                    <a:cubicBezTo>
                      <a:pt x="117" y="129"/>
                      <a:pt x="126" y="127"/>
                      <a:pt x="137" y="120"/>
                    </a:cubicBezTo>
                    <a:lnTo>
                      <a:pt x="137" y="120"/>
                    </a:lnTo>
                    <a:cubicBezTo>
                      <a:pt x="154" y="111"/>
                      <a:pt x="164" y="95"/>
                      <a:pt x="154" y="73"/>
                    </a:cubicBezTo>
                    <a:lnTo>
                      <a:pt x="154" y="73"/>
                    </a:lnTo>
                    <a:cubicBezTo>
                      <a:pt x="150" y="64"/>
                      <a:pt x="128" y="46"/>
                      <a:pt x="116" y="46"/>
                    </a:cubicBezTo>
                    <a:lnTo>
                      <a:pt x="116" y="46"/>
                    </a:lnTo>
                    <a:cubicBezTo>
                      <a:pt x="111" y="46"/>
                      <a:pt x="104" y="50"/>
                      <a:pt x="100" y="53"/>
                    </a:cubicBezTo>
                    <a:lnTo>
                      <a:pt x="100" y="53"/>
                    </a:lnTo>
                    <a:cubicBezTo>
                      <a:pt x="76" y="64"/>
                      <a:pt x="21" y="99"/>
                      <a:pt x="65" y="132"/>
                    </a:cubicBezTo>
                    <a:close/>
                    <a:moveTo>
                      <a:pt x="58" y="43"/>
                    </a:moveTo>
                    <a:lnTo>
                      <a:pt x="58" y="43"/>
                    </a:lnTo>
                    <a:cubicBezTo>
                      <a:pt x="90" y="24"/>
                      <a:pt x="146" y="0"/>
                      <a:pt x="171" y="53"/>
                    </a:cubicBezTo>
                    <a:lnTo>
                      <a:pt x="171" y="53"/>
                    </a:lnTo>
                    <a:cubicBezTo>
                      <a:pt x="179" y="71"/>
                      <a:pt x="186" y="96"/>
                      <a:pt x="180" y="113"/>
                    </a:cubicBezTo>
                    <a:lnTo>
                      <a:pt x="180" y="113"/>
                    </a:lnTo>
                    <a:cubicBezTo>
                      <a:pt x="178" y="119"/>
                      <a:pt x="174" y="123"/>
                      <a:pt x="170" y="125"/>
                    </a:cubicBezTo>
                    <a:lnTo>
                      <a:pt x="170" y="125"/>
                    </a:lnTo>
                    <a:cubicBezTo>
                      <a:pt x="176" y="132"/>
                      <a:pt x="179" y="144"/>
                      <a:pt x="170" y="149"/>
                    </a:cubicBezTo>
                    <a:lnTo>
                      <a:pt x="170" y="149"/>
                    </a:lnTo>
                    <a:cubicBezTo>
                      <a:pt x="133" y="167"/>
                      <a:pt x="76" y="187"/>
                      <a:pt x="36" y="144"/>
                    </a:cubicBezTo>
                    <a:lnTo>
                      <a:pt x="36" y="144"/>
                    </a:lnTo>
                    <a:cubicBezTo>
                      <a:pt x="0" y="104"/>
                      <a:pt x="25" y="61"/>
                      <a:pt x="58" y="43"/>
                    </a:cubicBezTo>
                    <a:close/>
                  </a:path>
                </a:pathLst>
              </a:custGeom>
              <a:solidFill>
                <a:schemeClr val="accent1">
                  <a:lumMod val="60000"/>
                  <a:lumOff val="40000"/>
                </a:schemeClr>
              </a:solidFill>
              <a:ln>
                <a:noFill/>
              </a:ln>
              <a:effectLst/>
            </p:spPr>
            <p:txBody>
              <a:bodyPr wrap="none" anchor="ctr"/>
              <a:lstStyle/>
              <a:p>
                <a:pPr>
                  <a:defRPr/>
                </a:pPr>
                <a:endParaRPr lang="es-ES_tradnl" sz="3200"/>
              </a:p>
            </p:txBody>
          </p:sp>
          <p:sp>
            <p:nvSpPr>
              <p:cNvPr id="238" name="Freeform 186">
                <a:extLst>
                  <a:ext uri="{FF2B5EF4-FFF2-40B4-BE49-F238E27FC236}">
                    <a16:creationId xmlns:a16="http://schemas.microsoft.com/office/drawing/2014/main" id="{847AF68F-B615-D443-B7D2-AB0FBDF36302}"/>
                  </a:ext>
                </a:extLst>
              </p:cNvPr>
              <p:cNvSpPr>
                <a:spLocks noChangeArrowheads="1"/>
              </p:cNvSpPr>
              <p:nvPr/>
            </p:nvSpPr>
            <p:spPr bwMode="auto">
              <a:xfrm>
                <a:off x="2939539" y="4094434"/>
                <a:ext cx="84150" cy="71021"/>
              </a:xfrm>
              <a:custGeom>
                <a:avLst/>
                <a:gdLst>
                  <a:gd name="T0" fmla="*/ 129 w 178"/>
                  <a:gd name="T1" fmla="*/ 62 h 150"/>
                  <a:gd name="T2" fmla="*/ 129 w 178"/>
                  <a:gd name="T3" fmla="*/ 62 h 150"/>
                  <a:gd name="T4" fmla="*/ 88 w 178"/>
                  <a:gd name="T5" fmla="*/ 33 h 150"/>
                  <a:gd name="T6" fmla="*/ 88 w 178"/>
                  <a:gd name="T7" fmla="*/ 33 h 150"/>
                  <a:gd name="T8" fmla="*/ 58 w 178"/>
                  <a:gd name="T9" fmla="*/ 42 h 150"/>
                  <a:gd name="T10" fmla="*/ 58 w 178"/>
                  <a:gd name="T11" fmla="*/ 42 h 150"/>
                  <a:gd name="T12" fmla="*/ 23 w 178"/>
                  <a:gd name="T13" fmla="*/ 76 h 150"/>
                  <a:gd name="T14" fmla="*/ 23 w 178"/>
                  <a:gd name="T15" fmla="*/ 76 h 150"/>
                  <a:gd name="T16" fmla="*/ 47 w 178"/>
                  <a:gd name="T17" fmla="*/ 118 h 150"/>
                  <a:gd name="T18" fmla="*/ 47 w 178"/>
                  <a:gd name="T19" fmla="*/ 118 h 150"/>
                  <a:gd name="T20" fmla="*/ 63 w 178"/>
                  <a:gd name="T21" fmla="*/ 118 h 150"/>
                  <a:gd name="T22" fmla="*/ 63 w 178"/>
                  <a:gd name="T23" fmla="*/ 118 h 150"/>
                  <a:gd name="T24" fmla="*/ 129 w 178"/>
                  <a:gd name="T25" fmla="*/ 62 h 150"/>
                  <a:gd name="T26" fmla="*/ 97 w 178"/>
                  <a:gd name="T27" fmla="*/ 145 h 150"/>
                  <a:gd name="T28" fmla="*/ 97 w 178"/>
                  <a:gd name="T29" fmla="*/ 145 h 150"/>
                  <a:gd name="T30" fmla="*/ 0 w 178"/>
                  <a:gd name="T31" fmla="*/ 90 h 150"/>
                  <a:gd name="T32" fmla="*/ 0 w 178"/>
                  <a:gd name="T33" fmla="*/ 90 h 150"/>
                  <a:gd name="T34" fmla="*/ 17 w 178"/>
                  <a:gd name="T35" fmla="*/ 29 h 150"/>
                  <a:gd name="T36" fmla="*/ 17 w 178"/>
                  <a:gd name="T37" fmla="*/ 29 h 150"/>
                  <a:gd name="T38" fmla="*/ 31 w 178"/>
                  <a:gd name="T39" fmla="*/ 24 h 150"/>
                  <a:gd name="T40" fmla="*/ 31 w 178"/>
                  <a:gd name="T41" fmla="*/ 24 h 150"/>
                  <a:gd name="T42" fmla="*/ 42 w 178"/>
                  <a:gd name="T43" fmla="*/ 3 h 150"/>
                  <a:gd name="T44" fmla="*/ 42 w 178"/>
                  <a:gd name="T45" fmla="*/ 3 h 150"/>
                  <a:gd name="T46" fmla="*/ 161 w 178"/>
                  <a:gd name="T47" fmla="*/ 63 h 150"/>
                  <a:gd name="T48" fmla="*/ 161 w 178"/>
                  <a:gd name="T49" fmla="*/ 63 h 150"/>
                  <a:gd name="T50" fmla="*/ 97 w 178"/>
                  <a:gd name="T51" fmla="*/ 14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8" h="150">
                    <a:moveTo>
                      <a:pt x="129" y="62"/>
                    </a:moveTo>
                    <a:lnTo>
                      <a:pt x="129" y="62"/>
                    </a:lnTo>
                    <a:cubicBezTo>
                      <a:pt x="119" y="45"/>
                      <a:pt x="105" y="37"/>
                      <a:pt x="88" y="33"/>
                    </a:cubicBezTo>
                    <a:lnTo>
                      <a:pt x="88" y="33"/>
                    </a:lnTo>
                    <a:cubicBezTo>
                      <a:pt x="80" y="41"/>
                      <a:pt x="71" y="40"/>
                      <a:pt x="58" y="42"/>
                    </a:cubicBezTo>
                    <a:lnTo>
                      <a:pt x="58" y="42"/>
                    </a:lnTo>
                    <a:cubicBezTo>
                      <a:pt x="39" y="44"/>
                      <a:pt x="22" y="53"/>
                      <a:pt x="23" y="76"/>
                    </a:cubicBezTo>
                    <a:lnTo>
                      <a:pt x="23" y="76"/>
                    </a:lnTo>
                    <a:cubicBezTo>
                      <a:pt x="23" y="88"/>
                      <a:pt x="35" y="113"/>
                      <a:pt x="47" y="118"/>
                    </a:cubicBezTo>
                    <a:lnTo>
                      <a:pt x="47" y="118"/>
                    </a:lnTo>
                    <a:cubicBezTo>
                      <a:pt x="51" y="120"/>
                      <a:pt x="59" y="118"/>
                      <a:pt x="63" y="118"/>
                    </a:cubicBezTo>
                    <a:lnTo>
                      <a:pt x="63" y="118"/>
                    </a:lnTo>
                    <a:cubicBezTo>
                      <a:pt x="90" y="118"/>
                      <a:pt x="155" y="109"/>
                      <a:pt x="129" y="62"/>
                    </a:cubicBezTo>
                    <a:close/>
                    <a:moveTo>
                      <a:pt x="97" y="145"/>
                    </a:moveTo>
                    <a:lnTo>
                      <a:pt x="97" y="145"/>
                    </a:lnTo>
                    <a:cubicBezTo>
                      <a:pt x="62" y="149"/>
                      <a:pt x="0" y="146"/>
                      <a:pt x="0" y="90"/>
                    </a:cubicBezTo>
                    <a:lnTo>
                      <a:pt x="0" y="90"/>
                    </a:lnTo>
                    <a:cubicBezTo>
                      <a:pt x="0" y="69"/>
                      <a:pt x="4" y="44"/>
                      <a:pt x="17" y="29"/>
                    </a:cubicBezTo>
                    <a:lnTo>
                      <a:pt x="17" y="29"/>
                    </a:lnTo>
                    <a:cubicBezTo>
                      <a:pt x="21" y="26"/>
                      <a:pt x="26" y="24"/>
                      <a:pt x="31" y="24"/>
                    </a:cubicBezTo>
                    <a:lnTo>
                      <a:pt x="31" y="24"/>
                    </a:lnTo>
                    <a:cubicBezTo>
                      <a:pt x="27" y="15"/>
                      <a:pt x="30" y="3"/>
                      <a:pt x="42" y="3"/>
                    </a:cubicBezTo>
                    <a:lnTo>
                      <a:pt x="42" y="3"/>
                    </a:lnTo>
                    <a:cubicBezTo>
                      <a:pt x="83" y="0"/>
                      <a:pt x="142" y="7"/>
                      <a:pt x="161" y="63"/>
                    </a:cubicBezTo>
                    <a:lnTo>
                      <a:pt x="161" y="63"/>
                    </a:lnTo>
                    <a:cubicBezTo>
                      <a:pt x="177" y="113"/>
                      <a:pt x="135" y="142"/>
                      <a:pt x="97" y="145"/>
                    </a:cubicBezTo>
                    <a:close/>
                  </a:path>
                </a:pathLst>
              </a:custGeom>
              <a:solidFill>
                <a:schemeClr val="accent1">
                  <a:lumMod val="75000"/>
                </a:schemeClr>
              </a:solidFill>
              <a:ln>
                <a:noFill/>
              </a:ln>
              <a:effectLst/>
            </p:spPr>
            <p:txBody>
              <a:bodyPr wrap="none" anchor="ctr"/>
              <a:lstStyle/>
              <a:p>
                <a:pPr>
                  <a:defRPr/>
                </a:pPr>
                <a:endParaRPr lang="es-ES_tradnl" sz="3200"/>
              </a:p>
            </p:txBody>
          </p:sp>
          <p:sp>
            <p:nvSpPr>
              <p:cNvPr id="9237" name="Freeform 187">
                <a:extLst>
                  <a:ext uri="{FF2B5EF4-FFF2-40B4-BE49-F238E27FC236}">
                    <a16:creationId xmlns:a16="http://schemas.microsoft.com/office/drawing/2014/main" id="{5C662E29-53A8-EC44-BAB3-E0D474774727}"/>
                  </a:ext>
                </a:extLst>
              </p:cNvPr>
              <p:cNvSpPr>
                <a:spLocks/>
              </p:cNvSpPr>
              <p:nvPr/>
            </p:nvSpPr>
            <p:spPr bwMode="auto">
              <a:xfrm>
                <a:off x="3103014" y="4077072"/>
                <a:ext cx="81699" cy="113117"/>
              </a:xfrm>
              <a:custGeom>
                <a:avLst/>
                <a:gdLst>
                  <a:gd name="T0" fmla="*/ 48169 w 173"/>
                  <a:gd name="T1" fmla="*/ 22910 h 237"/>
                  <a:gd name="T2" fmla="*/ 48169 w 173"/>
                  <a:gd name="T3" fmla="*/ 22910 h 237"/>
                  <a:gd name="T4" fmla="*/ 26918 w 173"/>
                  <a:gd name="T5" fmla="*/ 34365 h 237"/>
                  <a:gd name="T6" fmla="*/ 26918 w 173"/>
                  <a:gd name="T7" fmla="*/ 34365 h 237"/>
                  <a:gd name="T8" fmla="*/ 22668 w 173"/>
                  <a:gd name="T9" fmla="*/ 52024 h 237"/>
                  <a:gd name="T10" fmla="*/ 22668 w 173"/>
                  <a:gd name="T11" fmla="*/ 52024 h 237"/>
                  <a:gd name="T12" fmla="*/ 27390 w 173"/>
                  <a:gd name="T13" fmla="*/ 80184 h 237"/>
                  <a:gd name="T14" fmla="*/ 27390 w 173"/>
                  <a:gd name="T15" fmla="*/ 80184 h 237"/>
                  <a:gd name="T16" fmla="*/ 50531 w 173"/>
                  <a:gd name="T17" fmla="*/ 80661 h 237"/>
                  <a:gd name="T18" fmla="*/ 50531 w 173"/>
                  <a:gd name="T19" fmla="*/ 80661 h 237"/>
                  <a:gd name="T20" fmla="*/ 54781 w 173"/>
                  <a:gd name="T21" fmla="*/ 73025 h 237"/>
                  <a:gd name="T22" fmla="*/ 54781 w 173"/>
                  <a:gd name="T23" fmla="*/ 73025 h 237"/>
                  <a:gd name="T24" fmla="*/ 48169 w 173"/>
                  <a:gd name="T25" fmla="*/ 22910 h 237"/>
                  <a:gd name="T26" fmla="*/ 74143 w 173"/>
                  <a:gd name="T27" fmla="*/ 64434 h 237"/>
                  <a:gd name="T28" fmla="*/ 74143 w 173"/>
                  <a:gd name="T29" fmla="*/ 64434 h 237"/>
                  <a:gd name="T30" fmla="*/ 26918 w 173"/>
                  <a:gd name="T31" fmla="*/ 94980 h 237"/>
                  <a:gd name="T32" fmla="*/ 26918 w 173"/>
                  <a:gd name="T33" fmla="*/ 94980 h 237"/>
                  <a:gd name="T34" fmla="*/ 7084 w 173"/>
                  <a:gd name="T35" fmla="*/ 68729 h 237"/>
                  <a:gd name="T36" fmla="*/ 7084 w 173"/>
                  <a:gd name="T37" fmla="*/ 68729 h 237"/>
                  <a:gd name="T38" fmla="*/ 8028 w 173"/>
                  <a:gd name="T39" fmla="*/ 59661 h 237"/>
                  <a:gd name="T40" fmla="*/ 8028 w 173"/>
                  <a:gd name="T41" fmla="*/ 59661 h 237"/>
                  <a:gd name="T42" fmla="*/ 1889 w 173"/>
                  <a:gd name="T43" fmla="*/ 48206 h 237"/>
                  <a:gd name="T44" fmla="*/ 1889 w 173"/>
                  <a:gd name="T45" fmla="*/ 48206 h 237"/>
                  <a:gd name="T46" fmla="*/ 56198 w 173"/>
                  <a:gd name="T47" fmla="*/ 8591 h 237"/>
                  <a:gd name="T48" fmla="*/ 56198 w 173"/>
                  <a:gd name="T49" fmla="*/ 8591 h 237"/>
                  <a:gd name="T50" fmla="*/ 74143 w 173"/>
                  <a:gd name="T51" fmla="*/ 64434 h 23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73" h="237">
                    <a:moveTo>
                      <a:pt x="102" y="48"/>
                    </a:moveTo>
                    <a:lnTo>
                      <a:pt x="102" y="48"/>
                    </a:lnTo>
                    <a:cubicBezTo>
                      <a:pt x="83" y="47"/>
                      <a:pt x="67" y="58"/>
                      <a:pt x="57" y="72"/>
                    </a:cubicBezTo>
                    <a:cubicBezTo>
                      <a:pt x="58" y="85"/>
                      <a:pt x="53" y="94"/>
                      <a:pt x="48" y="109"/>
                    </a:cubicBezTo>
                    <a:cubicBezTo>
                      <a:pt x="40" y="130"/>
                      <a:pt x="38" y="153"/>
                      <a:pt x="58" y="168"/>
                    </a:cubicBezTo>
                    <a:cubicBezTo>
                      <a:pt x="69" y="174"/>
                      <a:pt x="96" y="178"/>
                      <a:pt x="107" y="169"/>
                    </a:cubicBezTo>
                    <a:cubicBezTo>
                      <a:pt x="111" y="167"/>
                      <a:pt x="113" y="157"/>
                      <a:pt x="116" y="153"/>
                    </a:cubicBezTo>
                    <a:cubicBezTo>
                      <a:pt x="130" y="125"/>
                      <a:pt x="157" y="52"/>
                      <a:pt x="102" y="48"/>
                    </a:cubicBezTo>
                    <a:close/>
                    <a:moveTo>
                      <a:pt x="157" y="135"/>
                    </a:moveTo>
                    <a:lnTo>
                      <a:pt x="157" y="135"/>
                    </a:lnTo>
                    <a:cubicBezTo>
                      <a:pt x="141" y="173"/>
                      <a:pt x="107" y="236"/>
                      <a:pt x="57" y="199"/>
                    </a:cubicBezTo>
                    <a:cubicBezTo>
                      <a:pt x="40" y="186"/>
                      <a:pt x="20" y="167"/>
                      <a:pt x="15" y="144"/>
                    </a:cubicBezTo>
                    <a:cubicBezTo>
                      <a:pt x="15" y="138"/>
                      <a:pt x="15" y="131"/>
                      <a:pt x="17" y="125"/>
                    </a:cubicBezTo>
                    <a:cubicBezTo>
                      <a:pt x="8" y="125"/>
                      <a:pt x="0" y="113"/>
                      <a:pt x="4" y="101"/>
                    </a:cubicBezTo>
                    <a:cubicBezTo>
                      <a:pt x="25" y="59"/>
                      <a:pt x="62" y="0"/>
                      <a:pt x="119" y="18"/>
                    </a:cubicBezTo>
                    <a:cubicBezTo>
                      <a:pt x="170" y="33"/>
                      <a:pt x="172" y="94"/>
                      <a:pt x="157" y="135"/>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3200"/>
              </a:p>
            </p:txBody>
          </p:sp>
          <p:sp>
            <p:nvSpPr>
              <p:cNvPr id="240" name="Freeform 188">
                <a:extLst>
                  <a:ext uri="{FF2B5EF4-FFF2-40B4-BE49-F238E27FC236}">
                    <a16:creationId xmlns:a16="http://schemas.microsoft.com/office/drawing/2014/main" id="{4C407B7E-1755-AF47-B9D2-6023252784C8}"/>
                  </a:ext>
                </a:extLst>
              </p:cNvPr>
              <p:cNvSpPr>
                <a:spLocks noChangeArrowheads="1"/>
              </p:cNvSpPr>
              <p:nvPr/>
            </p:nvSpPr>
            <p:spPr bwMode="auto">
              <a:xfrm>
                <a:off x="3433327" y="4084964"/>
                <a:ext cx="96853" cy="93116"/>
              </a:xfrm>
              <a:custGeom>
                <a:avLst/>
                <a:gdLst>
                  <a:gd name="T0" fmla="*/ 60 w 203"/>
                  <a:gd name="T1" fmla="*/ 133 h 196"/>
                  <a:gd name="T2" fmla="*/ 60 w 203"/>
                  <a:gd name="T3" fmla="*/ 133 h 196"/>
                  <a:gd name="T4" fmla="*/ 109 w 203"/>
                  <a:gd name="T5" fmla="*/ 149 h 196"/>
                  <a:gd name="T6" fmla="*/ 109 w 203"/>
                  <a:gd name="T7" fmla="*/ 149 h 196"/>
                  <a:gd name="T8" fmla="*/ 142 w 203"/>
                  <a:gd name="T9" fmla="*/ 131 h 196"/>
                  <a:gd name="T10" fmla="*/ 142 w 203"/>
                  <a:gd name="T11" fmla="*/ 131 h 196"/>
                  <a:gd name="T12" fmla="*/ 176 w 203"/>
                  <a:gd name="T13" fmla="*/ 82 h 196"/>
                  <a:gd name="T14" fmla="*/ 176 w 203"/>
                  <a:gd name="T15" fmla="*/ 82 h 196"/>
                  <a:gd name="T16" fmla="*/ 144 w 203"/>
                  <a:gd name="T17" fmla="*/ 46 h 196"/>
                  <a:gd name="T18" fmla="*/ 144 w 203"/>
                  <a:gd name="T19" fmla="*/ 46 h 196"/>
                  <a:gd name="T20" fmla="*/ 126 w 203"/>
                  <a:gd name="T21" fmla="*/ 50 h 196"/>
                  <a:gd name="T22" fmla="*/ 126 w 203"/>
                  <a:gd name="T23" fmla="*/ 50 h 196"/>
                  <a:gd name="T24" fmla="*/ 60 w 203"/>
                  <a:gd name="T25" fmla="*/ 133 h 196"/>
                  <a:gd name="T26" fmla="*/ 84 w 203"/>
                  <a:gd name="T27" fmla="*/ 33 h 196"/>
                  <a:gd name="T28" fmla="*/ 84 w 203"/>
                  <a:gd name="T29" fmla="*/ 33 h 196"/>
                  <a:gd name="T30" fmla="*/ 200 w 203"/>
                  <a:gd name="T31" fmla="*/ 60 h 196"/>
                  <a:gd name="T32" fmla="*/ 200 w 203"/>
                  <a:gd name="T33" fmla="*/ 60 h 196"/>
                  <a:gd name="T34" fmla="*/ 189 w 203"/>
                  <a:gd name="T35" fmla="*/ 129 h 196"/>
                  <a:gd name="T36" fmla="*/ 189 w 203"/>
                  <a:gd name="T37" fmla="*/ 129 h 196"/>
                  <a:gd name="T38" fmla="*/ 173 w 203"/>
                  <a:gd name="T39" fmla="*/ 140 h 196"/>
                  <a:gd name="T40" fmla="*/ 173 w 203"/>
                  <a:gd name="T41" fmla="*/ 140 h 196"/>
                  <a:gd name="T42" fmla="*/ 165 w 203"/>
                  <a:gd name="T43" fmla="*/ 166 h 196"/>
                  <a:gd name="T44" fmla="*/ 165 w 203"/>
                  <a:gd name="T45" fmla="*/ 166 h 196"/>
                  <a:gd name="T46" fmla="*/ 25 w 203"/>
                  <a:gd name="T47" fmla="*/ 142 h 196"/>
                  <a:gd name="T48" fmla="*/ 25 w 203"/>
                  <a:gd name="T49" fmla="*/ 142 h 196"/>
                  <a:gd name="T50" fmla="*/ 84 w 203"/>
                  <a:gd name="T51" fmla="*/ 33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3" h="196">
                    <a:moveTo>
                      <a:pt x="60" y="133"/>
                    </a:moveTo>
                    <a:lnTo>
                      <a:pt x="60" y="133"/>
                    </a:lnTo>
                    <a:cubicBezTo>
                      <a:pt x="72" y="148"/>
                      <a:pt x="91" y="152"/>
                      <a:pt x="109" y="149"/>
                    </a:cubicBezTo>
                    <a:lnTo>
                      <a:pt x="109" y="149"/>
                    </a:lnTo>
                    <a:cubicBezTo>
                      <a:pt x="115" y="138"/>
                      <a:pt x="127" y="137"/>
                      <a:pt x="142" y="131"/>
                    </a:cubicBezTo>
                    <a:lnTo>
                      <a:pt x="142" y="131"/>
                    </a:lnTo>
                    <a:cubicBezTo>
                      <a:pt x="163" y="121"/>
                      <a:pt x="179" y="107"/>
                      <a:pt x="176" y="82"/>
                    </a:cubicBezTo>
                    <a:lnTo>
                      <a:pt x="176" y="82"/>
                    </a:lnTo>
                    <a:cubicBezTo>
                      <a:pt x="173" y="70"/>
                      <a:pt x="158" y="48"/>
                      <a:pt x="144" y="46"/>
                    </a:cubicBezTo>
                    <a:lnTo>
                      <a:pt x="144" y="46"/>
                    </a:lnTo>
                    <a:cubicBezTo>
                      <a:pt x="139" y="45"/>
                      <a:pt x="131" y="49"/>
                      <a:pt x="126" y="50"/>
                    </a:cubicBezTo>
                    <a:lnTo>
                      <a:pt x="126" y="50"/>
                    </a:lnTo>
                    <a:cubicBezTo>
                      <a:pt x="96" y="60"/>
                      <a:pt x="26" y="91"/>
                      <a:pt x="60" y="133"/>
                    </a:cubicBezTo>
                    <a:close/>
                    <a:moveTo>
                      <a:pt x="84" y="33"/>
                    </a:moveTo>
                    <a:lnTo>
                      <a:pt x="84" y="33"/>
                    </a:lnTo>
                    <a:cubicBezTo>
                      <a:pt x="123" y="19"/>
                      <a:pt x="192" y="0"/>
                      <a:pt x="200" y="60"/>
                    </a:cubicBezTo>
                    <a:lnTo>
                      <a:pt x="200" y="60"/>
                    </a:lnTo>
                    <a:cubicBezTo>
                      <a:pt x="202" y="83"/>
                      <a:pt x="202" y="111"/>
                      <a:pt x="189" y="129"/>
                    </a:cubicBezTo>
                    <a:lnTo>
                      <a:pt x="189" y="129"/>
                    </a:lnTo>
                    <a:cubicBezTo>
                      <a:pt x="185" y="135"/>
                      <a:pt x="179" y="138"/>
                      <a:pt x="173" y="140"/>
                    </a:cubicBezTo>
                    <a:lnTo>
                      <a:pt x="173" y="140"/>
                    </a:lnTo>
                    <a:cubicBezTo>
                      <a:pt x="179" y="148"/>
                      <a:pt x="177" y="162"/>
                      <a:pt x="165" y="166"/>
                    </a:cubicBezTo>
                    <a:lnTo>
                      <a:pt x="165" y="166"/>
                    </a:lnTo>
                    <a:cubicBezTo>
                      <a:pt x="121" y="182"/>
                      <a:pt x="54" y="195"/>
                      <a:pt x="25" y="142"/>
                    </a:cubicBezTo>
                    <a:lnTo>
                      <a:pt x="25" y="142"/>
                    </a:lnTo>
                    <a:cubicBezTo>
                      <a:pt x="0" y="96"/>
                      <a:pt x="43" y="50"/>
                      <a:pt x="84" y="33"/>
                    </a:cubicBezTo>
                    <a:close/>
                  </a:path>
                </a:pathLst>
              </a:custGeom>
              <a:solidFill>
                <a:schemeClr val="accent1">
                  <a:lumMod val="75000"/>
                </a:schemeClr>
              </a:solidFill>
              <a:ln>
                <a:noFill/>
              </a:ln>
              <a:effectLst/>
            </p:spPr>
            <p:txBody>
              <a:bodyPr wrap="none" anchor="ctr"/>
              <a:lstStyle/>
              <a:p>
                <a:pPr>
                  <a:defRPr/>
                </a:pPr>
                <a:endParaRPr lang="es-ES_tradnl" sz="3200"/>
              </a:p>
            </p:txBody>
          </p:sp>
          <p:sp>
            <p:nvSpPr>
              <p:cNvPr id="9239" name="Freeform 189">
                <a:extLst>
                  <a:ext uri="{FF2B5EF4-FFF2-40B4-BE49-F238E27FC236}">
                    <a16:creationId xmlns:a16="http://schemas.microsoft.com/office/drawing/2014/main" id="{9750629F-BCCC-494C-ADD4-E2354A665734}"/>
                  </a:ext>
                </a:extLst>
              </p:cNvPr>
              <p:cNvSpPr>
                <a:spLocks/>
              </p:cNvSpPr>
              <p:nvPr/>
            </p:nvSpPr>
            <p:spPr bwMode="auto">
              <a:xfrm>
                <a:off x="3614154" y="4079168"/>
                <a:ext cx="83794" cy="113117"/>
              </a:xfrm>
              <a:custGeom>
                <a:avLst/>
                <a:gdLst>
                  <a:gd name="T0" fmla="*/ 49319 w 175"/>
                  <a:gd name="T1" fmla="*/ 23387 h 237"/>
                  <a:gd name="T2" fmla="*/ 49319 w 175"/>
                  <a:gd name="T3" fmla="*/ 23387 h 237"/>
                  <a:gd name="T4" fmla="*/ 27293 w 175"/>
                  <a:gd name="T5" fmla="*/ 34842 h 237"/>
                  <a:gd name="T6" fmla="*/ 27293 w 175"/>
                  <a:gd name="T7" fmla="*/ 34842 h 237"/>
                  <a:gd name="T8" fmla="*/ 22505 w 175"/>
                  <a:gd name="T9" fmla="*/ 52024 h 237"/>
                  <a:gd name="T10" fmla="*/ 22505 w 175"/>
                  <a:gd name="T11" fmla="*/ 52024 h 237"/>
                  <a:gd name="T12" fmla="*/ 27772 w 175"/>
                  <a:gd name="T13" fmla="*/ 80661 h 237"/>
                  <a:gd name="T14" fmla="*/ 27772 w 175"/>
                  <a:gd name="T15" fmla="*/ 80661 h 237"/>
                  <a:gd name="T16" fmla="*/ 51234 w 175"/>
                  <a:gd name="T17" fmla="*/ 81139 h 237"/>
                  <a:gd name="T18" fmla="*/ 51234 w 175"/>
                  <a:gd name="T19" fmla="*/ 81139 h 237"/>
                  <a:gd name="T20" fmla="*/ 55543 w 175"/>
                  <a:gd name="T21" fmla="*/ 73025 h 237"/>
                  <a:gd name="T22" fmla="*/ 55543 w 175"/>
                  <a:gd name="T23" fmla="*/ 73025 h 237"/>
                  <a:gd name="T24" fmla="*/ 49319 w 175"/>
                  <a:gd name="T25" fmla="*/ 23387 h 237"/>
                  <a:gd name="T26" fmla="*/ 75175 w 175"/>
                  <a:gd name="T27" fmla="*/ 64911 h 237"/>
                  <a:gd name="T28" fmla="*/ 75175 w 175"/>
                  <a:gd name="T29" fmla="*/ 64911 h 237"/>
                  <a:gd name="T30" fmla="*/ 27293 w 175"/>
                  <a:gd name="T31" fmla="*/ 95457 h 237"/>
                  <a:gd name="T32" fmla="*/ 27293 w 175"/>
                  <a:gd name="T33" fmla="*/ 95457 h 237"/>
                  <a:gd name="T34" fmla="*/ 7661 w 175"/>
                  <a:gd name="T35" fmla="*/ 68729 h 237"/>
                  <a:gd name="T36" fmla="*/ 7661 w 175"/>
                  <a:gd name="T37" fmla="*/ 68729 h 237"/>
                  <a:gd name="T38" fmla="*/ 8140 w 175"/>
                  <a:gd name="T39" fmla="*/ 59661 h 237"/>
                  <a:gd name="T40" fmla="*/ 8140 w 175"/>
                  <a:gd name="T41" fmla="*/ 59661 h 237"/>
                  <a:gd name="T42" fmla="*/ 1915 w 175"/>
                  <a:gd name="T43" fmla="*/ 48683 h 237"/>
                  <a:gd name="T44" fmla="*/ 1915 w 175"/>
                  <a:gd name="T45" fmla="*/ 48683 h 237"/>
                  <a:gd name="T46" fmla="*/ 56501 w 175"/>
                  <a:gd name="T47" fmla="*/ 8114 h 237"/>
                  <a:gd name="T48" fmla="*/ 56501 w 175"/>
                  <a:gd name="T49" fmla="*/ 8114 h 237"/>
                  <a:gd name="T50" fmla="*/ 75175 w 175"/>
                  <a:gd name="T51" fmla="*/ 64911 h 23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75" h="237">
                    <a:moveTo>
                      <a:pt x="103" y="49"/>
                    </a:moveTo>
                    <a:lnTo>
                      <a:pt x="103" y="49"/>
                    </a:lnTo>
                    <a:cubicBezTo>
                      <a:pt x="83" y="46"/>
                      <a:pt x="69" y="58"/>
                      <a:pt x="57" y="73"/>
                    </a:cubicBezTo>
                    <a:cubicBezTo>
                      <a:pt x="58" y="86"/>
                      <a:pt x="53" y="95"/>
                      <a:pt x="47" y="109"/>
                    </a:cubicBezTo>
                    <a:cubicBezTo>
                      <a:pt x="40" y="130"/>
                      <a:pt x="38" y="153"/>
                      <a:pt x="58" y="169"/>
                    </a:cubicBezTo>
                    <a:cubicBezTo>
                      <a:pt x="69" y="175"/>
                      <a:pt x="96" y="178"/>
                      <a:pt x="107" y="170"/>
                    </a:cubicBezTo>
                    <a:cubicBezTo>
                      <a:pt x="111" y="166"/>
                      <a:pt x="113" y="157"/>
                      <a:pt x="116" y="153"/>
                    </a:cubicBezTo>
                    <a:cubicBezTo>
                      <a:pt x="130" y="125"/>
                      <a:pt x="157" y="53"/>
                      <a:pt x="103" y="49"/>
                    </a:cubicBezTo>
                    <a:close/>
                    <a:moveTo>
                      <a:pt x="157" y="136"/>
                    </a:moveTo>
                    <a:lnTo>
                      <a:pt x="157" y="136"/>
                    </a:lnTo>
                    <a:cubicBezTo>
                      <a:pt x="141" y="174"/>
                      <a:pt x="107" y="236"/>
                      <a:pt x="57" y="200"/>
                    </a:cubicBezTo>
                    <a:cubicBezTo>
                      <a:pt x="40" y="187"/>
                      <a:pt x="20" y="166"/>
                      <a:pt x="16" y="144"/>
                    </a:cubicBezTo>
                    <a:cubicBezTo>
                      <a:pt x="15" y="138"/>
                      <a:pt x="16" y="130"/>
                      <a:pt x="17" y="125"/>
                    </a:cubicBezTo>
                    <a:cubicBezTo>
                      <a:pt x="8" y="124"/>
                      <a:pt x="0" y="113"/>
                      <a:pt x="4" y="102"/>
                    </a:cubicBezTo>
                    <a:cubicBezTo>
                      <a:pt x="25" y="58"/>
                      <a:pt x="62" y="0"/>
                      <a:pt x="118" y="17"/>
                    </a:cubicBezTo>
                    <a:cubicBezTo>
                      <a:pt x="170" y="32"/>
                      <a:pt x="174" y="94"/>
                      <a:pt x="157" y="13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3200"/>
              </a:p>
            </p:txBody>
          </p:sp>
          <p:sp>
            <p:nvSpPr>
              <p:cNvPr id="242" name="Freeform 190">
                <a:extLst>
                  <a:ext uri="{FF2B5EF4-FFF2-40B4-BE49-F238E27FC236}">
                    <a16:creationId xmlns:a16="http://schemas.microsoft.com/office/drawing/2014/main" id="{105CDA22-D746-F84F-8951-6EBB0A566B0E}"/>
                  </a:ext>
                </a:extLst>
              </p:cNvPr>
              <p:cNvSpPr>
                <a:spLocks noChangeArrowheads="1"/>
              </p:cNvSpPr>
              <p:nvPr/>
            </p:nvSpPr>
            <p:spPr bwMode="auto">
              <a:xfrm>
                <a:off x="3274553" y="4096012"/>
                <a:ext cx="84151" cy="71022"/>
              </a:xfrm>
              <a:custGeom>
                <a:avLst/>
                <a:gdLst>
                  <a:gd name="T0" fmla="*/ 128 w 177"/>
                  <a:gd name="T1" fmla="*/ 62 h 149"/>
                  <a:gd name="T2" fmla="*/ 128 w 177"/>
                  <a:gd name="T3" fmla="*/ 62 h 149"/>
                  <a:gd name="T4" fmla="*/ 88 w 177"/>
                  <a:gd name="T5" fmla="*/ 34 h 149"/>
                  <a:gd name="T6" fmla="*/ 88 w 177"/>
                  <a:gd name="T7" fmla="*/ 34 h 149"/>
                  <a:gd name="T8" fmla="*/ 57 w 177"/>
                  <a:gd name="T9" fmla="*/ 42 h 149"/>
                  <a:gd name="T10" fmla="*/ 57 w 177"/>
                  <a:gd name="T11" fmla="*/ 42 h 149"/>
                  <a:gd name="T12" fmla="*/ 22 w 177"/>
                  <a:gd name="T13" fmla="*/ 76 h 149"/>
                  <a:gd name="T14" fmla="*/ 22 w 177"/>
                  <a:gd name="T15" fmla="*/ 76 h 149"/>
                  <a:gd name="T16" fmla="*/ 46 w 177"/>
                  <a:gd name="T17" fmla="*/ 118 h 149"/>
                  <a:gd name="T18" fmla="*/ 46 w 177"/>
                  <a:gd name="T19" fmla="*/ 118 h 149"/>
                  <a:gd name="T20" fmla="*/ 63 w 177"/>
                  <a:gd name="T21" fmla="*/ 119 h 149"/>
                  <a:gd name="T22" fmla="*/ 63 w 177"/>
                  <a:gd name="T23" fmla="*/ 119 h 149"/>
                  <a:gd name="T24" fmla="*/ 128 w 177"/>
                  <a:gd name="T25" fmla="*/ 62 h 149"/>
                  <a:gd name="T26" fmla="*/ 96 w 177"/>
                  <a:gd name="T27" fmla="*/ 146 h 149"/>
                  <a:gd name="T28" fmla="*/ 96 w 177"/>
                  <a:gd name="T29" fmla="*/ 146 h 149"/>
                  <a:gd name="T30" fmla="*/ 0 w 177"/>
                  <a:gd name="T31" fmla="*/ 89 h 149"/>
                  <a:gd name="T32" fmla="*/ 0 w 177"/>
                  <a:gd name="T33" fmla="*/ 89 h 149"/>
                  <a:gd name="T34" fmla="*/ 16 w 177"/>
                  <a:gd name="T35" fmla="*/ 30 h 149"/>
                  <a:gd name="T36" fmla="*/ 16 w 177"/>
                  <a:gd name="T37" fmla="*/ 30 h 149"/>
                  <a:gd name="T38" fmla="*/ 30 w 177"/>
                  <a:gd name="T39" fmla="*/ 23 h 149"/>
                  <a:gd name="T40" fmla="*/ 30 w 177"/>
                  <a:gd name="T41" fmla="*/ 23 h 149"/>
                  <a:gd name="T42" fmla="*/ 41 w 177"/>
                  <a:gd name="T43" fmla="*/ 2 h 149"/>
                  <a:gd name="T44" fmla="*/ 41 w 177"/>
                  <a:gd name="T45" fmla="*/ 2 h 149"/>
                  <a:gd name="T46" fmla="*/ 160 w 177"/>
                  <a:gd name="T47" fmla="*/ 63 h 149"/>
                  <a:gd name="T48" fmla="*/ 160 w 177"/>
                  <a:gd name="T49" fmla="*/ 63 h 149"/>
                  <a:gd name="T50" fmla="*/ 96 w 177"/>
                  <a:gd name="T51" fmla="*/ 146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7" h="149">
                    <a:moveTo>
                      <a:pt x="128" y="62"/>
                    </a:moveTo>
                    <a:lnTo>
                      <a:pt x="128" y="62"/>
                    </a:lnTo>
                    <a:cubicBezTo>
                      <a:pt x="120" y="44"/>
                      <a:pt x="104" y="37"/>
                      <a:pt x="88" y="34"/>
                    </a:cubicBezTo>
                    <a:lnTo>
                      <a:pt x="88" y="34"/>
                    </a:lnTo>
                    <a:cubicBezTo>
                      <a:pt x="80" y="41"/>
                      <a:pt x="70" y="41"/>
                      <a:pt x="57" y="42"/>
                    </a:cubicBezTo>
                    <a:lnTo>
                      <a:pt x="57" y="42"/>
                    </a:lnTo>
                    <a:cubicBezTo>
                      <a:pt x="38" y="44"/>
                      <a:pt x="21" y="54"/>
                      <a:pt x="22" y="76"/>
                    </a:cubicBezTo>
                    <a:lnTo>
                      <a:pt x="22" y="76"/>
                    </a:lnTo>
                    <a:cubicBezTo>
                      <a:pt x="22" y="88"/>
                      <a:pt x="34" y="113"/>
                      <a:pt x="46" y="118"/>
                    </a:cubicBezTo>
                    <a:lnTo>
                      <a:pt x="46" y="118"/>
                    </a:lnTo>
                    <a:cubicBezTo>
                      <a:pt x="50" y="119"/>
                      <a:pt x="58" y="119"/>
                      <a:pt x="63" y="119"/>
                    </a:cubicBezTo>
                    <a:lnTo>
                      <a:pt x="63" y="119"/>
                    </a:lnTo>
                    <a:cubicBezTo>
                      <a:pt x="89" y="119"/>
                      <a:pt x="154" y="110"/>
                      <a:pt x="128" y="62"/>
                    </a:cubicBezTo>
                    <a:close/>
                    <a:moveTo>
                      <a:pt x="96" y="146"/>
                    </a:moveTo>
                    <a:lnTo>
                      <a:pt x="96" y="146"/>
                    </a:lnTo>
                    <a:cubicBezTo>
                      <a:pt x="61" y="148"/>
                      <a:pt x="0" y="147"/>
                      <a:pt x="0" y="89"/>
                    </a:cubicBezTo>
                    <a:lnTo>
                      <a:pt x="0" y="89"/>
                    </a:lnTo>
                    <a:cubicBezTo>
                      <a:pt x="0" y="68"/>
                      <a:pt x="3" y="43"/>
                      <a:pt x="16" y="30"/>
                    </a:cubicBezTo>
                    <a:lnTo>
                      <a:pt x="16" y="30"/>
                    </a:lnTo>
                    <a:cubicBezTo>
                      <a:pt x="20" y="26"/>
                      <a:pt x="25" y="23"/>
                      <a:pt x="30" y="23"/>
                    </a:cubicBezTo>
                    <a:lnTo>
                      <a:pt x="30" y="23"/>
                    </a:lnTo>
                    <a:cubicBezTo>
                      <a:pt x="28" y="14"/>
                      <a:pt x="29" y="4"/>
                      <a:pt x="41" y="2"/>
                    </a:cubicBezTo>
                    <a:lnTo>
                      <a:pt x="41" y="2"/>
                    </a:lnTo>
                    <a:cubicBezTo>
                      <a:pt x="82" y="0"/>
                      <a:pt x="141" y="8"/>
                      <a:pt x="160" y="63"/>
                    </a:cubicBezTo>
                    <a:lnTo>
                      <a:pt x="160" y="63"/>
                    </a:lnTo>
                    <a:cubicBezTo>
                      <a:pt x="176" y="113"/>
                      <a:pt x="134" y="142"/>
                      <a:pt x="96" y="146"/>
                    </a:cubicBezTo>
                    <a:close/>
                  </a:path>
                </a:pathLst>
              </a:custGeom>
              <a:solidFill>
                <a:schemeClr val="accent1">
                  <a:lumMod val="60000"/>
                  <a:lumOff val="40000"/>
                </a:schemeClr>
              </a:solidFill>
              <a:ln>
                <a:noFill/>
              </a:ln>
              <a:effectLst/>
            </p:spPr>
            <p:txBody>
              <a:bodyPr wrap="none" anchor="ctr"/>
              <a:lstStyle/>
              <a:p>
                <a:pPr>
                  <a:defRPr/>
                </a:pPr>
                <a:endParaRPr lang="es-ES_tradnl" sz="3200"/>
              </a:p>
            </p:txBody>
          </p:sp>
          <p:sp>
            <p:nvSpPr>
              <p:cNvPr id="243" name="Freeform 191">
                <a:extLst>
                  <a:ext uri="{FF2B5EF4-FFF2-40B4-BE49-F238E27FC236}">
                    <a16:creationId xmlns:a16="http://schemas.microsoft.com/office/drawing/2014/main" id="{0CF3211A-D579-7D42-8C64-EB0C34AAE9BC}"/>
                  </a:ext>
                </a:extLst>
              </p:cNvPr>
              <p:cNvSpPr>
                <a:spLocks noChangeArrowheads="1"/>
              </p:cNvSpPr>
              <p:nvPr/>
            </p:nvSpPr>
            <p:spPr bwMode="auto">
              <a:xfrm>
                <a:off x="3774692" y="4084964"/>
                <a:ext cx="90501" cy="88382"/>
              </a:xfrm>
              <a:custGeom>
                <a:avLst/>
                <a:gdLst>
                  <a:gd name="T0" fmla="*/ 66 w 188"/>
                  <a:gd name="T1" fmla="*/ 131 h 186"/>
                  <a:gd name="T2" fmla="*/ 66 w 188"/>
                  <a:gd name="T3" fmla="*/ 131 h 186"/>
                  <a:gd name="T4" fmla="*/ 113 w 188"/>
                  <a:gd name="T5" fmla="*/ 139 h 186"/>
                  <a:gd name="T6" fmla="*/ 113 w 188"/>
                  <a:gd name="T7" fmla="*/ 139 h 186"/>
                  <a:gd name="T8" fmla="*/ 138 w 188"/>
                  <a:gd name="T9" fmla="*/ 119 h 186"/>
                  <a:gd name="T10" fmla="*/ 138 w 188"/>
                  <a:gd name="T11" fmla="*/ 119 h 186"/>
                  <a:gd name="T12" fmla="*/ 155 w 188"/>
                  <a:gd name="T13" fmla="*/ 73 h 186"/>
                  <a:gd name="T14" fmla="*/ 155 w 188"/>
                  <a:gd name="T15" fmla="*/ 73 h 186"/>
                  <a:gd name="T16" fmla="*/ 117 w 188"/>
                  <a:gd name="T17" fmla="*/ 44 h 186"/>
                  <a:gd name="T18" fmla="*/ 117 w 188"/>
                  <a:gd name="T19" fmla="*/ 44 h 186"/>
                  <a:gd name="T20" fmla="*/ 101 w 188"/>
                  <a:gd name="T21" fmla="*/ 51 h 186"/>
                  <a:gd name="T22" fmla="*/ 101 w 188"/>
                  <a:gd name="T23" fmla="*/ 51 h 186"/>
                  <a:gd name="T24" fmla="*/ 66 w 188"/>
                  <a:gd name="T25" fmla="*/ 131 h 186"/>
                  <a:gd name="T26" fmla="*/ 59 w 188"/>
                  <a:gd name="T27" fmla="*/ 42 h 186"/>
                  <a:gd name="T28" fmla="*/ 59 w 188"/>
                  <a:gd name="T29" fmla="*/ 42 h 186"/>
                  <a:gd name="T30" fmla="*/ 171 w 188"/>
                  <a:gd name="T31" fmla="*/ 52 h 186"/>
                  <a:gd name="T32" fmla="*/ 171 w 188"/>
                  <a:gd name="T33" fmla="*/ 52 h 186"/>
                  <a:gd name="T34" fmla="*/ 180 w 188"/>
                  <a:gd name="T35" fmla="*/ 113 h 186"/>
                  <a:gd name="T36" fmla="*/ 180 w 188"/>
                  <a:gd name="T37" fmla="*/ 113 h 186"/>
                  <a:gd name="T38" fmla="*/ 170 w 188"/>
                  <a:gd name="T39" fmla="*/ 125 h 186"/>
                  <a:gd name="T40" fmla="*/ 170 w 188"/>
                  <a:gd name="T41" fmla="*/ 125 h 186"/>
                  <a:gd name="T42" fmla="*/ 170 w 188"/>
                  <a:gd name="T43" fmla="*/ 148 h 186"/>
                  <a:gd name="T44" fmla="*/ 170 w 188"/>
                  <a:gd name="T45" fmla="*/ 148 h 186"/>
                  <a:gd name="T46" fmla="*/ 37 w 188"/>
                  <a:gd name="T47" fmla="*/ 142 h 186"/>
                  <a:gd name="T48" fmla="*/ 37 w 188"/>
                  <a:gd name="T49" fmla="*/ 142 h 186"/>
                  <a:gd name="T50" fmla="*/ 59 w 188"/>
                  <a:gd name="T51" fmla="*/ 42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8" h="186">
                    <a:moveTo>
                      <a:pt x="66" y="131"/>
                    </a:moveTo>
                    <a:lnTo>
                      <a:pt x="66" y="131"/>
                    </a:lnTo>
                    <a:cubicBezTo>
                      <a:pt x="80" y="142"/>
                      <a:pt x="97" y="143"/>
                      <a:pt x="113" y="139"/>
                    </a:cubicBezTo>
                    <a:lnTo>
                      <a:pt x="113" y="139"/>
                    </a:lnTo>
                    <a:cubicBezTo>
                      <a:pt x="117" y="129"/>
                      <a:pt x="126" y="126"/>
                      <a:pt x="138" y="119"/>
                    </a:cubicBezTo>
                    <a:lnTo>
                      <a:pt x="138" y="119"/>
                    </a:lnTo>
                    <a:cubicBezTo>
                      <a:pt x="154" y="109"/>
                      <a:pt x="166" y="94"/>
                      <a:pt x="155" y="73"/>
                    </a:cubicBezTo>
                    <a:lnTo>
                      <a:pt x="155" y="73"/>
                    </a:lnTo>
                    <a:cubicBezTo>
                      <a:pt x="150" y="62"/>
                      <a:pt x="129" y="44"/>
                      <a:pt x="117" y="44"/>
                    </a:cubicBezTo>
                    <a:lnTo>
                      <a:pt x="117" y="44"/>
                    </a:lnTo>
                    <a:cubicBezTo>
                      <a:pt x="112" y="44"/>
                      <a:pt x="105" y="50"/>
                      <a:pt x="101" y="51"/>
                    </a:cubicBezTo>
                    <a:lnTo>
                      <a:pt x="101" y="51"/>
                    </a:lnTo>
                    <a:cubicBezTo>
                      <a:pt x="76" y="63"/>
                      <a:pt x="21" y="97"/>
                      <a:pt x="66" y="131"/>
                    </a:cubicBezTo>
                    <a:close/>
                    <a:moveTo>
                      <a:pt x="59" y="42"/>
                    </a:moveTo>
                    <a:lnTo>
                      <a:pt x="59" y="42"/>
                    </a:lnTo>
                    <a:cubicBezTo>
                      <a:pt x="91" y="23"/>
                      <a:pt x="146" y="0"/>
                      <a:pt x="171" y="52"/>
                    </a:cubicBezTo>
                    <a:lnTo>
                      <a:pt x="171" y="52"/>
                    </a:lnTo>
                    <a:cubicBezTo>
                      <a:pt x="180" y="71"/>
                      <a:pt x="187" y="96"/>
                      <a:pt x="180" y="113"/>
                    </a:cubicBezTo>
                    <a:lnTo>
                      <a:pt x="180" y="113"/>
                    </a:lnTo>
                    <a:cubicBezTo>
                      <a:pt x="179" y="118"/>
                      <a:pt x="174" y="122"/>
                      <a:pt x="170" y="125"/>
                    </a:cubicBezTo>
                    <a:lnTo>
                      <a:pt x="170" y="125"/>
                    </a:lnTo>
                    <a:cubicBezTo>
                      <a:pt x="176" y="131"/>
                      <a:pt x="180" y="143"/>
                      <a:pt x="170" y="148"/>
                    </a:cubicBezTo>
                    <a:lnTo>
                      <a:pt x="170" y="148"/>
                    </a:lnTo>
                    <a:cubicBezTo>
                      <a:pt x="133" y="167"/>
                      <a:pt x="76" y="185"/>
                      <a:pt x="37" y="142"/>
                    </a:cubicBezTo>
                    <a:lnTo>
                      <a:pt x="37" y="142"/>
                    </a:lnTo>
                    <a:cubicBezTo>
                      <a:pt x="0" y="105"/>
                      <a:pt x="27" y="60"/>
                      <a:pt x="59" y="42"/>
                    </a:cubicBezTo>
                    <a:close/>
                  </a:path>
                </a:pathLst>
              </a:custGeom>
              <a:solidFill>
                <a:schemeClr val="accent1">
                  <a:lumMod val="60000"/>
                  <a:lumOff val="40000"/>
                </a:schemeClr>
              </a:solidFill>
              <a:ln>
                <a:noFill/>
              </a:ln>
              <a:effectLst/>
            </p:spPr>
            <p:txBody>
              <a:bodyPr wrap="none" anchor="ctr"/>
              <a:lstStyle/>
              <a:p>
                <a:pPr>
                  <a:defRPr/>
                </a:pPr>
                <a:endParaRPr lang="es-ES_tradnl" sz="3200"/>
              </a:p>
            </p:txBody>
          </p:sp>
          <p:sp>
            <p:nvSpPr>
              <p:cNvPr id="244" name="Freeform 192">
                <a:extLst>
                  <a:ext uri="{FF2B5EF4-FFF2-40B4-BE49-F238E27FC236}">
                    <a16:creationId xmlns:a16="http://schemas.microsoft.com/office/drawing/2014/main" id="{33648D50-47DD-F74A-902A-1026225FD6DF}"/>
                  </a:ext>
                </a:extLst>
              </p:cNvPr>
              <p:cNvSpPr>
                <a:spLocks noChangeArrowheads="1"/>
              </p:cNvSpPr>
              <p:nvPr/>
            </p:nvSpPr>
            <p:spPr bwMode="auto">
              <a:xfrm>
                <a:off x="3950932" y="4094434"/>
                <a:ext cx="84151" cy="71021"/>
              </a:xfrm>
              <a:custGeom>
                <a:avLst/>
                <a:gdLst>
                  <a:gd name="T0" fmla="*/ 130 w 178"/>
                  <a:gd name="T1" fmla="*/ 62 h 150"/>
                  <a:gd name="T2" fmla="*/ 130 w 178"/>
                  <a:gd name="T3" fmla="*/ 62 h 150"/>
                  <a:gd name="T4" fmla="*/ 89 w 178"/>
                  <a:gd name="T5" fmla="*/ 33 h 150"/>
                  <a:gd name="T6" fmla="*/ 89 w 178"/>
                  <a:gd name="T7" fmla="*/ 33 h 150"/>
                  <a:gd name="T8" fmla="*/ 59 w 178"/>
                  <a:gd name="T9" fmla="*/ 41 h 150"/>
                  <a:gd name="T10" fmla="*/ 59 w 178"/>
                  <a:gd name="T11" fmla="*/ 41 h 150"/>
                  <a:gd name="T12" fmla="*/ 23 w 178"/>
                  <a:gd name="T13" fmla="*/ 77 h 150"/>
                  <a:gd name="T14" fmla="*/ 23 w 178"/>
                  <a:gd name="T15" fmla="*/ 77 h 150"/>
                  <a:gd name="T16" fmla="*/ 47 w 178"/>
                  <a:gd name="T17" fmla="*/ 117 h 150"/>
                  <a:gd name="T18" fmla="*/ 47 w 178"/>
                  <a:gd name="T19" fmla="*/ 117 h 150"/>
                  <a:gd name="T20" fmla="*/ 64 w 178"/>
                  <a:gd name="T21" fmla="*/ 119 h 150"/>
                  <a:gd name="T22" fmla="*/ 64 w 178"/>
                  <a:gd name="T23" fmla="*/ 119 h 150"/>
                  <a:gd name="T24" fmla="*/ 130 w 178"/>
                  <a:gd name="T25" fmla="*/ 62 h 150"/>
                  <a:gd name="T26" fmla="*/ 98 w 178"/>
                  <a:gd name="T27" fmla="*/ 145 h 150"/>
                  <a:gd name="T28" fmla="*/ 98 w 178"/>
                  <a:gd name="T29" fmla="*/ 145 h 150"/>
                  <a:gd name="T30" fmla="*/ 0 w 178"/>
                  <a:gd name="T31" fmla="*/ 90 h 150"/>
                  <a:gd name="T32" fmla="*/ 0 w 178"/>
                  <a:gd name="T33" fmla="*/ 90 h 150"/>
                  <a:gd name="T34" fmla="*/ 18 w 178"/>
                  <a:gd name="T35" fmla="*/ 29 h 150"/>
                  <a:gd name="T36" fmla="*/ 18 w 178"/>
                  <a:gd name="T37" fmla="*/ 29 h 150"/>
                  <a:gd name="T38" fmla="*/ 31 w 178"/>
                  <a:gd name="T39" fmla="*/ 23 h 150"/>
                  <a:gd name="T40" fmla="*/ 31 w 178"/>
                  <a:gd name="T41" fmla="*/ 23 h 150"/>
                  <a:gd name="T42" fmla="*/ 42 w 178"/>
                  <a:gd name="T43" fmla="*/ 2 h 150"/>
                  <a:gd name="T44" fmla="*/ 42 w 178"/>
                  <a:gd name="T45" fmla="*/ 2 h 150"/>
                  <a:gd name="T46" fmla="*/ 160 w 178"/>
                  <a:gd name="T47" fmla="*/ 64 h 150"/>
                  <a:gd name="T48" fmla="*/ 160 w 178"/>
                  <a:gd name="T49" fmla="*/ 64 h 150"/>
                  <a:gd name="T50" fmla="*/ 98 w 178"/>
                  <a:gd name="T51" fmla="*/ 14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8" h="150">
                    <a:moveTo>
                      <a:pt x="130" y="62"/>
                    </a:moveTo>
                    <a:lnTo>
                      <a:pt x="130" y="62"/>
                    </a:lnTo>
                    <a:cubicBezTo>
                      <a:pt x="121" y="45"/>
                      <a:pt x="106" y="37"/>
                      <a:pt x="89" y="33"/>
                    </a:cubicBezTo>
                    <a:lnTo>
                      <a:pt x="89" y="33"/>
                    </a:lnTo>
                    <a:cubicBezTo>
                      <a:pt x="81" y="41"/>
                      <a:pt x="72" y="40"/>
                      <a:pt x="59" y="41"/>
                    </a:cubicBezTo>
                    <a:lnTo>
                      <a:pt x="59" y="41"/>
                    </a:lnTo>
                    <a:cubicBezTo>
                      <a:pt x="39" y="44"/>
                      <a:pt x="23" y="53"/>
                      <a:pt x="23" y="77"/>
                    </a:cubicBezTo>
                    <a:lnTo>
                      <a:pt x="23" y="77"/>
                    </a:lnTo>
                    <a:cubicBezTo>
                      <a:pt x="25" y="89"/>
                      <a:pt x="35" y="112"/>
                      <a:pt x="47" y="117"/>
                    </a:cubicBezTo>
                    <a:lnTo>
                      <a:pt x="47" y="117"/>
                    </a:lnTo>
                    <a:cubicBezTo>
                      <a:pt x="52" y="120"/>
                      <a:pt x="60" y="119"/>
                      <a:pt x="64" y="119"/>
                    </a:cubicBezTo>
                    <a:lnTo>
                      <a:pt x="64" y="119"/>
                    </a:lnTo>
                    <a:cubicBezTo>
                      <a:pt x="92" y="119"/>
                      <a:pt x="156" y="110"/>
                      <a:pt x="130" y="62"/>
                    </a:cubicBezTo>
                    <a:close/>
                    <a:moveTo>
                      <a:pt x="98" y="145"/>
                    </a:moveTo>
                    <a:lnTo>
                      <a:pt x="98" y="145"/>
                    </a:lnTo>
                    <a:cubicBezTo>
                      <a:pt x="63" y="149"/>
                      <a:pt x="1" y="146"/>
                      <a:pt x="0" y="90"/>
                    </a:cubicBezTo>
                    <a:lnTo>
                      <a:pt x="0" y="90"/>
                    </a:lnTo>
                    <a:cubicBezTo>
                      <a:pt x="0" y="69"/>
                      <a:pt x="4" y="43"/>
                      <a:pt x="18" y="29"/>
                    </a:cubicBezTo>
                    <a:lnTo>
                      <a:pt x="18" y="29"/>
                    </a:lnTo>
                    <a:cubicBezTo>
                      <a:pt x="21" y="25"/>
                      <a:pt x="26" y="24"/>
                      <a:pt x="31" y="23"/>
                    </a:cubicBezTo>
                    <a:lnTo>
                      <a:pt x="31" y="23"/>
                    </a:lnTo>
                    <a:cubicBezTo>
                      <a:pt x="27" y="15"/>
                      <a:pt x="31" y="3"/>
                      <a:pt x="42" y="2"/>
                    </a:cubicBezTo>
                    <a:lnTo>
                      <a:pt x="42" y="2"/>
                    </a:lnTo>
                    <a:cubicBezTo>
                      <a:pt x="83" y="0"/>
                      <a:pt x="143" y="7"/>
                      <a:pt x="160" y="64"/>
                    </a:cubicBezTo>
                    <a:lnTo>
                      <a:pt x="160" y="64"/>
                    </a:lnTo>
                    <a:cubicBezTo>
                      <a:pt x="177" y="112"/>
                      <a:pt x="136" y="142"/>
                      <a:pt x="98" y="145"/>
                    </a:cubicBezTo>
                    <a:close/>
                  </a:path>
                </a:pathLst>
              </a:custGeom>
              <a:solidFill>
                <a:schemeClr val="accent1">
                  <a:lumMod val="75000"/>
                </a:schemeClr>
              </a:solidFill>
              <a:ln>
                <a:noFill/>
              </a:ln>
              <a:effectLst/>
            </p:spPr>
            <p:txBody>
              <a:bodyPr wrap="none" anchor="ctr"/>
              <a:lstStyle/>
              <a:p>
                <a:pPr>
                  <a:defRPr/>
                </a:pPr>
                <a:endParaRPr lang="es-ES_tradnl" sz="3200"/>
              </a:p>
            </p:txBody>
          </p:sp>
          <p:sp>
            <p:nvSpPr>
              <p:cNvPr id="9243" name="Freeform 193">
                <a:extLst>
                  <a:ext uri="{FF2B5EF4-FFF2-40B4-BE49-F238E27FC236}">
                    <a16:creationId xmlns:a16="http://schemas.microsoft.com/office/drawing/2014/main" id="{411F57BF-BAE5-954E-B10E-68FF74426D7D}"/>
                  </a:ext>
                </a:extLst>
              </p:cNvPr>
              <p:cNvSpPr>
                <a:spLocks/>
              </p:cNvSpPr>
              <p:nvPr/>
            </p:nvSpPr>
            <p:spPr bwMode="auto">
              <a:xfrm>
                <a:off x="4114821" y="4079168"/>
                <a:ext cx="83794" cy="113117"/>
              </a:xfrm>
              <a:custGeom>
                <a:avLst/>
                <a:gdLst>
                  <a:gd name="T0" fmla="*/ 49319 w 175"/>
                  <a:gd name="T1" fmla="*/ 23387 h 237"/>
                  <a:gd name="T2" fmla="*/ 49319 w 175"/>
                  <a:gd name="T3" fmla="*/ 23387 h 237"/>
                  <a:gd name="T4" fmla="*/ 27293 w 175"/>
                  <a:gd name="T5" fmla="*/ 34842 h 237"/>
                  <a:gd name="T6" fmla="*/ 27293 w 175"/>
                  <a:gd name="T7" fmla="*/ 34842 h 237"/>
                  <a:gd name="T8" fmla="*/ 22983 w 175"/>
                  <a:gd name="T9" fmla="*/ 52024 h 237"/>
                  <a:gd name="T10" fmla="*/ 22983 w 175"/>
                  <a:gd name="T11" fmla="*/ 52024 h 237"/>
                  <a:gd name="T12" fmla="*/ 28251 w 175"/>
                  <a:gd name="T13" fmla="*/ 80661 h 237"/>
                  <a:gd name="T14" fmla="*/ 28251 w 175"/>
                  <a:gd name="T15" fmla="*/ 80661 h 237"/>
                  <a:gd name="T16" fmla="*/ 51234 w 175"/>
                  <a:gd name="T17" fmla="*/ 81139 h 237"/>
                  <a:gd name="T18" fmla="*/ 51234 w 175"/>
                  <a:gd name="T19" fmla="*/ 81139 h 237"/>
                  <a:gd name="T20" fmla="*/ 56022 w 175"/>
                  <a:gd name="T21" fmla="*/ 73025 h 237"/>
                  <a:gd name="T22" fmla="*/ 56022 w 175"/>
                  <a:gd name="T23" fmla="*/ 73025 h 237"/>
                  <a:gd name="T24" fmla="*/ 49319 w 175"/>
                  <a:gd name="T25" fmla="*/ 23387 h 237"/>
                  <a:gd name="T26" fmla="*/ 75654 w 175"/>
                  <a:gd name="T27" fmla="*/ 64911 h 237"/>
                  <a:gd name="T28" fmla="*/ 75654 w 175"/>
                  <a:gd name="T29" fmla="*/ 64911 h 237"/>
                  <a:gd name="T30" fmla="*/ 27772 w 175"/>
                  <a:gd name="T31" fmla="*/ 95457 h 237"/>
                  <a:gd name="T32" fmla="*/ 27772 w 175"/>
                  <a:gd name="T33" fmla="*/ 95457 h 237"/>
                  <a:gd name="T34" fmla="*/ 7661 w 175"/>
                  <a:gd name="T35" fmla="*/ 68729 h 237"/>
                  <a:gd name="T36" fmla="*/ 7661 w 175"/>
                  <a:gd name="T37" fmla="*/ 68729 h 237"/>
                  <a:gd name="T38" fmla="*/ 9098 w 175"/>
                  <a:gd name="T39" fmla="*/ 59661 h 237"/>
                  <a:gd name="T40" fmla="*/ 9098 w 175"/>
                  <a:gd name="T41" fmla="*/ 59661 h 237"/>
                  <a:gd name="T42" fmla="*/ 2873 w 175"/>
                  <a:gd name="T43" fmla="*/ 48683 h 237"/>
                  <a:gd name="T44" fmla="*/ 2873 w 175"/>
                  <a:gd name="T45" fmla="*/ 48683 h 237"/>
                  <a:gd name="T46" fmla="*/ 57459 w 175"/>
                  <a:gd name="T47" fmla="*/ 8114 h 237"/>
                  <a:gd name="T48" fmla="*/ 57459 w 175"/>
                  <a:gd name="T49" fmla="*/ 8114 h 237"/>
                  <a:gd name="T50" fmla="*/ 75654 w 175"/>
                  <a:gd name="T51" fmla="*/ 64911 h 23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75" h="237">
                    <a:moveTo>
                      <a:pt x="103" y="49"/>
                    </a:moveTo>
                    <a:lnTo>
                      <a:pt x="103" y="49"/>
                    </a:lnTo>
                    <a:cubicBezTo>
                      <a:pt x="83" y="46"/>
                      <a:pt x="69" y="58"/>
                      <a:pt x="57" y="73"/>
                    </a:cubicBezTo>
                    <a:cubicBezTo>
                      <a:pt x="59" y="86"/>
                      <a:pt x="54" y="95"/>
                      <a:pt x="48" y="109"/>
                    </a:cubicBezTo>
                    <a:cubicBezTo>
                      <a:pt x="40" y="130"/>
                      <a:pt x="40" y="153"/>
                      <a:pt x="59" y="169"/>
                    </a:cubicBezTo>
                    <a:cubicBezTo>
                      <a:pt x="70" y="175"/>
                      <a:pt x="96" y="178"/>
                      <a:pt x="107" y="170"/>
                    </a:cubicBezTo>
                    <a:cubicBezTo>
                      <a:pt x="111" y="166"/>
                      <a:pt x="115" y="157"/>
                      <a:pt x="117" y="153"/>
                    </a:cubicBezTo>
                    <a:cubicBezTo>
                      <a:pt x="130" y="125"/>
                      <a:pt x="157" y="53"/>
                      <a:pt x="103" y="49"/>
                    </a:cubicBezTo>
                    <a:close/>
                    <a:moveTo>
                      <a:pt x="158" y="136"/>
                    </a:moveTo>
                    <a:lnTo>
                      <a:pt x="158" y="136"/>
                    </a:lnTo>
                    <a:cubicBezTo>
                      <a:pt x="141" y="174"/>
                      <a:pt x="107" y="236"/>
                      <a:pt x="58" y="200"/>
                    </a:cubicBezTo>
                    <a:cubicBezTo>
                      <a:pt x="40" y="187"/>
                      <a:pt x="21" y="166"/>
                      <a:pt x="16" y="144"/>
                    </a:cubicBezTo>
                    <a:cubicBezTo>
                      <a:pt x="16" y="138"/>
                      <a:pt x="16" y="132"/>
                      <a:pt x="19" y="125"/>
                    </a:cubicBezTo>
                    <a:cubicBezTo>
                      <a:pt x="10" y="124"/>
                      <a:pt x="0" y="113"/>
                      <a:pt x="6" y="102"/>
                    </a:cubicBezTo>
                    <a:cubicBezTo>
                      <a:pt x="25" y="58"/>
                      <a:pt x="62" y="0"/>
                      <a:pt x="120" y="17"/>
                    </a:cubicBezTo>
                    <a:cubicBezTo>
                      <a:pt x="171" y="32"/>
                      <a:pt x="174" y="94"/>
                      <a:pt x="158" y="13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3200"/>
              </a:p>
            </p:txBody>
          </p:sp>
          <p:sp>
            <p:nvSpPr>
              <p:cNvPr id="246" name="Freeform 194">
                <a:extLst>
                  <a:ext uri="{FF2B5EF4-FFF2-40B4-BE49-F238E27FC236}">
                    <a16:creationId xmlns:a16="http://schemas.microsoft.com/office/drawing/2014/main" id="{7B53F18D-8CD1-2543-90A5-EFB74A358863}"/>
                  </a:ext>
                </a:extLst>
              </p:cNvPr>
              <p:cNvSpPr>
                <a:spLocks noChangeArrowheads="1"/>
              </p:cNvSpPr>
              <p:nvPr/>
            </p:nvSpPr>
            <p:spPr bwMode="auto">
              <a:xfrm>
                <a:off x="4444720" y="4084964"/>
                <a:ext cx="96852" cy="93116"/>
              </a:xfrm>
              <a:custGeom>
                <a:avLst/>
                <a:gdLst>
                  <a:gd name="T0" fmla="*/ 61 w 204"/>
                  <a:gd name="T1" fmla="*/ 133 h 196"/>
                  <a:gd name="T2" fmla="*/ 61 w 204"/>
                  <a:gd name="T3" fmla="*/ 133 h 196"/>
                  <a:gd name="T4" fmla="*/ 108 w 204"/>
                  <a:gd name="T5" fmla="*/ 149 h 196"/>
                  <a:gd name="T6" fmla="*/ 108 w 204"/>
                  <a:gd name="T7" fmla="*/ 149 h 196"/>
                  <a:gd name="T8" fmla="*/ 141 w 204"/>
                  <a:gd name="T9" fmla="*/ 130 h 196"/>
                  <a:gd name="T10" fmla="*/ 141 w 204"/>
                  <a:gd name="T11" fmla="*/ 130 h 196"/>
                  <a:gd name="T12" fmla="*/ 175 w 204"/>
                  <a:gd name="T13" fmla="*/ 80 h 196"/>
                  <a:gd name="T14" fmla="*/ 175 w 204"/>
                  <a:gd name="T15" fmla="*/ 80 h 196"/>
                  <a:gd name="T16" fmla="*/ 143 w 204"/>
                  <a:gd name="T17" fmla="*/ 45 h 196"/>
                  <a:gd name="T18" fmla="*/ 143 w 204"/>
                  <a:gd name="T19" fmla="*/ 45 h 196"/>
                  <a:gd name="T20" fmla="*/ 126 w 204"/>
                  <a:gd name="T21" fmla="*/ 50 h 196"/>
                  <a:gd name="T22" fmla="*/ 126 w 204"/>
                  <a:gd name="T23" fmla="*/ 50 h 196"/>
                  <a:gd name="T24" fmla="*/ 61 w 204"/>
                  <a:gd name="T25" fmla="*/ 133 h 196"/>
                  <a:gd name="T26" fmla="*/ 84 w 204"/>
                  <a:gd name="T27" fmla="*/ 33 h 196"/>
                  <a:gd name="T28" fmla="*/ 84 w 204"/>
                  <a:gd name="T29" fmla="*/ 33 h 196"/>
                  <a:gd name="T30" fmla="*/ 199 w 204"/>
                  <a:gd name="T31" fmla="*/ 59 h 196"/>
                  <a:gd name="T32" fmla="*/ 199 w 204"/>
                  <a:gd name="T33" fmla="*/ 59 h 196"/>
                  <a:gd name="T34" fmla="*/ 188 w 204"/>
                  <a:gd name="T35" fmla="*/ 128 h 196"/>
                  <a:gd name="T36" fmla="*/ 188 w 204"/>
                  <a:gd name="T37" fmla="*/ 128 h 196"/>
                  <a:gd name="T38" fmla="*/ 172 w 204"/>
                  <a:gd name="T39" fmla="*/ 139 h 196"/>
                  <a:gd name="T40" fmla="*/ 172 w 204"/>
                  <a:gd name="T41" fmla="*/ 139 h 196"/>
                  <a:gd name="T42" fmla="*/ 166 w 204"/>
                  <a:gd name="T43" fmla="*/ 166 h 196"/>
                  <a:gd name="T44" fmla="*/ 166 w 204"/>
                  <a:gd name="T45" fmla="*/ 166 h 196"/>
                  <a:gd name="T46" fmla="*/ 25 w 204"/>
                  <a:gd name="T47" fmla="*/ 142 h 196"/>
                  <a:gd name="T48" fmla="*/ 25 w 204"/>
                  <a:gd name="T49" fmla="*/ 142 h 196"/>
                  <a:gd name="T50" fmla="*/ 84 w 204"/>
                  <a:gd name="T51" fmla="*/ 33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4" h="196">
                    <a:moveTo>
                      <a:pt x="61" y="133"/>
                    </a:moveTo>
                    <a:lnTo>
                      <a:pt x="61" y="133"/>
                    </a:lnTo>
                    <a:cubicBezTo>
                      <a:pt x="71" y="147"/>
                      <a:pt x="90" y="150"/>
                      <a:pt x="108" y="149"/>
                    </a:cubicBezTo>
                    <a:lnTo>
                      <a:pt x="108" y="149"/>
                    </a:lnTo>
                    <a:cubicBezTo>
                      <a:pt x="116" y="137"/>
                      <a:pt x="126" y="135"/>
                      <a:pt x="141" y="130"/>
                    </a:cubicBezTo>
                    <a:lnTo>
                      <a:pt x="141" y="130"/>
                    </a:lnTo>
                    <a:cubicBezTo>
                      <a:pt x="162" y="121"/>
                      <a:pt x="179" y="105"/>
                      <a:pt x="175" y="80"/>
                    </a:cubicBezTo>
                    <a:lnTo>
                      <a:pt x="175" y="80"/>
                    </a:lnTo>
                    <a:cubicBezTo>
                      <a:pt x="174" y="68"/>
                      <a:pt x="157" y="47"/>
                      <a:pt x="143" y="45"/>
                    </a:cubicBezTo>
                    <a:lnTo>
                      <a:pt x="143" y="45"/>
                    </a:lnTo>
                    <a:cubicBezTo>
                      <a:pt x="139" y="43"/>
                      <a:pt x="130" y="49"/>
                      <a:pt x="126" y="50"/>
                    </a:cubicBezTo>
                    <a:lnTo>
                      <a:pt x="126" y="50"/>
                    </a:lnTo>
                    <a:cubicBezTo>
                      <a:pt x="95" y="59"/>
                      <a:pt x="25" y="91"/>
                      <a:pt x="61" y="133"/>
                    </a:cubicBezTo>
                    <a:close/>
                    <a:moveTo>
                      <a:pt x="84" y="33"/>
                    </a:moveTo>
                    <a:lnTo>
                      <a:pt x="84" y="33"/>
                    </a:lnTo>
                    <a:cubicBezTo>
                      <a:pt x="122" y="17"/>
                      <a:pt x="192" y="0"/>
                      <a:pt x="199" y="59"/>
                    </a:cubicBezTo>
                    <a:lnTo>
                      <a:pt x="199" y="59"/>
                    </a:lnTo>
                    <a:cubicBezTo>
                      <a:pt x="203" y="82"/>
                      <a:pt x="201" y="109"/>
                      <a:pt x="188" y="128"/>
                    </a:cubicBezTo>
                    <a:lnTo>
                      <a:pt x="188" y="128"/>
                    </a:lnTo>
                    <a:cubicBezTo>
                      <a:pt x="184" y="134"/>
                      <a:pt x="179" y="137"/>
                      <a:pt x="172" y="139"/>
                    </a:cubicBezTo>
                    <a:lnTo>
                      <a:pt x="172" y="139"/>
                    </a:lnTo>
                    <a:cubicBezTo>
                      <a:pt x="179" y="147"/>
                      <a:pt x="176" y="162"/>
                      <a:pt x="166" y="166"/>
                    </a:cubicBezTo>
                    <a:lnTo>
                      <a:pt x="166" y="166"/>
                    </a:lnTo>
                    <a:cubicBezTo>
                      <a:pt x="120" y="181"/>
                      <a:pt x="53" y="195"/>
                      <a:pt x="25" y="142"/>
                    </a:cubicBezTo>
                    <a:lnTo>
                      <a:pt x="25" y="142"/>
                    </a:lnTo>
                    <a:cubicBezTo>
                      <a:pt x="0" y="95"/>
                      <a:pt x="42" y="50"/>
                      <a:pt x="84" y="33"/>
                    </a:cubicBezTo>
                    <a:close/>
                  </a:path>
                </a:pathLst>
              </a:custGeom>
              <a:solidFill>
                <a:schemeClr val="accent1">
                  <a:lumMod val="75000"/>
                </a:schemeClr>
              </a:solidFill>
              <a:ln>
                <a:noFill/>
              </a:ln>
              <a:effectLst/>
            </p:spPr>
            <p:txBody>
              <a:bodyPr wrap="none" anchor="ctr"/>
              <a:lstStyle/>
              <a:p>
                <a:pPr>
                  <a:defRPr/>
                </a:pPr>
                <a:endParaRPr lang="es-ES_tradnl" sz="3200"/>
              </a:p>
            </p:txBody>
          </p:sp>
          <p:sp>
            <p:nvSpPr>
              <p:cNvPr id="9245" name="Freeform 195">
                <a:extLst>
                  <a:ext uri="{FF2B5EF4-FFF2-40B4-BE49-F238E27FC236}">
                    <a16:creationId xmlns:a16="http://schemas.microsoft.com/office/drawing/2014/main" id="{00FBB2F5-601A-F046-84C6-E8AE2CD019FD}"/>
                  </a:ext>
                </a:extLst>
              </p:cNvPr>
              <p:cNvSpPr>
                <a:spLocks/>
              </p:cNvSpPr>
              <p:nvPr/>
            </p:nvSpPr>
            <p:spPr bwMode="auto">
              <a:xfrm>
                <a:off x="4625962" y="4079168"/>
                <a:ext cx="83794" cy="113117"/>
              </a:xfrm>
              <a:custGeom>
                <a:avLst/>
                <a:gdLst>
                  <a:gd name="T0" fmla="*/ 49319 w 175"/>
                  <a:gd name="T1" fmla="*/ 22528 h 236"/>
                  <a:gd name="T2" fmla="*/ 49319 w 175"/>
                  <a:gd name="T3" fmla="*/ 22528 h 236"/>
                  <a:gd name="T4" fmla="*/ 27293 w 175"/>
                  <a:gd name="T5" fmla="*/ 34510 h 236"/>
                  <a:gd name="T6" fmla="*/ 27293 w 175"/>
                  <a:gd name="T7" fmla="*/ 34510 h 236"/>
                  <a:gd name="T8" fmla="*/ 22983 w 175"/>
                  <a:gd name="T9" fmla="*/ 52245 h 236"/>
                  <a:gd name="T10" fmla="*/ 22983 w 175"/>
                  <a:gd name="T11" fmla="*/ 52245 h 236"/>
                  <a:gd name="T12" fmla="*/ 28251 w 175"/>
                  <a:gd name="T13" fmla="*/ 80045 h 236"/>
                  <a:gd name="T14" fmla="*/ 28251 w 175"/>
                  <a:gd name="T15" fmla="*/ 80045 h 236"/>
                  <a:gd name="T16" fmla="*/ 51713 w 175"/>
                  <a:gd name="T17" fmla="*/ 81003 h 236"/>
                  <a:gd name="T18" fmla="*/ 51713 w 175"/>
                  <a:gd name="T19" fmla="*/ 81003 h 236"/>
                  <a:gd name="T20" fmla="*/ 56022 w 175"/>
                  <a:gd name="T21" fmla="*/ 72855 h 236"/>
                  <a:gd name="T22" fmla="*/ 56022 w 175"/>
                  <a:gd name="T23" fmla="*/ 72855 h 236"/>
                  <a:gd name="T24" fmla="*/ 49319 w 175"/>
                  <a:gd name="T25" fmla="*/ 22528 h 236"/>
                  <a:gd name="T26" fmla="*/ 75175 w 175"/>
                  <a:gd name="T27" fmla="*/ 64227 h 236"/>
                  <a:gd name="T28" fmla="*/ 75175 w 175"/>
                  <a:gd name="T29" fmla="*/ 64227 h 236"/>
                  <a:gd name="T30" fmla="*/ 27772 w 175"/>
                  <a:gd name="T31" fmla="*/ 95862 h 236"/>
                  <a:gd name="T32" fmla="*/ 27772 w 175"/>
                  <a:gd name="T33" fmla="*/ 95862 h 236"/>
                  <a:gd name="T34" fmla="*/ 7661 w 175"/>
                  <a:gd name="T35" fmla="*/ 68541 h 236"/>
                  <a:gd name="T36" fmla="*/ 7661 w 175"/>
                  <a:gd name="T37" fmla="*/ 68541 h 236"/>
                  <a:gd name="T38" fmla="*/ 9098 w 175"/>
                  <a:gd name="T39" fmla="*/ 58955 h 236"/>
                  <a:gd name="T40" fmla="*/ 9098 w 175"/>
                  <a:gd name="T41" fmla="*/ 58955 h 236"/>
                  <a:gd name="T42" fmla="*/ 2394 w 175"/>
                  <a:gd name="T43" fmla="*/ 48410 h 236"/>
                  <a:gd name="T44" fmla="*/ 2394 w 175"/>
                  <a:gd name="T45" fmla="*/ 48410 h 236"/>
                  <a:gd name="T46" fmla="*/ 57459 w 175"/>
                  <a:gd name="T47" fmla="*/ 7669 h 236"/>
                  <a:gd name="T48" fmla="*/ 57459 w 175"/>
                  <a:gd name="T49" fmla="*/ 7669 h 236"/>
                  <a:gd name="T50" fmla="*/ 75175 w 175"/>
                  <a:gd name="T51" fmla="*/ 64227 h 2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75" h="236">
                    <a:moveTo>
                      <a:pt x="103" y="47"/>
                    </a:moveTo>
                    <a:lnTo>
                      <a:pt x="103" y="47"/>
                    </a:lnTo>
                    <a:cubicBezTo>
                      <a:pt x="83" y="46"/>
                      <a:pt x="69" y="56"/>
                      <a:pt x="57" y="72"/>
                    </a:cubicBezTo>
                    <a:cubicBezTo>
                      <a:pt x="59" y="85"/>
                      <a:pt x="53" y="95"/>
                      <a:pt x="48" y="109"/>
                    </a:cubicBezTo>
                    <a:cubicBezTo>
                      <a:pt x="40" y="130"/>
                      <a:pt x="40" y="152"/>
                      <a:pt x="59" y="167"/>
                    </a:cubicBezTo>
                    <a:cubicBezTo>
                      <a:pt x="70" y="175"/>
                      <a:pt x="96" y="176"/>
                      <a:pt x="108" y="169"/>
                    </a:cubicBezTo>
                    <a:cubicBezTo>
                      <a:pt x="111" y="166"/>
                      <a:pt x="115" y="156"/>
                      <a:pt x="117" y="152"/>
                    </a:cubicBezTo>
                    <a:cubicBezTo>
                      <a:pt x="130" y="123"/>
                      <a:pt x="157" y="53"/>
                      <a:pt x="103" y="47"/>
                    </a:cubicBezTo>
                    <a:close/>
                    <a:moveTo>
                      <a:pt x="157" y="134"/>
                    </a:moveTo>
                    <a:lnTo>
                      <a:pt x="157" y="134"/>
                    </a:lnTo>
                    <a:cubicBezTo>
                      <a:pt x="142" y="173"/>
                      <a:pt x="108" y="235"/>
                      <a:pt x="58" y="200"/>
                    </a:cubicBezTo>
                    <a:cubicBezTo>
                      <a:pt x="40" y="187"/>
                      <a:pt x="21" y="166"/>
                      <a:pt x="16" y="143"/>
                    </a:cubicBezTo>
                    <a:cubicBezTo>
                      <a:pt x="16" y="137"/>
                      <a:pt x="16" y="130"/>
                      <a:pt x="19" y="123"/>
                    </a:cubicBezTo>
                    <a:cubicBezTo>
                      <a:pt x="9" y="122"/>
                      <a:pt x="0" y="113"/>
                      <a:pt x="5" y="101"/>
                    </a:cubicBezTo>
                    <a:cubicBezTo>
                      <a:pt x="25" y="58"/>
                      <a:pt x="63" y="0"/>
                      <a:pt x="120" y="16"/>
                    </a:cubicBezTo>
                    <a:cubicBezTo>
                      <a:pt x="171" y="30"/>
                      <a:pt x="174" y="93"/>
                      <a:pt x="157" y="13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3200"/>
              </a:p>
            </p:txBody>
          </p:sp>
          <p:sp>
            <p:nvSpPr>
              <p:cNvPr id="248" name="Freeform 196">
                <a:extLst>
                  <a:ext uri="{FF2B5EF4-FFF2-40B4-BE49-F238E27FC236}">
                    <a16:creationId xmlns:a16="http://schemas.microsoft.com/office/drawing/2014/main" id="{D0F82416-3B31-B842-BD3A-2DA1044994FA}"/>
                  </a:ext>
                </a:extLst>
              </p:cNvPr>
              <p:cNvSpPr>
                <a:spLocks noChangeArrowheads="1"/>
              </p:cNvSpPr>
              <p:nvPr/>
            </p:nvSpPr>
            <p:spPr bwMode="auto">
              <a:xfrm>
                <a:off x="4285946" y="4096011"/>
                <a:ext cx="84150" cy="71022"/>
              </a:xfrm>
              <a:custGeom>
                <a:avLst/>
                <a:gdLst>
                  <a:gd name="T0" fmla="*/ 129 w 177"/>
                  <a:gd name="T1" fmla="*/ 62 h 150"/>
                  <a:gd name="T2" fmla="*/ 129 w 177"/>
                  <a:gd name="T3" fmla="*/ 62 h 150"/>
                  <a:gd name="T4" fmla="*/ 89 w 177"/>
                  <a:gd name="T5" fmla="*/ 33 h 150"/>
                  <a:gd name="T6" fmla="*/ 89 w 177"/>
                  <a:gd name="T7" fmla="*/ 33 h 150"/>
                  <a:gd name="T8" fmla="*/ 58 w 177"/>
                  <a:gd name="T9" fmla="*/ 42 h 150"/>
                  <a:gd name="T10" fmla="*/ 58 w 177"/>
                  <a:gd name="T11" fmla="*/ 42 h 150"/>
                  <a:gd name="T12" fmla="*/ 24 w 177"/>
                  <a:gd name="T13" fmla="*/ 77 h 150"/>
                  <a:gd name="T14" fmla="*/ 24 w 177"/>
                  <a:gd name="T15" fmla="*/ 77 h 150"/>
                  <a:gd name="T16" fmla="*/ 47 w 177"/>
                  <a:gd name="T17" fmla="*/ 119 h 150"/>
                  <a:gd name="T18" fmla="*/ 47 w 177"/>
                  <a:gd name="T19" fmla="*/ 119 h 150"/>
                  <a:gd name="T20" fmla="*/ 63 w 177"/>
                  <a:gd name="T21" fmla="*/ 119 h 150"/>
                  <a:gd name="T22" fmla="*/ 63 w 177"/>
                  <a:gd name="T23" fmla="*/ 119 h 150"/>
                  <a:gd name="T24" fmla="*/ 129 w 177"/>
                  <a:gd name="T25" fmla="*/ 62 h 150"/>
                  <a:gd name="T26" fmla="*/ 97 w 177"/>
                  <a:gd name="T27" fmla="*/ 145 h 150"/>
                  <a:gd name="T28" fmla="*/ 97 w 177"/>
                  <a:gd name="T29" fmla="*/ 145 h 150"/>
                  <a:gd name="T30" fmla="*/ 0 w 177"/>
                  <a:gd name="T31" fmla="*/ 88 h 150"/>
                  <a:gd name="T32" fmla="*/ 0 w 177"/>
                  <a:gd name="T33" fmla="*/ 88 h 150"/>
                  <a:gd name="T34" fmla="*/ 17 w 177"/>
                  <a:gd name="T35" fmla="*/ 29 h 150"/>
                  <a:gd name="T36" fmla="*/ 17 w 177"/>
                  <a:gd name="T37" fmla="*/ 29 h 150"/>
                  <a:gd name="T38" fmla="*/ 32 w 177"/>
                  <a:gd name="T39" fmla="*/ 24 h 150"/>
                  <a:gd name="T40" fmla="*/ 32 w 177"/>
                  <a:gd name="T41" fmla="*/ 24 h 150"/>
                  <a:gd name="T42" fmla="*/ 41 w 177"/>
                  <a:gd name="T43" fmla="*/ 3 h 150"/>
                  <a:gd name="T44" fmla="*/ 41 w 177"/>
                  <a:gd name="T45" fmla="*/ 3 h 150"/>
                  <a:gd name="T46" fmla="*/ 160 w 177"/>
                  <a:gd name="T47" fmla="*/ 64 h 150"/>
                  <a:gd name="T48" fmla="*/ 160 w 177"/>
                  <a:gd name="T49" fmla="*/ 64 h 150"/>
                  <a:gd name="T50" fmla="*/ 97 w 177"/>
                  <a:gd name="T51" fmla="*/ 14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7" h="150">
                    <a:moveTo>
                      <a:pt x="129" y="62"/>
                    </a:moveTo>
                    <a:lnTo>
                      <a:pt x="129" y="62"/>
                    </a:lnTo>
                    <a:cubicBezTo>
                      <a:pt x="120" y="45"/>
                      <a:pt x="105" y="37"/>
                      <a:pt x="89" y="33"/>
                    </a:cubicBezTo>
                    <a:lnTo>
                      <a:pt x="89" y="33"/>
                    </a:lnTo>
                    <a:cubicBezTo>
                      <a:pt x="82" y="41"/>
                      <a:pt x="71" y="41"/>
                      <a:pt x="58" y="42"/>
                    </a:cubicBezTo>
                    <a:lnTo>
                      <a:pt x="58" y="42"/>
                    </a:lnTo>
                    <a:cubicBezTo>
                      <a:pt x="38" y="45"/>
                      <a:pt x="22" y="54"/>
                      <a:pt x="24" y="77"/>
                    </a:cubicBezTo>
                    <a:lnTo>
                      <a:pt x="24" y="77"/>
                    </a:lnTo>
                    <a:cubicBezTo>
                      <a:pt x="24" y="88"/>
                      <a:pt x="36" y="113"/>
                      <a:pt x="47" y="119"/>
                    </a:cubicBezTo>
                    <a:lnTo>
                      <a:pt x="47" y="119"/>
                    </a:lnTo>
                    <a:cubicBezTo>
                      <a:pt x="51" y="120"/>
                      <a:pt x="59" y="119"/>
                      <a:pt x="63" y="119"/>
                    </a:cubicBezTo>
                    <a:lnTo>
                      <a:pt x="63" y="119"/>
                    </a:lnTo>
                    <a:cubicBezTo>
                      <a:pt x="91" y="119"/>
                      <a:pt x="154" y="111"/>
                      <a:pt x="129" y="62"/>
                    </a:cubicBezTo>
                    <a:close/>
                    <a:moveTo>
                      <a:pt x="97" y="145"/>
                    </a:moveTo>
                    <a:lnTo>
                      <a:pt x="97" y="145"/>
                    </a:lnTo>
                    <a:cubicBezTo>
                      <a:pt x="62" y="149"/>
                      <a:pt x="0" y="148"/>
                      <a:pt x="0" y="88"/>
                    </a:cubicBezTo>
                    <a:lnTo>
                      <a:pt x="0" y="88"/>
                    </a:lnTo>
                    <a:cubicBezTo>
                      <a:pt x="0" y="69"/>
                      <a:pt x="4" y="44"/>
                      <a:pt x="17" y="29"/>
                    </a:cubicBezTo>
                    <a:lnTo>
                      <a:pt x="17" y="29"/>
                    </a:lnTo>
                    <a:cubicBezTo>
                      <a:pt x="21" y="27"/>
                      <a:pt x="25" y="24"/>
                      <a:pt x="32" y="24"/>
                    </a:cubicBezTo>
                    <a:lnTo>
                      <a:pt x="32" y="24"/>
                    </a:lnTo>
                    <a:cubicBezTo>
                      <a:pt x="28" y="15"/>
                      <a:pt x="30" y="3"/>
                      <a:pt x="41" y="3"/>
                    </a:cubicBezTo>
                    <a:lnTo>
                      <a:pt x="41" y="3"/>
                    </a:lnTo>
                    <a:cubicBezTo>
                      <a:pt x="82" y="0"/>
                      <a:pt x="142" y="7"/>
                      <a:pt x="160" y="64"/>
                    </a:cubicBezTo>
                    <a:lnTo>
                      <a:pt x="160" y="64"/>
                    </a:lnTo>
                    <a:cubicBezTo>
                      <a:pt x="176" y="113"/>
                      <a:pt x="135" y="142"/>
                      <a:pt x="97" y="145"/>
                    </a:cubicBezTo>
                    <a:close/>
                  </a:path>
                </a:pathLst>
              </a:custGeom>
              <a:solidFill>
                <a:schemeClr val="accent1">
                  <a:lumMod val="60000"/>
                  <a:lumOff val="40000"/>
                </a:schemeClr>
              </a:solidFill>
              <a:ln>
                <a:noFill/>
              </a:ln>
              <a:effectLst/>
            </p:spPr>
            <p:txBody>
              <a:bodyPr wrap="none" anchor="ctr"/>
              <a:lstStyle/>
              <a:p>
                <a:pPr>
                  <a:defRPr/>
                </a:pPr>
                <a:endParaRPr lang="es-ES_tradnl" sz="3200"/>
              </a:p>
            </p:txBody>
          </p:sp>
          <p:sp>
            <p:nvSpPr>
              <p:cNvPr id="249" name="Freeform 197">
                <a:extLst>
                  <a:ext uri="{FF2B5EF4-FFF2-40B4-BE49-F238E27FC236}">
                    <a16:creationId xmlns:a16="http://schemas.microsoft.com/office/drawing/2014/main" id="{60584660-271C-EE49-B3B1-C2397251CC93}"/>
                  </a:ext>
                </a:extLst>
              </p:cNvPr>
              <p:cNvSpPr>
                <a:spLocks noChangeArrowheads="1"/>
              </p:cNvSpPr>
              <p:nvPr/>
            </p:nvSpPr>
            <p:spPr bwMode="auto">
              <a:xfrm>
                <a:off x="4789260" y="4084964"/>
                <a:ext cx="87326" cy="88382"/>
              </a:xfrm>
              <a:custGeom>
                <a:avLst/>
                <a:gdLst>
                  <a:gd name="T0" fmla="*/ 64 w 186"/>
                  <a:gd name="T1" fmla="*/ 132 h 187"/>
                  <a:gd name="T2" fmla="*/ 64 w 186"/>
                  <a:gd name="T3" fmla="*/ 132 h 187"/>
                  <a:gd name="T4" fmla="*/ 113 w 186"/>
                  <a:gd name="T5" fmla="*/ 140 h 187"/>
                  <a:gd name="T6" fmla="*/ 113 w 186"/>
                  <a:gd name="T7" fmla="*/ 140 h 187"/>
                  <a:gd name="T8" fmla="*/ 138 w 186"/>
                  <a:gd name="T9" fmla="*/ 120 h 187"/>
                  <a:gd name="T10" fmla="*/ 138 w 186"/>
                  <a:gd name="T11" fmla="*/ 120 h 187"/>
                  <a:gd name="T12" fmla="*/ 155 w 186"/>
                  <a:gd name="T13" fmla="*/ 73 h 187"/>
                  <a:gd name="T14" fmla="*/ 155 w 186"/>
                  <a:gd name="T15" fmla="*/ 73 h 187"/>
                  <a:gd name="T16" fmla="*/ 115 w 186"/>
                  <a:gd name="T17" fmla="*/ 45 h 187"/>
                  <a:gd name="T18" fmla="*/ 115 w 186"/>
                  <a:gd name="T19" fmla="*/ 45 h 187"/>
                  <a:gd name="T20" fmla="*/ 99 w 186"/>
                  <a:gd name="T21" fmla="*/ 52 h 187"/>
                  <a:gd name="T22" fmla="*/ 99 w 186"/>
                  <a:gd name="T23" fmla="*/ 52 h 187"/>
                  <a:gd name="T24" fmla="*/ 64 w 186"/>
                  <a:gd name="T25" fmla="*/ 132 h 187"/>
                  <a:gd name="T26" fmla="*/ 57 w 186"/>
                  <a:gd name="T27" fmla="*/ 41 h 187"/>
                  <a:gd name="T28" fmla="*/ 57 w 186"/>
                  <a:gd name="T29" fmla="*/ 41 h 187"/>
                  <a:gd name="T30" fmla="*/ 170 w 186"/>
                  <a:gd name="T31" fmla="*/ 52 h 187"/>
                  <a:gd name="T32" fmla="*/ 170 w 186"/>
                  <a:gd name="T33" fmla="*/ 52 h 187"/>
                  <a:gd name="T34" fmla="*/ 180 w 186"/>
                  <a:gd name="T35" fmla="*/ 113 h 187"/>
                  <a:gd name="T36" fmla="*/ 180 w 186"/>
                  <a:gd name="T37" fmla="*/ 113 h 187"/>
                  <a:gd name="T38" fmla="*/ 169 w 186"/>
                  <a:gd name="T39" fmla="*/ 125 h 187"/>
                  <a:gd name="T40" fmla="*/ 169 w 186"/>
                  <a:gd name="T41" fmla="*/ 125 h 187"/>
                  <a:gd name="T42" fmla="*/ 169 w 186"/>
                  <a:gd name="T43" fmla="*/ 148 h 187"/>
                  <a:gd name="T44" fmla="*/ 169 w 186"/>
                  <a:gd name="T45" fmla="*/ 148 h 187"/>
                  <a:gd name="T46" fmla="*/ 35 w 186"/>
                  <a:gd name="T47" fmla="*/ 142 h 187"/>
                  <a:gd name="T48" fmla="*/ 35 w 186"/>
                  <a:gd name="T49" fmla="*/ 142 h 187"/>
                  <a:gd name="T50" fmla="*/ 57 w 186"/>
                  <a:gd name="T51" fmla="*/ 41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6" h="187">
                    <a:moveTo>
                      <a:pt x="64" y="132"/>
                    </a:moveTo>
                    <a:lnTo>
                      <a:pt x="64" y="132"/>
                    </a:lnTo>
                    <a:cubicBezTo>
                      <a:pt x="78" y="142"/>
                      <a:pt x="96" y="144"/>
                      <a:pt x="113" y="140"/>
                    </a:cubicBezTo>
                    <a:lnTo>
                      <a:pt x="113" y="140"/>
                    </a:lnTo>
                    <a:cubicBezTo>
                      <a:pt x="117" y="129"/>
                      <a:pt x="126" y="127"/>
                      <a:pt x="138" y="120"/>
                    </a:cubicBezTo>
                    <a:lnTo>
                      <a:pt x="138" y="120"/>
                    </a:lnTo>
                    <a:cubicBezTo>
                      <a:pt x="153" y="109"/>
                      <a:pt x="165" y="94"/>
                      <a:pt x="155" y="73"/>
                    </a:cubicBezTo>
                    <a:lnTo>
                      <a:pt x="155" y="73"/>
                    </a:lnTo>
                    <a:cubicBezTo>
                      <a:pt x="149" y="62"/>
                      <a:pt x="128" y="45"/>
                      <a:pt x="115" y="45"/>
                    </a:cubicBezTo>
                    <a:lnTo>
                      <a:pt x="115" y="45"/>
                    </a:lnTo>
                    <a:cubicBezTo>
                      <a:pt x="111" y="45"/>
                      <a:pt x="103" y="50"/>
                      <a:pt x="99" y="52"/>
                    </a:cubicBezTo>
                    <a:lnTo>
                      <a:pt x="99" y="52"/>
                    </a:lnTo>
                    <a:cubicBezTo>
                      <a:pt x="76" y="63"/>
                      <a:pt x="21" y="98"/>
                      <a:pt x="64" y="132"/>
                    </a:cubicBezTo>
                    <a:close/>
                    <a:moveTo>
                      <a:pt x="57" y="41"/>
                    </a:moveTo>
                    <a:lnTo>
                      <a:pt x="57" y="41"/>
                    </a:lnTo>
                    <a:cubicBezTo>
                      <a:pt x="89" y="24"/>
                      <a:pt x="145" y="0"/>
                      <a:pt x="170" y="52"/>
                    </a:cubicBezTo>
                    <a:lnTo>
                      <a:pt x="170" y="52"/>
                    </a:lnTo>
                    <a:cubicBezTo>
                      <a:pt x="178" y="71"/>
                      <a:pt x="185" y="95"/>
                      <a:pt x="180" y="113"/>
                    </a:cubicBezTo>
                    <a:lnTo>
                      <a:pt x="180" y="113"/>
                    </a:lnTo>
                    <a:cubicBezTo>
                      <a:pt x="177" y="119"/>
                      <a:pt x="173" y="121"/>
                      <a:pt x="169" y="125"/>
                    </a:cubicBezTo>
                    <a:lnTo>
                      <a:pt x="169" y="125"/>
                    </a:lnTo>
                    <a:cubicBezTo>
                      <a:pt x="176" y="132"/>
                      <a:pt x="178" y="142"/>
                      <a:pt x="169" y="148"/>
                    </a:cubicBezTo>
                    <a:lnTo>
                      <a:pt x="169" y="148"/>
                    </a:lnTo>
                    <a:cubicBezTo>
                      <a:pt x="132" y="166"/>
                      <a:pt x="76" y="186"/>
                      <a:pt x="35" y="142"/>
                    </a:cubicBezTo>
                    <a:lnTo>
                      <a:pt x="35" y="142"/>
                    </a:lnTo>
                    <a:cubicBezTo>
                      <a:pt x="0" y="106"/>
                      <a:pt x="25" y="60"/>
                      <a:pt x="57" y="41"/>
                    </a:cubicBezTo>
                    <a:close/>
                  </a:path>
                </a:pathLst>
              </a:custGeom>
              <a:solidFill>
                <a:schemeClr val="accent1">
                  <a:lumMod val="60000"/>
                  <a:lumOff val="40000"/>
                </a:schemeClr>
              </a:solidFill>
              <a:ln>
                <a:noFill/>
              </a:ln>
              <a:effectLst/>
            </p:spPr>
            <p:txBody>
              <a:bodyPr wrap="none" anchor="ctr"/>
              <a:lstStyle/>
              <a:p>
                <a:pPr>
                  <a:defRPr/>
                </a:pPr>
                <a:endParaRPr lang="es-ES_tradnl" sz="3200"/>
              </a:p>
            </p:txBody>
          </p:sp>
          <p:sp>
            <p:nvSpPr>
              <p:cNvPr id="250" name="Freeform 198">
                <a:extLst>
                  <a:ext uri="{FF2B5EF4-FFF2-40B4-BE49-F238E27FC236}">
                    <a16:creationId xmlns:a16="http://schemas.microsoft.com/office/drawing/2014/main" id="{C2AE76A8-AC65-2847-9133-3F31DB16015F}"/>
                  </a:ext>
                </a:extLst>
              </p:cNvPr>
              <p:cNvSpPr>
                <a:spLocks noChangeArrowheads="1"/>
              </p:cNvSpPr>
              <p:nvPr/>
            </p:nvSpPr>
            <p:spPr bwMode="auto">
              <a:xfrm>
                <a:off x="4963912" y="4096011"/>
                <a:ext cx="85738" cy="71022"/>
              </a:xfrm>
              <a:custGeom>
                <a:avLst/>
                <a:gdLst>
                  <a:gd name="T0" fmla="*/ 130 w 179"/>
                  <a:gd name="T1" fmla="*/ 61 h 150"/>
                  <a:gd name="T2" fmla="*/ 130 w 179"/>
                  <a:gd name="T3" fmla="*/ 61 h 150"/>
                  <a:gd name="T4" fmla="*/ 90 w 179"/>
                  <a:gd name="T5" fmla="*/ 33 h 150"/>
                  <a:gd name="T6" fmla="*/ 90 w 179"/>
                  <a:gd name="T7" fmla="*/ 33 h 150"/>
                  <a:gd name="T8" fmla="*/ 59 w 179"/>
                  <a:gd name="T9" fmla="*/ 41 h 150"/>
                  <a:gd name="T10" fmla="*/ 59 w 179"/>
                  <a:gd name="T11" fmla="*/ 41 h 150"/>
                  <a:gd name="T12" fmla="*/ 24 w 179"/>
                  <a:gd name="T13" fmla="*/ 76 h 150"/>
                  <a:gd name="T14" fmla="*/ 24 w 179"/>
                  <a:gd name="T15" fmla="*/ 76 h 150"/>
                  <a:gd name="T16" fmla="*/ 47 w 179"/>
                  <a:gd name="T17" fmla="*/ 117 h 150"/>
                  <a:gd name="T18" fmla="*/ 47 w 179"/>
                  <a:gd name="T19" fmla="*/ 117 h 150"/>
                  <a:gd name="T20" fmla="*/ 63 w 179"/>
                  <a:gd name="T21" fmla="*/ 118 h 150"/>
                  <a:gd name="T22" fmla="*/ 63 w 179"/>
                  <a:gd name="T23" fmla="*/ 118 h 150"/>
                  <a:gd name="T24" fmla="*/ 130 w 179"/>
                  <a:gd name="T25" fmla="*/ 61 h 150"/>
                  <a:gd name="T26" fmla="*/ 99 w 179"/>
                  <a:gd name="T27" fmla="*/ 145 h 150"/>
                  <a:gd name="T28" fmla="*/ 99 w 179"/>
                  <a:gd name="T29" fmla="*/ 145 h 150"/>
                  <a:gd name="T30" fmla="*/ 0 w 179"/>
                  <a:gd name="T31" fmla="*/ 88 h 150"/>
                  <a:gd name="T32" fmla="*/ 0 w 179"/>
                  <a:gd name="T33" fmla="*/ 88 h 150"/>
                  <a:gd name="T34" fmla="*/ 17 w 179"/>
                  <a:gd name="T35" fmla="*/ 29 h 150"/>
                  <a:gd name="T36" fmla="*/ 17 w 179"/>
                  <a:gd name="T37" fmla="*/ 29 h 150"/>
                  <a:gd name="T38" fmla="*/ 32 w 179"/>
                  <a:gd name="T39" fmla="*/ 22 h 150"/>
                  <a:gd name="T40" fmla="*/ 32 w 179"/>
                  <a:gd name="T41" fmla="*/ 22 h 150"/>
                  <a:gd name="T42" fmla="*/ 42 w 179"/>
                  <a:gd name="T43" fmla="*/ 1 h 150"/>
                  <a:gd name="T44" fmla="*/ 42 w 179"/>
                  <a:gd name="T45" fmla="*/ 1 h 150"/>
                  <a:gd name="T46" fmla="*/ 160 w 179"/>
                  <a:gd name="T47" fmla="*/ 62 h 150"/>
                  <a:gd name="T48" fmla="*/ 160 w 179"/>
                  <a:gd name="T49" fmla="*/ 62 h 150"/>
                  <a:gd name="T50" fmla="*/ 99 w 179"/>
                  <a:gd name="T51" fmla="*/ 14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9" h="150">
                    <a:moveTo>
                      <a:pt x="130" y="61"/>
                    </a:moveTo>
                    <a:lnTo>
                      <a:pt x="130" y="61"/>
                    </a:lnTo>
                    <a:cubicBezTo>
                      <a:pt x="120" y="43"/>
                      <a:pt x="105" y="36"/>
                      <a:pt x="90" y="33"/>
                    </a:cubicBezTo>
                    <a:lnTo>
                      <a:pt x="90" y="33"/>
                    </a:lnTo>
                    <a:cubicBezTo>
                      <a:pt x="80" y="41"/>
                      <a:pt x="72" y="40"/>
                      <a:pt x="59" y="41"/>
                    </a:cubicBezTo>
                    <a:lnTo>
                      <a:pt x="59" y="41"/>
                    </a:lnTo>
                    <a:cubicBezTo>
                      <a:pt x="40" y="43"/>
                      <a:pt x="24" y="53"/>
                      <a:pt x="24" y="76"/>
                    </a:cubicBezTo>
                    <a:lnTo>
                      <a:pt x="24" y="76"/>
                    </a:lnTo>
                    <a:cubicBezTo>
                      <a:pt x="24" y="88"/>
                      <a:pt x="36" y="112"/>
                      <a:pt x="47" y="117"/>
                    </a:cubicBezTo>
                    <a:lnTo>
                      <a:pt x="47" y="117"/>
                    </a:lnTo>
                    <a:cubicBezTo>
                      <a:pt x="51" y="120"/>
                      <a:pt x="59" y="118"/>
                      <a:pt x="63" y="118"/>
                    </a:cubicBezTo>
                    <a:lnTo>
                      <a:pt x="63" y="118"/>
                    </a:lnTo>
                    <a:cubicBezTo>
                      <a:pt x="91" y="118"/>
                      <a:pt x="155" y="109"/>
                      <a:pt x="130" y="61"/>
                    </a:cubicBezTo>
                    <a:close/>
                    <a:moveTo>
                      <a:pt x="99" y="145"/>
                    </a:moveTo>
                    <a:lnTo>
                      <a:pt x="99" y="145"/>
                    </a:lnTo>
                    <a:cubicBezTo>
                      <a:pt x="63" y="149"/>
                      <a:pt x="0" y="146"/>
                      <a:pt x="0" y="88"/>
                    </a:cubicBezTo>
                    <a:lnTo>
                      <a:pt x="0" y="88"/>
                    </a:lnTo>
                    <a:cubicBezTo>
                      <a:pt x="0" y="67"/>
                      <a:pt x="4" y="42"/>
                      <a:pt x="17" y="29"/>
                    </a:cubicBezTo>
                    <a:lnTo>
                      <a:pt x="17" y="29"/>
                    </a:lnTo>
                    <a:cubicBezTo>
                      <a:pt x="21" y="25"/>
                      <a:pt x="26" y="22"/>
                      <a:pt x="32" y="22"/>
                    </a:cubicBezTo>
                    <a:lnTo>
                      <a:pt x="32" y="22"/>
                    </a:lnTo>
                    <a:cubicBezTo>
                      <a:pt x="28" y="13"/>
                      <a:pt x="30" y="3"/>
                      <a:pt x="42" y="1"/>
                    </a:cubicBezTo>
                    <a:lnTo>
                      <a:pt x="42" y="1"/>
                    </a:lnTo>
                    <a:cubicBezTo>
                      <a:pt x="83" y="0"/>
                      <a:pt x="142" y="7"/>
                      <a:pt x="160" y="62"/>
                    </a:cubicBezTo>
                    <a:lnTo>
                      <a:pt x="160" y="62"/>
                    </a:lnTo>
                    <a:cubicBezTo>
                      <a:pt x="178" y="112"/>
                      <a:pt x="135" y="141"/>
                      <a:pt x="99" y="145"/>
                    </a:cubicBezTo>
                    <a:close/>
                  </a:path>
                </a:pathLst>
              </a:custGeom>
              <a:solidFill>
                <a:schemeClr val="accent1">
                  <a:lumMod val="75000"/>
                </a:schemeClr>
              </a:solidFill>
              <a:ln>
                <a:noFill/>
              </a:ln>
              <a:effectLst/>
            </p:spPr>
            <p:txBody>
              <a:bodyPr wrap="none" anchor="ctr"/>
              <a:lstStyle/>
              <a:p>
                <a:pPr>
                  <a:defRPr/>
                </a:pPr>
                <a:endParaRPr lang="es-ES_tradnl" sz="3200"/>
              </a:p>
            </p:txBody>
          </p:sp>
          <p:sp>
            <p:nvSpPr>
              <p:cNvPr id="9249" name="Freeform 199">
                <a:extLst>
                  <a:ext uri="{FF2B5EF4-FFF2-40B4-BE49-F238E27FC236}">
                    <a16:creationId xmlns:a16="http://schemas.microsoft.com/office/drawing/2014/main" id="{993D54EE-49F8-1F4F-985E-DE96455BEA9D}"/>
                  </a:ext>
                </a:extLst>
              </p:cNvPr>
              <p:cNvSpPr>
                <a:spLocks/>
              </p:cNvSpPr>
              <p:nvPr/>
            </p:nvSpPr>
            <p:spPr bwMode="auto">
              <a:xfrm>
                <a:off x="5128724" y="4079168"/>
                <a:ext cx="81698" cy="113117"/>
              </a:xfrm>
              <a:custGeom>
                <a:avLst/>
                <a:gdLst>
                  <a:gd name="T0" fmla="*/ 47422 w 174"/>
                  <a:gd name="T1" fmla="*/ 23007 h 236"/>
                  <a:gd name="T2" fmla="*/ 47422 w 174"/>
                  <a:gd name="T3" fmla="*/ 23007 h 236"/>
                  <a:gd name="T4" fmla="*/ 26294 w 174"/>
                  <a:gd name="T5" fmla="*/ 34510 h 236"/>
                  <a:gd name="T6" fmla="*/ 26294 w 174"/>
                  <a:gd name="T7" fmla="*/ 34510 h 236"/>
                  <a:gd name="T8" fmla="*/ 22068 w 174"/>
                  <a:gd name="T9" fmla="*/ 52245 h 236"/>
                  <a:gd name="T10" fmla="*/ 22068 w 174"/>
                  <a:gd name="T11" fmla="*/ 52245 h 236"/>
                  <a:gd name="T12" fmla="*/ 27702 w 174"/>
                  <a:gd name="T13" fmla="*/ 80045 h 236"/>
                  <a:gd name="T14" fmla="*/ 27702 w 174"/>
                  <a:gd name="T15" fmla="*/ 80045 h 236"/>
                  <a:gd name="T16" fmla="*/ 49770 w 174"/>
                  <a:gd name="T17" fmla="*/ 80524 h 236"/>
                  <a:gd name="T18" fmla="*/ 49770 w 174"/>
                  <a:gd name="T19" fmla="*/ 80524 h 236"/>
                  <a:gd name="T20" fmla="*/ 53996 w 174"/>
                  <a:gd name="T21" fmla="*/ 72855 h 236"/>
                  <a:gd name="T22" fmla="*/ 53996 w 174"/>
                  <a:gd name="T23" fmla="*/ 72855 h 236"/>
                  <a:gd name="T24" fmla="*/ 47422 w 174"/>
                  <a:gd name="T25" fmla="*/ 23007 h 236"/>
                  <a:gd name="T26" fmla="*/ 73246 w 174"/>
                  <a:gd name="T27" fmla="*/ 64227 h 236"/>
                  <a:gd name="T28" fmla="*/ 73246 w 174"/>
                  <a:gd name="T29" fmla="*/ 64227 h 236"/>
                  <a:gd name="T30" fmla="*/ 26763 w 174"/>
                  <a:gd name="T31" fmla="*/ 94903 h 236"/>
                  <a:gd name="T32" fmla="*/ 26763 w 174"/>
                  <a:gd name="T33" fmla="*/ 94903 h 236"/>
                  <a:gd name="T34" fmla="*/ 7043 w 174"/>
                  <a:gd name="T35" fmla="*/ 68541 h 236"/>
                  <a:gd name="T36" fmla="*/ 7043 w 174"/>
                  <a:gd name="T37" fmla="*/ 68541 h 236"/>
                  <a:gd name="T38" fmla="*/ 8452 w 174"/>
                  <a:gd name="T39" fmla="*/ 59434 h 236"/>
                  <a:gd name="T40" fmla="*/ 8452 w 174"/>
                  <a:gd name="T41" fmla="*/ 59434 h 236"/>
                  <a:gd name="T42" fmla="*/ 2348 w 174"/>
                  <a:gd name="T43" fmla="*/ 48410 h 236"/>
                  <a:gd name="T44" fmla="*/ 2348 w 174"/>
                  <a:gd name="T45" fmla="*/ 48410 h 236"/>
                  <a:gd name="T46" fmla="*/ 55404 w 174"/>
                  <a:gd name="T47" fmla="*/ 8148 h 236"/>
                  <a:gd name="T48" fmla="*/ 55404 w 174"/>
                  <a:gd name="T49" fmla="*/ 8148 h 236"/>
                  <a:gd name="T50" fmla="*/ 73246 w 174"/>
                  <a:gd name="T51" fmla="*/ 64227 h 2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74" h="236">
                    <a:moveTo>
                      <a:pt x="101" y="48"/>
                    </a:moveTo>
                    <a:lnTo>
                      <a:pt x="101" y="48"/>
                    </a:lnTo>
                    <a:cubicBezTo>
                      <a:pt x="82" y="47"/>
                      <a:pt x="68" y="57"/>
                      <a:pt x="56" y="72"/>
                    </a:cubicBezTo>
                    <a:cubicBezTo>
                      <a:pt x="59" y="84"/>
                      <a:pt x="52" y="94"/>
                      <a:pt x="47" y="109"/>
                    </a:cubicBezTo>
                    <a:cubicBezTo>
                      <a:pt x="39" y="130"/>
                      <a:pt x="38" y="152"/>
                      <a:pt x="59" y="167"/>
                    </a:cubicBezTo>
                    <a:cubicBezTo>
                      <a:pt x="68" y="174"/>
                      <a:pt x="96" y="177"/>
                      <a:pt x="106" y="168"/>
                    </a:cubicBezTo>
                    <a:cubicBezTo>
                      <a:pt x="110" y="165"/>
                      <a:pt x="113" y="157"/>
                      <a:pt x="115" y="152"/>
                    </a:cubicBezTo>
                    <a:cubicBezTo>
                      <a:pt x="130" y="123"/>
                      <a:pt x="156" y="52"/>
                      <a:pt x="101" y="48"/>
                    </a:cubicBezTo>
                    <a:close/>
                    <a:moveTo>
                      <a:pt x="156" y="134"/>
                    </a:moveTo>
                    <a:lnTo>
                      <a:pt x="156" y="134"/>
                    </a:lnTo>
                    <a:cubicBezTo>
                      <a:pt x="140" y="173"/>
                      <a:pt x="106" y="235"/>
                      <a:pt x="57" y="198"/>
                    </a:cubicBezTo>
                    <a:cubicBezTo>
                      <a:pt x="39" y="185"/>
                      <a:pt x="19" y="165"/>
                      <a:pt x="15" y="143"/>
                    </a:cubicBezTo>
                    <a:cubicBezTo>
                      <a:pt x="14" y="136"/>
                      <a:pt x="15" y="131"/>
                      <a:pt x="18" y="124"/>
                    </a:cubicBezTo>
                    <a:cubicBezTo>
                      <a:pt x="8" y="123"/>
                      <a:pt x="0" y="113"/>
                      <a:pt x="5" y="101"/>
                    </a:cubicBezTo>
                    <a:cubicBezTo>
                      <a:pt x="25" y="57"/>
                      <a:pt x="61" y="0"/>
                      <a:pt x="118" y="17"/>
                    </a:cubicBezTo>
                    <a:cubicBezTo>
                      <a:pt x="169" y="31"/>
                      <a:pt x="173" y="93"/>
                      <a:pt x="156" y="13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3200"/>
              </a:p>
            </p:txBody>
          </p:sp>
          <p:sp>
            <p:nvSpPr>
              <p:cNvPr id="252" name="Freeform 200">
                <a:extLst>
                  <a:ext uri="{FF2B5EF4-FFF2-40B4-BE49-F238E27FC236}">
                    <a16:creationId xmlns:a16="http://schemas.microsoft.com/office/drawing/2014/main" id="{14C8A654-4E2F-FC4C-8BF5-C67ED6E951BA}"/>
                  </a:ext>
                </a:extLst>
              </p:cNvPr>
              <p:cNvSpPr>
                <a:spLocks noChangeArrowheads="1"/>
              </p:cNvSpPr>
              <p:nvPr/>
            </p:nvSpPr>
            <p:spPr bwMode="auto">
              <a:xfrm>
                <a:off x="5456113" y="4084964"/>
                <a:ext cx="95265" cy="94695"/>
              </a:xfrm>
              <a:custGeom>
                <a:avLst/>
                <a:gdLst>
                  <a:gd name="T0" fmla="*/ 61 w 204"/>
                  <a:gd name="T1" fmla="*/ 134 h 197"/>
                  <a:gd name="T2" fmla="*/ 61 w 204"/>
                  <a:gd name="T3" fmla="*/ 134 h 197"/>
                  <a:gd name="T4" fmla="*/ 109 w 204"/>
                  <a:gd name="T5" fmla="*/ 149 h 197"/>
                  <a:gd name="T6" fmla="*/ 109 w 204"/>
                  <a:gd name="T7" fmla="*/ 149 h 197"/>
                  <a:gd name="T8" fmla="*/ 142 w 204"/>
                  <a:gd name="T9" fmla="*/ 130 h 197"/>
                  <a:gd name="T10" fmla="*/ 142 w 204"/>
                  <a:gd name="T11" fmla="*/ 130 h 197"/>
                  <a:gd name="T12" fmla="*/ 176 w 204"/>
                  <a:gd name="T13" fmla="*/ 82 h 197"/>
                  <a:gd name="T14" fmla="*/ 176 w 204"/>
                  <a:gd name="T15" fmla="*/ 82 h 197"/>
                  <a:gd name="T16" fmla="*/ 145 w 204"/>
                  <a:gd name="T17" fmla="*/ 46 h 197"/>
                  <a:gd name="T18" fmla="*/ 145 w 204"/>
                  <a:gd name="T19" fmla="*/ 46 h 197"/>
                  <a:gd name="T20" fmla="*/ 126 w 204"/>
                  <a:gd name="T21" fmla="*/ 51 h 197"/>
                  <a:gd name="T22" fmla="*/ 126 w 204"/>
                  <a:gd name="T23" fmla="*/ 51 h 197"/>
                  <a:gd name="T24" fmla="*/ 61 w 204"/>
                  <a:gd name="T25" fmla="*/ 134 h 197"/>
                  <a:gd name="T26" fmla="*/ 86 w 204"/>
                  <a:gd name="T27" fmla="*/ 34 h 197"/>
                  <a:gd name="T28" fmla="*/ 86 w 204"/>
                  <a:gd name="T29" fmla="*/ 34 h 197"/>
                  <a:gd name="T30" fmla="*/ 200 w 204"/>
                  <a:gd name="T31" fmla="*/ 61 h 197"/>
                  <a:gd name="T32" fmla="*/ 200 w 204"/>
                  <a:gd name="T33" fmla="*/ 61 h 197"/>
                  <a:gd name="T34" fmla="*/ 189 w 204"/>
                  <a:gd name="T35" fmla="*/ 129 h 197"/>
                  <a:gd name="T36" fmla="*/ 189 w 204"/>
                  <a:gd name="T37" fmla="*/ 129 h 197"/>
                  <a:gd name="T38" fmla="*/ 174 w 204"/>
                  <a:gd name="T39" fmla="*/ 141 h 197"/>
                  <a:gd name="T40" fmla="*/ 174 w 204"/>
                  <a:gd name="T41" fmla="*/ 141 h 197"/>
                  <a:gd name="T42" fmla="*/ 166 w 204"/>
                  <a:gd name="T43" fmla="*/ 166 h 197"/>
                  <a:gd name="T44" fmla="*/ 166 w 204"/>
                  <a:gd name="T45" fmla="*/ 166 h 197"/>
                  <a:gd name="T46" fmla="*/ 25 w 204"/>
                  <a:gd name="T47" fmla="*/ 143 h 197"/>
                  <a:gd name="T48" fmla="*/ 25 w 204"/>
                  <a:gd name="T49" fmla="*/ 143 h 197"/>
                  <a:gd name="T50" fmla="*/ 86 w 204"/>
                  <a:gd name="T51" fmla="*/ 34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4" h="197">
                    <a:moveTo>
                      <a:pt x="61" y="134"/>
                    </a:moveTo>
                    <a:lnTo>
                      <a:pt x="61" y="134"/>
                    </a:lnTo>
                    <a:cubicBezTo>
                      <a:pt x="72" y="149"/>
                      <a:pt x="91" y="151"/>
                      <a:pt x="109" y="149"/>
                    </a:cubicBezTo>
                    <a:lnTo>
                      <a:pt x="109" y="149"/>
                    </a:lnTo>
                    <a:cubicBezTo>
                      <a:pt x="117" y="139"/>
                      <a:pt x="128" y="137"/>
                      <a:pt x="142" y="130"/>
                    </a:cubicBezTo>
                    <a:lnTo>
                      <a:pt x="142" y="130"/>
                    </a:lnTo>
                    <a:cubicBezTo>
                      <a:pt x="163" y="122"/>
                      <a:pt x="180" y="107"/>
                      <a:pt x="176" y="82"/>
                    </a:cubicBezTo>
                    <a:lnTo>
                      <a:pt x="176" y="82"/>
                    </a:lnTo>
                    <a:cubicBezTo>
                      <a:pt x="175" y="70"/>
                      <a:pt x="158" y="47"/>
                      <a:pt x="145" y="46"/>
                    </a:cubicBezTo>
                    <a:lnTo>
                      <a:pt x="145" y="46"/>
                    </a:lnTo>
                    <a:cubicBezTo>
                      <a:pt x="140" y="46"/>
                      <a:pt x="132" y="50"/>
                      <a:pt x="126" y="51"/>
                    </a:cubicBezTo>
                    <a:lnTo>
                      <a:pt x="126" y="51"/>
                    </a:lnTo>
                    <a:cubicBezTo>
                      <a:pt x="96" y="61"/>
                      <a:pt x="27" y="91"/>
                      <a:pt x="61" y="134"/>
                    </a:cubicBezTo>
                    <a:close/>
                    <a:moveTo>
                      <a:pt x="86" y="34"/>
                    </a:moveTo>
                    <a:lnTo>
                      <a:pt x="86" y="34"/>
                    </a:lnTo>
                    <a:cubicBezTo>
                      <a:pt x="124" y="20"/>
                      <a:pt x="192" y="0"/>
                      <a:pt x="200" y="61"/>
                    </a:cubicBezTo>
                    <a:lnTo>
                      <a:pt x="200" y="61"/>
                    </a:lnTo>
                    <a:cubicBezTo>
                      <a:pt x="203" y="83"/>
                      <a:pt x="203" y="110"/>
                      <a:pt x="189" y="129"/>
                    </a:cubicBezTo>
                    <a:lnTo>
                      <a:pt x="189" y="129"/>
                    </a:lnTo>
                    <a:cubicBezTo>
                      <a:pt x="185" y="134"/>
                      <a:pt x="180" y="138"/>
                      <a:pt x="174" y="141"/>
                    </a:cubicBezTo>
                    <a:lnTo>
                      <a:pt x="174" y="141"/>
                    </a:lnTo>
                    <a:cubicBezTo>
                      <a:pt x="179" y="149"/>
                      <a:pt x="178" y="162"/>
                      <a:pt x="166" y="166"/>
                    </a:cubicBezTo>
                    <a:lnTo>
                      <a:pt x="166" y="166"/>
                    </a:lnTo>
                    <a:cubicBezTo>
                      <a:pt x="121" y="183"/>
                      <a:pt x="54" y="196"/>
                      <a:pt x="25" y="143"/>
                    </a:cubicBezTo>
                    <a:lnTo>
                      <a:pt x="25" y="143"/>
                    </a:lnTo>
                    <a:cubicBezTo>
                      <a:pt x="0" y="96"/>
                      <a:pt x="44" y="51"/>
                      <a:pt x="86" y="34"/>
                    </a:cubicBezTo>
                    <a:close/>
                  </a:path>
                </a:pathLst>
              </a:custGeom>
              <a:solidFill>
                <a:schemeClr val="accent1">
                  <a:lumMod val="75000"/>
                </a:schemeClr>
              </a:solidFill>
              <a:ln>
                <a:noFill/>
              </a:ln>
              <a:effectLst/>
            </p:spPr>
            <p:txBody>
              <a:bodyPr wrap="none" anchor="ctr"/>
              <a:lstStyle/>
              <a:p>
                <a:pPr>
                  <a:defRPr/>
                </a:pPr>
                <a:endParaRPr lang="es-ES_tradnl" sz="3200"/>
              </a:p>
            </p:txBody>
          </p:sp>
          <p:sp>
            <p:nvSpPr>
              <p:cNvPr id="9251" name="Freeform 201">
                <a:extLst>
                  <a:ext uri="{FF2B5EF4-FFF2-40B4-BE49-F238E27FC236}">
                    <a16:creationId xmlns:a16="http://schemas.microsoft.com/office/drawing/2014/main" id="{E6575B7D-8C0C-FA4B-B155-9468B14E8C74}"/>
                  </a:ext>
                </a:extLst>
              </p:cNvPr>
              <p:cNvSpPr>
                <a:spLocks/>
              </p:cNvSpPr>
              <p:nvPr/>
            </p:nvSpPr>
            <p:spPr bwMode="auto">
              <a:xfrm>
                <a:off x="5639865" y="4079168"/>
                <a:ext cx="81698" cy="113117"/>
              </a:xfrm>
              <a:custGeom>
                <a:avLst/>
                <a:gdLst>
                  <a:gd name="T0" fmla="*/ 47892 w 174"/>
                  <a:gd name="T1" fmla="*/ 23486 h 236"/>
                  <a:gd name="T2" fmla="*/ 47892 w 174"/>
                  <a:gd name="T3" fmla="*/ 23486 h 236"/>
                  <a:gd name="T4" fmla="*/ 26294 w 174"/>
                  <a:gd name="T5" fmla="*/ 34990 h 236"/>
                  <a:gd name="T6" fmla="*/ 26294 w 174"/>
                  <a:gd name="T7" fmla="*/ 34990 h 236"/>
                  <a:gd name="T8" fmla="*/ 22068 w 174"/>
                  <a:gd name="T9" fmla="*/ 51765 h 236"/>
                  <a:gd name="T10" fmla="*/ 22068 w 174"/>
                  <a:gd name="T11" fmla="*/ 51765 h 236"/>
                  <a:gd name="T12" fmla="*/ 27702 w 174"/>
                  <a:gd name="T13" fmla="*/ 80045 h 236"/>
                  <a:gd name="T14" fmla="*/ 27702 w 174"/>
                  <a:gd name="T15" fmla="*/ 80045 h 236"/>
                  <a:gd name="T16" fmla="*/ 49770 w 174"/>
                  <a:gd name="T17" fmla="*/ 80524 h 236"/>
                  <a:gd name="T18" fmla="*/ 49770 w 174"/>
                  <a:gd name="T19" fmla="*/ 80524 h 236"/>
                  <a:gd name="T20" fmla="*/ 53996 w 174"/>
                  <a:gd name="T21" fmla="*/ 73334 h 236"/>
                  <a:gd name="T22" fmla="*/ 53996 w 174"/>
                  <a:gd name="T23" fmla="*/ 73334 h 236"/>
                  <a:gd name="T24" fmla="*/ 47892 w 174"/>
                  <a:gd name="T25" fmla="*/ 23486 h 236"/>
                  <a:gd name="T26" fmla="*/ 73246 w 174"/>
                  <a:gd name="T27" fmla="*/ 64227 h 236"/>
                  <a:gd name="T28" fmla="*/ 73246 w 174"/>
                  <a:gd name="T29" fmla="*/ 64227 h 236"/>
                  <a:gd name="T30" fmla="*/ 26763 w 174"/>
                  <a:gd name="T31" fmla="*/ 95383 h 236"/>
                  <a:gd name="T32" fmla="*/ 26763 w 174"/>
                  <a:gd name="T33" fmla="*/ 95383 h 236"/>
                  <a:gd name="T34" fmla="*/ 7043 w 174"/>
                  <a:gd name="T35" fmla="*/ 69021 h 236"/>
                  <a:gd name="T36" fmla="*/ 7043 w 174"/>
                  <a:gd name="T37" fmla="*/ 69021 h 236"/>
                  <a:gd name="T38" fmla="*/ 8452 w 174"/>
                  <a:gd name="T39" fmla="*/ 59434 h 236"/>
                  <a:gd name="T40" fmla="*/ 8452 w 174"/>
                  <a:gd name="T41" fmla="*/ 59434 h 236"/>
                  <a:gd name="T42" fmla="*/ 2348 w 174"/>
                  <a:gd name="T43" fmla="*/ 48410 h 236"/>
                  <a:gd name="T44" fmla="*/ 2348 w 174"/>
                  <a:gd name="T45" fmla="*/ 48410 h 236"/>
                  <a:gd name="T46" fmla="*/ 55404 w 174"/>
                  <a:gd name="T47" fmla="*/ 7669 h 236"/>
                  <a:gd name="T48" fmla="*/ 55404 w 174"/>
                  <a:gd name="T49" fmla="*/ 7669 h 236"/>
                  <a:gd name="T50" fmla="*/ 73246 w 174"/>
                  <a:gd name="T51" fmla="*/ 64227 h 2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74" h="236">
                    <a:moveTo>
                      <a:pt x="102" y="49"/>
                    </a:moveTo>
                    <a:lnTo>
                      <a:pt x="102" y="49"/>
                    </a:lnTo>
                    <a:cubicBezTo>
                      <a:pt x="82" y="46"/>
                      <a:pt x="68" y="58"/>
                      <a:pt x="56" y="73"/>
                    </a:cubicBezTo>
                    <a:cubicBezTo>
                      <a:pt x="59" y="84"/>
                      <a:pt x="52" y="94"/>
                      <a:pt x="47" y="108"/>
                    </a:cubicBezTo>
                    <a:cubicBezTo>
                      <a:pt x="39" y="129"/>
                      <a:pt x="38" y="153"/>
                      <a:pt x="59" y="167"/>
                    </a:cubicBezTo>
                    <a:cubicBezTo>
                      <a:pt x="68" y="174"/>
                      <a:pt x="95" y="178"/>
                      <a:pt x="106" y="168"/>
                    </a:cubicBezTo>
                    <a:cubicBezTo>
                      <a:pt x="110" y="166"/>
                      <a:pt x="114" y="157"/>
                      <a:pt x="115" y="153"/>
                    </a:cubicBezTo>
                    <a:cubicBezTo>
                      <a:pt x="130" y="124"/>
                      <a:pt x="156" y="53"/>
                      <a:pt x="102" y="49"/>
                    </a:cubicBezTo>
                    <a:close/>
                    <a:moveTo>
                      <a:pt x="156" y="134"/>
                    </a:moveTo>
                    <a:lnTo>
                      <a:pt x="156" y="134"/>
                    </a:lnTo>
                    <a:cubicBezTo>
                      <a:pt x="140" y="172"/>
                      <a:pt x="106" y="235"/>
                      <a:pt x="57" y="199"/>
                    </a:cubicBezTo>
                    <a:cubicBezTo>
                      <a:pt x="39" y="186"/>
                      <a:pt x="19" y="166"/>
                      <a:pt x="15" y="144"/>
                    </a:cubicBezTo>
                    <a:cubicBezTo>
                      <a:pt x="14" y="137"/>
                      <a:pt x="15" y="132"/>
                      <a:pt x="18" y="124"/>
                    </a:cubicBezTo>
                    <a:cubicBezTo>
                      <a:pt x="9" y="122"/>
                      <a:pt x="0" y="112"/>
                      <a:pt x="5" y="101"/>
                    </a:cubicBezTo>
                    <a:cubicBezTo>
                      <a:pt x="25" y="58"/>
                      <a:pt x="61" y="0"/>
                      <a:pt x="118" y="16"/>
                    </a:cubicBezTo>
                    <a:cubicBezTo>
                      <a:pt x="169" y="32"/>
                      <a:pt x="173" y="94"/>
                      <a:pt x="156" y="13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3200"/>
              </a:p>
            </p:txBody>
          </p:sp>
          <p:sp>
            <p:nvSpPr>
              <p:cNvPr id="254" name="Freeform 202">
                <a:extLst>
                  <a:ext uri="{FF2B5EF4-FFF2-40B4-BE49-F238E27FC236}">
                    <a16:creationId xmlns:a16="http://schemas.microsoft.com/office/drawing/2014/main" id="{120964BB-5E0F-A343-8553-3F42D2A98AD1}"/>
                  </a:ext>
                </a:extLst>
              </p:cNvPr>
              <p:cNvSpPr>
                <a:spLocks noChangeArrowheads="1"/>
              </p:cNvSpPr>
              <p:nvPr/>
            </p:nvSpPr>
            <p:spPr bwMode="auto">
              <a:xfrm>
                <a:off x="5297339" y="4097591"/>
                <a:ext cx="84151" cy="71021"/>
              </a:xfrm>
              <a:custGeom>
                <a:avLst/>
                <a:gdLst>
                  <a:gd name="T0" fmla="*/ 129 w 178"/>
                  <a:gd name="T1" fmla="*/ 62 h 149"/>
                  <a:gd name="T2" fmla="*/ 129 w 178"/>
                  <a:gd name="T3" fmla="*/ 62 h 149"/>
                  <a:gd name="T4" fmla="*/ 89 w 178"/>
                  <a:gd name="T5" fmla="*/ 33 h 149"/>
                  <a:gd name="T6" fmla="*/ 89 w 178"/>
                  <a:gd name="T7" fmla="*/ 33 h 149"/>
                  <a:gd name="T8" fmla="*/ 58 w 178"/>
                  <a:gd name="T9" fmla="*/ 40 h 149"/>
                  <a:gd name="T10" fmla="*/ 58 w 178"/>
                  <a:gd name="T11" fmla="*/ 40 h 149"/>
                  <a:gd name="T12" fmla="*/ 23 w 178"/>
                  <a:gd name="T13" fmla="*/ 76 h 149"/>
                  <a:gd name="T14" fmla="*/ 23 w 178"/>
                  <a:gd name="T15" fmla="*/ 76 h 149"/>
                  <a:gd name="T16" fmla="*/ 46 w 178"/>
                  <a:gd name="T17" fmla="*/ 117 h 149"/>
                  <a:gd name="T18" fmla="*/ 46 w 178"/>
                  <a:gd name="T19" fmla="*/ 117 h 149"/>
                  <a:gd name="T20" fmla="*/ 64 w 178"/>
                  <a:gd name="T21" fmla="*/ 118 h 149"/>
                  <a:gd name="T22" fmla="*/ 64 w 178"/>
                  <a:gd name="T23" fmla="*/ 118 h 149"/>
                  <a:gd name="T24" fmla="*/ 129 w 178"/>
                  <a:gd name="T25" fmla="*/ 62 h 149"/>
                  <a:gd name="T26" fmla="*/ 98 w 178"/>
                  <a:gd name="T27" fmla="*/ 146 h 149"/>
                  <a:gd name="T28" fmla="*/ 98 w 178"/>
                  <a:gd name="T29" fmla="*/ 146 h 149"/>
                  <a:gd name="T30" fmla="*/ 0 w 178"/>
                  <a:gd name="T31" fmla="*/ 89 h 149"/>
                  <a:gd name="T32" fmla="*/ 0 w 178"/>
                  <a:gd name="T33" fmla="*/ 89 h 149"/>
                  <a:gd name="T34" fmla="*/ 16 w 178"/>
                  <a:gd name="T35" fmla="*/ 30 h 149"/>
                  <a:gd name="T36" fmla="*/ 16 w 178"/>
                  <a:gd name="T37" fmla="*/ 30 h 149"/>
                  <a:gd name="T38" fmla="*/ 32 w 178"/>
                  <a:gd name="T39" fmla="*/ 22 h 149"/>
                  <a:gd name="T40" fmla="*/ 32 w 178"/>
                  <a:gd name="T41" fmla="*/ 22 h 149"/>
                  <a:gd name="T42" fmla="*/ 41 w 178"/>
                  <a:gd name="T43" fmla="*/ 1 h 149"/>
                  <a:gd name="T44" fmla="*/ 41 w 178"/>
                  <a:gd name="T45" fmla="*/ 1 h 149"/>
                  <a:gd name="T46" fmla="*/ 161 w 178"/>
                  <a:gd name="T47" fmla="*/ 63 h 149"/>
                  <a:gd name="T48" fmla="*/ 161 w 178"/>
                  <a:gd name="T49" fmla="*/ 63 h 149"/>
                  <a:gd name="T50" fmla="*/ 98 w 178"/>
                  <a:gd name="T51" fmla="*/ 146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8" h="149">
                    <a:moveTo>
                      <a:pt x="129" y="62"/>
                    </a:moveTo>
                    <a:lnTo>
                      <a:pt x="129" y="62"/>
                    </a:lnTo>
                    <a:cubicBezTo>
                      <a:pt x="120" y="44"/>
                      <a:pt x="104" y="37"/>
                      <a:pt x="89" y="33"/>
                    </a:cubicBezTo>
                    <a:lnTo>
                      <a:pt x="89" y="33"/>
                    </a:lnTo>
                    <a:cubicBezTo>
                      <a:pt x="81" y="40"/>
                      <a:pt x="71" y="39"/>
                      <a:pt x="58" y="40"/>
                    </a:cubicBezTo>
                    <a:lnTo>
                      <a:pt x="58" y="40"/>
                    </a:lnTo>
                    <a:cubicBezTo>
                      <a:pt x="39" y="43"/>
                      <a:pt x="23" y="52"/>
                      <a:pt x="23" y="76"/>
                    </a:cubicBezTo>
                    <a:lnTo>
                      <a:pt x="23" y="76"/>
                    </a:lnTo>
                    <a:cubicBezTo>
                      <a:pt x="23" y="88"/>
                      <a:pt x="36" y="111"/>
                      <a:pt x="46" y="117"/>
                    </a:cubicBezTo>
                    <a:lnTo>
                      <a:pt x="46" y="117"/>
                    </a:lnTo>
                    <a:cubicBezTo>
                      <a:pt x="50" y="119"/>
                      <a:pt x="58" y="118"/>
                      <a:pt x="64" y="118"/>
                    </a:cubicBezTo>
                    <a:lnTo>
                      <a:pt x="64" y="118"/>
                    </a:lnTo>
                    <a:cubicBezTo>
                      <a:pt x="90" y="118"/>
                      <a:pt x="154" y="109"/>
                      <a:pt x="129" y="62"/>
                    </a:cubicBezTo>
                    <a:close/>
                    <a:moveTo>
                      <a:pt x="98" y="146"/>
                    </a:moveTo>
                    <a:lnTo>
                      <a:pt x="98" y="146"/>
                    </a:lnTo>
                    <a:cubicBezTo>
                      <a:pt x="62" y="148"/>
                      <a:pt x="0" y="146"/>
                      <a:pt x="0" y="89"/>
                    </a:cubicBezTo>
                    <a:lnTo>
                      <a:pt x="0" y="89"/>
                    </a:lnTo>
                    <a:cubicBezTo>
                      <a:pt x="0" y="68"/>
                      <a:pt x="3" y="43"/>
                      <a:pt x="16" y="30"/>
                    </a:cubicBezTo>
                    <a:lnTo>
                      <a:pt x="16" y="30"/>
                    </a:lnTo>
                    <a:cubicBezTo>
                      <a:pt x="21" y="26"/>
                      <a:pt x="25" y="23"/>
                      <a:pt x="32" y="22"/>
                    </a:cubicBezTo>
                    <a:lnTo>
                      <a:pt x="32" y="22"/>
                    </a:lnTo>
                    <a:cubicBezTo>
                      <a:pt x="28" y="14"/>
                      <a:pt x="29" y="2"/>
                      <a:pt x="41" y="1"/>
                    </a:cubicBezTo>
                    <a:lnTo>
                      <a:pt x="41" y="1"/>
                    </a:lnTo>
                    <a:cubicBezTo>
                      <a:pt x="82" y="0"/>
                      <a:pt x="142" y="6"/>
                      <a:pt x="161" y="63"/>
                    </a:cubicBezTo>
                    <a:lnTo>
                      <a:pt x="161" y="63"/>
                    </a:lnTo>
                    <a:cubicBezTo>
                      <a:pt x="177" y="111"/>
                      <a:pt x="134" y="142"/>
                      <a:pt x="98" y="146"/>
                    </a:cubicBezTo>
                    <a:close/>
                  </a:path>
                </a:pathLst>
              </a:custGeom>
              <a:solidFill>
                <a:schemeClr val="accent1">
                  <a:lumMod val="60000"/>
                  <a:lumOff val="40000"/>
                </a:schemeClr>
              </a:solidFill>
              <a:ln>
                <a:noFill/>
              </a:ln>
              <a:effectLst/>
            </p:spPr>
            <p:txBody>
              <a:bodyPr wrap="none" anchor="ctr"/>
              <a:lstStyle/>
              <a:p>
                <a:pPr>
                  <a:defRPr/>
                </a:pPr>
                <a:endParaRPr lang="es-ES_tradnl" sz="3200"/>
              </a:p>
            </p:txBody>
          </p:sp>
          <p:sp>
            <p:nvSpPr>
              <p:cNvPr id="255" name="Freeform 203">
                <a:extLst>
                  <a:ext uri="{FF2B5EF4-FFF2-40B4-BE49-F238E27FC236}">
                    <a16:creationId xmlns:a16="http://schemas.microsoft.com/office/drawing/2014/main" id="{85F3E89B-56D4-4B45-AFE5-EF474E6D91F2}"/>
                  </a:ext>
                </a:extLst>
              </p:cNvPr>
              <p:cNvSpPr>
                <a:spLocks noChangeArrowheads="1"/>
              </p:cNvSpPr>
              <p:nvPr/>
            </p:nvSpPr>
            <p:spPr bwMode="auto">
              <a:xfrm>
                <a:off x="5800655" y="4084965"/>
                <a:ext cx="87325" cy="89960"/>
              </a:xfrm>
              <a:custGeom>
                <a:avLst/>
                <a:gdLst>
                  <a:gd name="T0" fmla="*/ 64 w 186"/>
                  <a:gd name="T1" fmla="*/ 132 h 188"/>
                  <a:gd name="T2" fmla="*/ 64 w 186"/>
                  <a:gd name="T3" fmla="*/ 132 h 188"/>
                  <a:gd name="T4" fmla="*/ 112 w 186"/>
                  <a:gd name="T5" fmla="*/ 140 h 188"/>
                  <a:gd name="T6" fmla="*/ 112 w 186"/>
                  <a:gd name="T7" fmla="*/ 140 h 188"/>
                  <a:gd name="T8" fmla="*/ 137 w 186"/>
                  <a:gd name="T9" fmla="*/ 120 h 188"/>
                  <a:gd name="T10" fmla="*/ 137 w 186"/>
                  <a:gd name="T11" fmla="*/ 120 h 188"/>
                  <a:gd name="T12" fmla="*/ 154 w 186"/>
                  <a:gd name="T13" fmla="*/ 74 h 188"/>
                  <a:gd name="T14" fmla="*/ 154 w 186"/>
                  <a:gd name="T15" fmla="*/ 74 h 188"/>
                  <a:gd name="T16" fmla="*/ 116 w 186"/>
                  <a:gd name="T17" fmla="*/ 46 h 188"/>
                  <a:gd name="T18" fmla="*/ 116 w 186"/>
                  <a:gd name="T19" fmla="*/ 46 h 188"/>
                  <a:gd name="T20" fmla="*/ 100 w 186"/>
                  <a:gd name="T21" fmla="*/ 53 h 188"/>
                  <a:gd name="T22" fmla="*/ 100 w 186"/>
                  <a:gd name="T23" fmla="*/ 53 h 188"/>
                  <a:gd name="T24" fmla="*/ 64 w 186"/>
                  <a:gd name="T25" fmla="*/ 132 h 188"/>
                  <a:gd name="T26" fmla="*/ 58 w 186"/>
                  <a:gd name="T27" fmla="*/ 42 h 188"/>
                  <a:gd name="T28" fmla="*/ 58 w 186"/>
                  <a:gd name="T29" fmla="*/ 42 h 188"/>
                  <a:gd name="T30" fmla="*/ 169 w 186"/>
                  <a:gd name="T31" fmla="*/ 53 h 188"/>
                  <a:gd name="T32" fmla="*/ 169 w 186"/>
                  <a:gd name="T33" fmla="*/ 53 h 188"/>
                  <a:gd name="T34" fmla="*/ 179 w 186"/>
                  <a:gd name="T35" fmla="*/ 113 h 188"/>
                  <a:gd name="T36" fmla="*/ 179 w 186"/>
                  <a:gd name="T37" fmla="*/ 113 h 188"/>
                  <a:gd name="T38" fmla="*/ 168 w 186"/>
                  <a:gd name="T39" fmla="*/ 127 h 188"/>
                  <a:gd name="T40" fmla="*/ 168 w 186"/>
                  <a:gd name="T41" fmla="*/ 127 h 188"/>
                  <a:gd name="T42" fmla="*/ 168 w 186"/>
                  <a:gd name="T43" fmla="*/ 149 h 188"/>
                  <a:gd name="T44" fmla="*/ 168 w 186"/>
                  <a:gd name="T45" fmla="*/ 149 h 188"/>
                  <a:gd name="T46" fmla="*/ 35 w 186"/>
                  <a:gd name="T47" fmla="*/ 144 h 188"/>
                  <a:gd name="T48" fmla="*/ 35 w 186"/>
                  <a:gd name="T49" fmla="*/ 144 h 188"/>
                  <a:gd name="T50" fmla="*/ 58 w 186"/>
                  <a:gd name="T51" fmla="*/ 42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6" h="188">
                    <a:moveTo>
                      <a:pt x="64" y="132"/>
                    </a:moveTo>
                    <a:lnTo>
                      <a:pt x="64" y="132"/>
                    </a:lnTo>
                    <a:cubicBezTo>
                      <a:pt x="79" y="144"/>
                      <a:pt x="96" y="144"/>
                      <a:pt x="112" y="140"/>
                    </a:cubicBezTo>
                    <a:lnTo>
                      <a:pt x="112" y="140"/>
                    </a:lnTo>
                    <a:cubicBezTo>
                      <a:pt x="116" y="131"/>
                      <a:pt x="125" y="127"/>
                      <a:pt x="137" y="120"/>
                    </a:cubicBezTo>
                    <a:lnTo>
                      <a:pt x="137" y="120"/>
                    </a:lnTo>
                    <a:cubicBezTo>
                      <a:pt x="152" y="109"/>
                      <a:pt x="164" y="95"/>
                      <a:pt x="154" y="74"/>
                    </a:cubicBezTo>
                    <a:lnTo>
                      <a:pt x="154" y="74"/>
                    </a:lnTo>
                    <a:cubicBezTo>
                      <a:pt x="150" y="63"/>
                      <a:pt x="127" y="46"/>
                      <a:pt x="116" y="46"/>
                    </a:cubicBezTo>
                    <a:lnTo>
                      <a:pt x="116" y="46"/>
                    </a:lnTo>
                    <a:cubicBezTo>
                      <a:pt x="110" y="46"/>
                      <a:pt x="104" y="50"/>
                      <a:pt x="100" y="53"/>
                    </a:cubicBezTo>
                    <a:lnTo>
                      <a:pt x="100" y="53"/>
                    </a:lnTo>
                    <a:cubicBezTo>
                      <a:pt x="75" y="63"/>
                      <a:pt x="20" y="99"/>
                      <a:pt x="64" y="132"/>
                    </a:cubicBezTo>
                    <a:close/>
                    <a:moveTo>
                      <a:pt x="58" y="42"/>
                    </a:moveTo>
                    <a:lnTo>
                      <a:pt x="58" y="42"/>
                    </a:lnTo>
                    <a:cubicBezTo>
                      <a:pt x="89" y="24"/>
                      <a:pt x="146" y="0"/>
                      <a:pt x="169" y="53"/>
                    </a:cubicBezTo>
                    <a:lnTo>
                      <a:pt x="169" y="53"/>
                    </a:lnTo>
                    <a:cubicBezTo>
                      <a:pt x="179" y="71"/>
                      <a:pt x="185" y="96"/>
                      <a:pt x="179" y="113"/>
                    </a:cubicBezTo>
                    <a:lnTo>
                      <a:pt x="179" y="113"/>
                    </a:lnTo>
                    <a:cubicBezTo>
                      <a:pt x="177" y="120"/>
                      <a:pt x="173" y="123"/>
                      <a:pt x="168" y="127"/>
                    </a:cubicBezTo>
                    <a:lnTo>
                      <a:pt x="168" y="127"/>
                    </a:lnTo>
                    <a:cubicBezTo>
                      <a:pt x="176" y="132"/>
                      <a:pt x="179" y="144"/>
                      <a:pt x="168" y="149"/>
                    </a:cubicBezTo>
                    <a:lnTo>
                      <a:pt x="168" y="149"/>
                    </a:lnTo>
                    <a:cubicBezTo>
                      <a:pt x="133" y="169"/>
                      <a:pt x="75" y="187"/>
                      <a:pt x="35" y="144"/>
                    </a:cubicBezTo>
                    <a:lnTo>
                      <a:pt x="35" y="144"/>
                    </a:lnTo>
                    <a:cubicBezTo>
                      <a:pt x="0" y="106"/>
                      <a:pt x="25" y="62"/>
                      <a:pt x="58" y="42"/>
                    </a:cubicBezTo>
                    <a:close/>
                  </a:path>
                </a:pathLst>
              </a:custGeom>
              <a:solidFill>
                <a:schemeClr val="accent1">
                  <a:lumMod val="60000"/>
                  <a:lumOff val="40000"/>
                </a:schemeClr>
              </a:solidFill>
              <a:ln>
                <a:noFill/>
              </a:ln>
              <a:effectLst/>
            </p:spPr>
            <p:txBody>
              <a:bodyPr wrap="none" anchor="ctr"/>
              <a:lstStyle/>
              <a:p>
                <a:pPr>
                  <a:defRPr/>
                </a:pPr>
                <a:endParaRPr lang="es-ES_tradnl" sz="3200"/>
              </a:p>
            </p:txBody>
          </p:sp>
          <p:sp>
            <p:nvSpPr>
              <p:cNvPr id="256" name="Freeform 204">
                <a:extLst>
                  <a:ext uri="{FF2B5EF4-FFF2-40B4-BE49-F238E27FC236}">
                    <a16:creationId xmlns:a16="http://schemas.microsoft.com/office/drawing/2014/main" id="{64BA0C58-4327-084E-8156-035A0A02822E}"/>
                  </a:ext>
                </a:extLst>
              </p:cNvPr>
              <p:cNvSpPr>
                <a:spLocks noChangeArrowheads="1"/>
              </p:cNvSpPr>
              <p:nvPr/>
            </p:nvSpPr>
            <p:spPr bwMode="auto">
              <a:xfrm>
                <a:off x="5975306" y="4096011"/>
                <a:ext cx="85738" cy="71022"/>
              </a:xfrm>
              <a:custGeom>
                <a:avLst/>
                <a:gdLst>
                  <a:gd name="T0" fmla="*/ 130 w 180"/>
                  <a:gd name="T1" fmla="*/ 62 h 150"/>
                  <a:gd name="T2" fmla="*/ 130 w 180"/>
                  <a:gd name="T3" fmla="*/ 62 h 150"/>
                  <a:gd name="T4" fmla="*/ 90 w 180"/>
                  <a:gd name="T5" fmla="*/ 34 h 150"/>
                  <a:gd name="T6" fmla="*/ 90 w 180"/>
                  <a:gd name="T7" fmla="*/ 34 h 150"/>
                  <a:gd name="T8" fmla="*/ 59 w 180"/>
                  <a:gd name="T9" fmla="*/ 42 h 150"/>
                  <a:gd name="T10" fmla="*/ 59 w 180"/>
                  <a:gd name="T11" fmla="*/ 42 h 150"/>
                  <a:gd name="T12" fmla="*/ 24 w 180"/>
                  <a:gd name="T13" fmla="*/ 78 h 150"/>
                  <a:gd name="T14" fmla="*/ 24 w 180"/>
                  <a:gd name="T15" fmla="*/ 78 h 150"/>
                  <a:gd name="T16" fmla="*/ 47 w 180"/>
                  <a:gd name="T17" fmla="*/ 118 h 150"/>
                  <a:gd name="T18" fmla="*/ 47 w 180"/>
                  <a:gd name="T19" fmla="*/ 118 h 150"/>
                  <a:gd name="T20" fmla="*/ 65 w 180"/>
                  <a:gd name="T21" fmla="*/ 118 h 150"/>
                  <a:gd name="T22" fmla="*/ 65 w 180"/>
                  <a:gd name="T23" fmla="*/ 118 h 150"/>
                  <a:gd name="T24" fmla="*/ 130 w 180"/>
                  <a:gd name="T25" fmla="*/ 62 h 150"/>
                  <a:gd name="T26" fmla="*/ 99 w 180"/>
                  <a:gd name="T27" fmla="*/ 146 h 150"/>
                  <a:gd name="T28" fmla="*/ 99 w 180"/>
                  <a:gd name="T29" fmla="*/ 146 h 150"/>
                  <a:gd name="T30" fmla="*/ 0 w 180"/>
                  <a:gd name="T31" fmla="*/ 89 h 150"/>
                  <a:gd name="T32" fmla="*/ 0 w 180"/>
                  <a:gd name="T33" fmla="*/ 89 h 150"/>
                  <a:gd name="T34" fmla="*/ 19 w 180"/>
                  <a:gd name="T35" fmla="*/ 30 h 150"/>
                  <a:gd name="T36" fmla="*/ 19 w 180"/>
                  <a:gd name="T37" fmla="*/ 30 h 150"/>
                  <a:gd name="T38" fmla="*/ 33 w 180"/>
                  <a:gd name="T39" fmla="*/ 24 h 150"/>
                  <a:gd name="T40" fmla="*/ 33 w 180"/>
                  <a:gd name="T41" fmla="*/ 24 h 150"/>
                  <a:gd name="T42" fmla="*/ 42 w 180"/>
                  <a:gd name="T43" fmla="*/ 3 h 150"/>
                  <a:gd name="T44" fmla="*/ 42 w 180"/>
                  <a:gd name="T45" fmla="*/ 3 h 150"/>
                  <a:gd name="T46" fmla="*/ 162 w 180"/>
                  <a:gd name="T47" fmla="*/ 63 h 150"/>
                  <a:gd name="T48" fmla="*/ 162 w 180"/>
                  <a:gd name="T49" fmla="*/ 63 h 150"/>
                  <a:gd name="T50" fmla="*/ 99 w 180"/>
                  <a:gd name="T51" fmla="*/ 146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0" h="150">
                    <a:moveTo>
                      <a:pt x="130" y="62"/>
                    </a:moveTo>
                    <a:lnTo>
                      <a:pt x="130" y="62"/>
                    </a:lnTo>
                    <a:cubicBezTo>
                      <a:pt x="121" y="45"/>
                      <a:pt x="105" y="37"/>
                      <a:pt x="90" y="34"/>
                    </a:cubicBezTo>
                    <a:lnTo>
                      <a:pt x="90" y="34"/>
                    </a:lnTo>
                    <a:cubicBezTo>
                      <a:pt x="82" y="42"/>
                      <a:pt x="72" y="40"/>
                      <a:pt x="59" y="42"/>
                    </a:cubicBezTo>
                    <a:lnTo>
                      <a:pt x="59" y="42"/>
                    </a:lnTo>
                    <a:cubicBezTo>
                      <a:pt x="40" y="43"/>
                      <a:pt x="24" y="53"/>
                      <a:pt x="24" y="78"/>
                    </a:cubicBezTo>
                    <a:lnTo>
                      <a:pt x="24" y="78"/>
                    </a:lnTo>
                    <a:cubicBezTo>
                      <a:pt x="25" y="88"/>
                      <a:pt x="36" y="113"/>
                      <a:pt x="47" y="118"/>
                    </a:cubicBezTo>
                    <a:lnTo>
                      <a:pt x="47" y="118"/>
                    </a:lnTo>
                    <a:cubicBezTo>
                      <a:pt x="53" y="120"/>
                      <a:pt x="61" y="118"/>
                      <a:pt x="65" y="118"/>
                    </a:cubicBezTo>
                    <a:lnTo>
                      <a:pt x="65" y="118"/>
                    </a:lnTo>
                    <a:cubicBezTo>
                      <a:pt x="92" y="118"/>
                      <a:pt x="157" y="111"/>
                      <a:pt x="130" y="62"/>
                    </a:cubicBezTo>
                    <a:close/>
                    <a:moveTo>
                      <a:pt x="99" y="146"/>
                    </a:moveTo>
                    <a:lnTo>
                      <a:pt x="99" y="146"/>
                    </a:lnTo>
                    <a:cubicBezTo>
                      <a:pt x="63" y="149"/>
                      <a:pt x="1" y="147"/>
                      <a:pt x="0" y="89"/>
                    </a:cubicBezTo>
                    <a:lnTo>
                      <a:pt x="0" y="89"/>
                    </a:lnTo>
                    <a:cubicBezTo>
                      <a:pt x="0" y="68"/>
                      <a:pt x="5" y="43"/>
                      <a:pt x="19" y="30"/>
                    </a:cubicBezTo>
                    <a:lnTo>
                      <a:pt x="19" y="30"/>
                    </a:lnTo>
                    <a:cubicBezTo>
                      <a:pt x="21" y="26"/>
                      <a:pt x="26" y="25"/>
                      <a:pt x="33" y="24"/>
                    </a:cubicBezTo>
                    <a:lnTo>
                      <a:pt x="33" y="24"/>
                    </a:lnTo>
                    <a:cubicBezTo>
                      <a:pt x="29" y="16"/>
                      <a:pt x="32" y="3"/>
                      <a:pt x="42" y="3"/>
                    </a:cubicBezTo>
                    <a:lnTo>
                      <a:pt x="42" y="3"/>
                    </a:lnTo>
                    <a:cubicBezTo>
                      <a:pt x="83" y="0"/>
                      <a:pt x="143" y="7"/>
                      <a:pt x="162" y="63"/>
                    </a:cubicBezTo>
                    <a:lnTo>
                      <a:pt x="162" y="63"/>
                    </a:lnTo>
                    <a:cubicBezTo>
                      <a:pt x="179" y="113"/>
                      <a:pt x="136" y="142"/>
                      <a:pt x="99" y="146"/>
                    </a:cubicBezTo>
                    <a:close/>
                  </a:path>
                </a:pathLst>
              </a:custGeom>
              <a:solidFill>
                <a:schemeClr val="accent1">
                  <a:lumMod val="75000"/>
                </a:schemeClr>
              </a:solidFill>
              <a:ln>
                <a:noFill/>
              </a:ln>
              <a:effectLst/>
            </p:spPr>
            <p:txBody>
              <a:bodyPr wrap="none" anchor="ctr"/>
              <a:lstStyle/>
              <a:p>
                <a:pPr>
                  <a:defRPr/>
                </a:pPr>
                <a:endParaRPr lang="es-ES_tradnl" sz="3200"/>
              </a:p>
            </p:txBody>
          </p:sp>
          <p:sp>
            <p:nvSpPr>
              <p:cNvPr id="9255" name="Freeform 205">
                <a:extLst>
                  <a:ext uri="{FF2B5EF4-FFF2-40B4-BE49-F238E27FC236}">
                    <a16:creationId xmlns:a16="http://schemas.microsoft.com/office/drawing/2014/main" id="{244FFB42-9D21-DB4C-94E6-4E894A6ABF6A}"/>
                  </a:ext>
                </a:extLst>
              </p:cNvPr>
              <p:cNvSpPr>
                <a:spLocks/>
              </p:cNvSpPr>
              <p:nvPr/>
            </p:nvSpPr>
            <p:spPr bwMode="auto">
              <a:xfrm>
                <a:off x="6140533" y="4077072"/>
                <a:ext cx="81699" cy="113117"/>
              </a:xfrm>
              <a:custGeom>
                <a:avLst/>
                <a:gdLst>
                  <a:gd name="T0" fmla="*/ 47697 w 173"/>
                  <a:gd name="T1" fmla="*/ 22910 h 237"/>
                  <a:gd name="T2" fmla="*/ 47697 w 173"/>
                  <a:gd name="T3" fmla="*/ 22910 h 237"/>
                  <a:gd name="T4" fmla="*/ 25974 w 173"/>
                  <a:gd name="T5" fmla="*/ 34365 h 237"/>
                  <a:gd name="T6" fmla="*/ 25974 w 173"/>
                  <a:gd name="T7" fmla="*/ 34365 h 237"/>
                  <a:gd name="T8" fmla="*/ 21723 w 173"/>
                  <a:gd name="T9" fmla="*/ 52024 h 237"/>
                  <a:gd name="T10" fmla="*/ 21723 w 173"/>
                  <a:gd name="T11" fmla="*/ 52024 h 237"/>
                  <a:gd name="T12" fmla="*/ 27390 w 173"/>
                  <a:gd name="T13" fmla="*/ 79707 h 237"/>
                  <a:gd name="T14" fmla="*/ 27390 w 173"/>
                  <a:gd name="T15" fmla="*/ 79707 h 237"/>
                  <a:gd name="T16" fmla="*/ 50058 w 173"/>
                  <a:gd name="T17" fmla="*/ 80661 h 237"/>
                  <a:gd name="T18" fmla="*/ 50058 w 173"/>
                  <a:gd name="T19" fmla="*/ 80661 h 237"/>
                  <a:gd name="T20" fmla="*/ 54781 w 173"/>
                  <a:gd name="T21" fmla="*/ 72548 h 237"/>
                  <a:gd name="T22" fmla="*/ 54781 w 173"/>
                  <a:gd name="T23" fmla="*/ 72548 h 237"/>
                  <a:gd name="T24" fmla="*/ 47697 w 173"/>
                  <a:gd name="T25" fmla="*/ 22910 h 237"/>
                  <a:gd name="T26" fmla="*/ 73671 w 173"/>
                  <a:gd name="T27" fmla="*/ 64434 h 237"/>
                  <a:gd name="T28" fmla="*/ 73671 w 173"/>
                  <a:gd name="T29" fmla="*/ 64434 h 237"/>
                  <a:gd name="T30" fmla="*/ 26918 w 173"/>
                  <a:gd name="T31" fmla="*/ 94980 h 237"/>
                  <a:gd name="T32" fmla="*/ 26918 w 173"/>
                  <a:gd name="T33" fmla="*/ 94980 h 237"/>
                  <a:gd name="T34" fmla="*/ 6611 w 173"/>
                  <a:gd name="T35" fmla="*/ 68729 h 237"/>
                  <a:gd name="T36" fmla="*/ 6611 w 173"/>
                  <a:gd name="T37" fmla="*/ 68729 h 237"/>
                  <a:gd name="T38" fmla="*/ 8028 w 173"/>
                  <a:gd name="T39" fmla="*/ 59661 h 237"/>
                  <a:gd name="T40" fmla="*/ 8028 w 173"/>
                  <a:gd name="T41" fmla="*/ 59661 h 237"/>
                  <a:gd name="T42" fmla="*/ 1889 w 173"/>
                  <a:gd name="T43" fmla="*/ 48206 h 237"/>
                  <a:gd name="T44" fmla="*/ 1889 w 173"/>
                  <a:gd name="T45" fmla="*/ 48206 h 237"/>
                  <a:gd name="T46" fmla="*/ 55725 w 173"/>
                  <a:gd name="T47" fmla="*/ 8114 h 237"/>
                  <a:gd name="T48" fmla="*/ 55725 w 173"/>
                  <a:gd name="T49" fmla="*/ 8114 h 237"/>
                  <a:gd name="T50" fmla="*/ 73671 w 173"/>
                  <a:gd name="T51" fmla="*/ 64434 h 23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73" h="237">
                    <a:moveTo>
                      <a:pt x="101" y="48"/>
                    </a:moveTo>
                    <a:lnTo>
                      <a:pt x="101" y="48"/>
                    </a:lnTo>
                    <a:cubicBezTo>
                      <a:pt x="81" y="47"/>
                      <a:pt x="67" y="58"/>
                      <a:pt x="55" y="72"/>
                    </a:cubicBezTo>
                    <a:cubicBezTo>
                      <a:pt x="58" y="85"/>
                      <a:pt x="53" y="94"/>
                      <a:pt x="46" y="109"/>
                    </a:cubicBezTo>
                    <a:cubicBezTo>
                      <a:pt x="39" y="130"/>
                      <a:pt x="38" y="153"/>
                      <a:pt x="58" y="167"/>
                    </a:cubicBezTo>
                    <a:cubicBezTo>
                      <a:pt x="68" y="174"/>
                      <a:pt x="95" y="177"/>
                      <a:pt x="106" y="169"/>
                    </a:cubicBezTo>
                    <a:cubicBezTo>
                      <a:pt x="110" y="167"/>
                      <a:pt x="113" y="157"/>
                      <a:pt x="116" y="152"/>
                    </a:cubicBezTo>
                    <a:cubicBezTo>
                      <a:pt x="129" y="125"/>
                      <a:pt x="155" y="52"/>
                      <a:pt x="101" y="48"/>
                    </a:cubicBezTo>
                    <a:close/>
                    <a:moveTo>
                      <a:pt x="156" y="135"/>
                    </a:moveTo>
                    <a:lnTo>
                      <a:pt x="156" y="135"/>
                    </a:lnTo>
                    <a:cubicBezTo>
                      <a:pt x="139" y="173"/>
                      <a:pt x="106" y="236"/>
                      <a:pt x="57" y="199"/>
                    </a:cubicBezTo>
                    <a:cubicBezTo>
                      <a:pt x="39" y="186"/>
                      <a:pt x="20" y="167"/>
                      <a:pt x="14" y="144"/>
                    </a:cubicBezTo>
                    <a:cubicBezTo>
                      <a:pt x="14" y="138"/>
                      <a:pt x="14" y="131"/>
                      <a:pt x="17" y="125"/>
                    </a:cubicBezTo>
                    <a:cubicBezTo>
                      <a:pt x="8" y="123"/>
                      <a:pt x="0" y="113"/>
                      <a:pt x="4" y="101"/>
                    </a:cubicBezTo>
                    <a:cubicBezTo>
                      <a:pt x="24" y="59"/>
                      <a:pt x="60" y="0"/>
                      <a:pt x="118" y="17"/>
                    </a:cubicBezTo>
                    <a:cubicBezTo>
                      <a:pt x="170" y="31"/>
                      <a:pt x="172" y="94"/>
                      <a:pt x="156" y="135"/>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3200"/>
              </a:p>
            </p:txBody>
          </p:sp>
          <p:sp>
            <p:nvSpPr>
              <p:cNvPr id="258" name="Freeform 206">
                <a:extLst>
                  <a:ext uri="{FF2B5EF4-FFF2-40B4-BE49-F238E27FC236}">
                    <a16:creationId xmlns:a16="http://schemas.microsoft.com/office/drawing/2014/main" id="{08072308-FB29-CF45-A547-ACB4E145B2B1}"/>
                  </a:ext>
                </a:extLst>
              </p:cNvPr>
              <p:cNvSpPr>
                <a:spLocks noChangeArrowheads="1"/>
              </p:cNvSpPr>
              <p:nvPr/>
            </p:nvSpPr>
            <p:spPr bwMode="auto">
              <a:xfrm>
                <a:off x="6469094" y="4083386"/>
                <a:ext cx="96853" cy="94695"/>
              </a:xfrm>
              <a:custGeom>
                <a:avLst/>
                <a:gdLst>
                  <a:gd name="T0" fmla="*/ 60 w 203"/>
                  <a:gd name="T1" fmla="*/ 134 h 197"/>
                  <a:gd name="T2" fmla="*/ 60 w 203"/>
                  <a:gd name="T3" fmla="*/ 134 h 197"/>
                  <a:gd name="T4" fmla="*/ 107 w 203"/>
                  <a:gd name="T5" fmla="*/ 150 h 197"/>
                  <a:gd name="T6" fmla="*/ 107 w 203"/>
                  <a:gd name="T7" fmla="*/ 150 h 197"/>
                  <a:gd name="T8" fmla="*/ 140 w 203"/>
                  <a:gd name="T9" fmla="*/ 130 h 197"/>
                  <a:gd name="T10" fmla="*/ 140 w 203"/>
                  <a:gd name="T11" fmla="*/ 130 h 197"/>
                  <a:gd name="T12" fmla="*/ 174 w 203"/>
                  <a:gd name="T13" fmla="*/ 82 h 197"/>
                  <a:gd name="T14" fmla="*/ 174 w 203"/>
                  <a:gd name="T15" fmla="*/ 82 h 197"/>
                  <a:gd name="T16" fmla="*/ 143 w 203"/>
                  <a:gd name="T17" fmla="*/ 46 h 197"/>
                  <a:gd name="T18" fmla="*/ 143 w 203"/>
                  <a:gd name="T19" fmla="*/ 46 h 197"/>
                  <a:gd name="T20" fmla="*/ 126 w 203"/>
                  <a:gd name="T21" fmla="*/ 51 h 197"/>
                  <a:gd name="T22" fmla="*/ 126 w 203"/>
                  <a:gd name="T23" fmla="*/ 51 h 197"/>
                  <a:gd name="T24" fmla="*/ 60 w 203"/>
                  <a:gd name="T25" fmla="*/ 134 h 197"/>
                  <a:gd name="T26" fmla="*/ 84 w 203"/>
                  <a:gd name="T27" fmla="*/ 34 h 197"/>
                  <a:gd name="T28" fmla="*/ 84 w 203"/>
                  <a:gd name="T29" fmla="*/ 34 h 197"/>
                  <a:gd name="T30" fmla="*/ 199 w 203"/>
                  <a:gd name="T31" fmla="*/ 61 h 197"/>
                  <a:gd name="T32" fmla="*/ 199 w 203"/>
                  <a:gd name="T33" fmla="*/ 61 h 197"/>
                  <a:gd name="T34" fmla="*/ 187 w 203"/>
                  <a:gd name="T35" fmla="*/ 130 h 197"/>
                  <a:gd name="T36" fmla="*/ 187 w 203"/>
                  <a:gd name="T37" fmla="*/ 130 h 197"/>
                  <a:gd name="T38" fmla="*/ 173 w 203"/>
                  <a:gd name="T39" fmla="*/ 141 h 197"/>
                  <a:gd name="T40" fmla="*/ 173 w 203"/>
                  <a:gd name="T41" fmla="*/ 141 h 197"/>
                  <a:gd name="T42" fmla="*/ 165 w 203"/>
                  <a:gd name="T43" fmla="*/ 167 h 197"/>
                  <a:gd name="T44" fmla="*/ 165 w 203"/>
                  <a:gd name="T45" fmla="*/ 167 h 197"/>
                  <a:gd name="T46" fmla="*/ 25 w 203"/>
                  <a:gd name="T47" fmla="*/ 143 h 197"/>
                  <a:gd name="T48" fmla="*/ 25 w 203"/>
                  <a:gd name="T49" fmla="*/ 143 h 197"/>
                  <a:gd name="T50" fmla="*/ 84 w 203"/>
                  <a:gd name="T51" fmla="*/ 34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3" h="197">
                    <a:moveTo>
                      <a:pt x="60" y="134"/>
                    </a:moveTo>
                    <a:lnTo>
                      <a:pt x="60" y="134"/>
                    </a:lnTo>
                    <a:cubicBezTo>
                      <a:pt x="72" y="149"/>
                      <a:pt x="89" y="151"/>
                      <a:pt x="107" y="150"/>
                    </a:cubicBezTo>
                    <a:lnTo>
                      <a:pt x="107" y="150"/>
                    </a:lnTo>
                    <a:cubicBezTo>
                      <a:pt x="115" y="139"/>
                      <a:pt x="126" y="137"/>
                      <a:pt x="140" y="130"/>
                    </a:cubicBezTo>
                    <a:lnTo>
                      <a:pt x="140" y="130"/>
                    </a:lnTo>
                    <a:cubicBezTo>
                      <a:pt x="161" y="122"/>
                      <a:pt x="178" y="107"/>
                      <a:pt x="174" y="82"/>
                    </a:cubicBezTo>
                    <a:lnTo>
                      <a:pt x="174" y="82"/>
                    </a:lnTo>
                    <a:cubicBezTo>
                      <a:pt x="173" y="70"/>
                      <a:pt x="156" y="49"/>
                      <a:pt x="143" y="46"/>
                    </a:cubicBezTo>
                    <a:lnTo>
                      <a:pt x="143" y="46"/>
                    </a:lnTo>
                    <a:cubicBezTo>
                      <a:pt x="139" y="46"/>
                      <a:pt x="130" y="50"/>
                      <a:pt x="126" y="51"/>
                    </a:cubicBezTo>
                    <a:lnTo>
                      <a:pt x="126" y="51"/>
                    </a:lnTo>
                    <a:cubicBezTo>
                      <a:pt x="94" y="61"/>
                      <a:pt x="25" y="91"/>
                      <a:pt x="60" y="134"/>
                    </a:cubicBezTo>
                    <a:close/>
                    <a:moveTo>
                      <a:pt x="84" y="34"/>
                    </a:moveTo>
                    <a:lnTo>
                      <a:pt x="84" y="34"/>
                    </a:lnTo>
                    <a:cubicBezTo>
                      <a:pt x="123" y="20"/>
                      <a:pt x="191" y="0"/>
                      <a:pt x="199" y="61"/>
                    </a:cubicBezTo>
                    <a:lnTo>
                      <a:pt x="199" y="61"/>
                    </a:lnTo>
                    <a:cubicBezTo>
                      <a:pt x="202" y="83"/>
                      <a:pt x="201" y="112"/>
                      <a:pt x="187" y="130"/>
                    </a:cubicBezTo>
                    <a:lnTo>
                      <a:pt x="187" y="130"/>
                    </a:lnTo>
                    <a:cubicBezTo>
                      <a:pt x="184" y="134"/>
                      <a:pt x="178" y="138"/>
                      <a:pt x="173" y="141"/>
                    </a:cubicBezTo>
                    <a:lnTo>
                      <a:pt x="173" y="141"/>
                    </a:lnTo>
                    <a:cubicBezTo>
                      <a:pt x="178" y="149"/>
                      <a:pt x="177" y="162"/>
                      <a:pt x="165" y="167"/>
                    </a:cubicBezTo>
                    <a:lnTo>
                      <a:pt x="165" y="167"/>
                    </a:lnTo>
                    <a:cubicBezTo>
                      <a:pt x="120" y="183"/>
                      <a:pt x="53" y="196"/>
                      <a:pt x="25" y="143"/>
                    </a:cubicBezTo>
                    <a:lnTo>
                      <a:pt x="25" y="143"/>
                    </a:lnTo>
                    <a:cubicBezTo>
                      <a:pt x="0" y="97"/>
                      <a:pt x="42" y="51"/>
                      <a:pt x="84" y="34"/>
                    </a:cubicBezTo>
                    <a:close/>
                  </a:path>
                </a:pathLst>
              </a:custGeom>
              <a:solidFill>
                <a:schemeClr val="accent1">
                  <a:lumMod val="75000"/>
                </a:schemeClr>
              </a:solidFill>
              <a:ln>
                <a:noFill/>
              </a:ln>
              <a:effectLst/>
            </p:spPr>
            <p:txBody>
              <a:bodyPr wrap="none" anchor="ctr"/>
              <a:lstStyle/>
              <a:p>
                <a:pPr>
                  <a:defRPr/>
                </a:pPr>
                <a:endParaRPr lang="es-ES_tradnl" sz="3200"/>
              </a:p>
            </p:txBody>
          </p:sp>
          <p:sp>
            <p:nvSpPr>
              <p:cNvPr id="9257" name="Freeform 207">
                <a:extLst>
                  <a:ext uri="{FF2B5EF4-FFF2-40B4-BE49-F238E27FC236}">
                    <a16:creationId xmlns:a16="http://schemas.microsoft.com/office/drawing/2014/main" id="{AF84B21E-AC05-C14C-9D98-6932EB9207E0}"/>
                  </a:ext>
                </a:extLst>
              </p:cNvPr>
              <p:cNvSpPr>
                <a:spLocks/>
              </p:cNvSpPr>
              <p:nvPr/>
            </p:nvSpPr>
            <p:spPr bwMode="auto">
              <a:xfrm>
                <a:off x="6651674" y="4079168"/>
                <a:ext cx="81699" cy="113117"/>
              </a:xfrm>
              <a:custGeom>
                <a:avLst/>
                <a:gdLst>
                  <a:gd name="T0" fmla="*/ 47697 w 173"/>
                  <a:gd name="T1" fmla="*/ 23387 h 237"/>
                  <a:gd name="T2" fmla="*/ 47697 w 173"/>
                  <a:gd name="T3" fmla="*/ 23387 h 237"/>
                  <a:gd name="T4" fmla="*/ 26446 w 173"/>
                  <a:gd name="T5" fmla="*/ 34842 h 237"/>
                  <a:gd name="T6" fmla="*/ 26446 w 173"/>
                  <a:gd name="T7" fmla="*/ 34842 h 237"/>
                  <a:gd name="T8" fmla="*/ 22196 w 173"/>
                  <a:gd name="T9" fmla="*/ 52024 h 237"/>
                  <a:gd name="T10" fmla="*/ 22196 w 173"/>
                  <a:gd name="T11" fmla="*/ 52024 h 237"/>
                  <a:gd name="T12" fmla="*/ 27390 w 173"/>
                  <a:gd name="T13" fmla="*/ 79707 h 237"/>
                  <a:gd name="T14" fmla="*/ 27390 w 173"/>
                  <a:gd name="T15" fmla="*/ 79707 h 237"/>
                  <a:gd name="T16" fmla="*/ 50058 w 173"/>
                  <a:gd name="T17" fmla="*/ 81139 h 237"/>
                  <a:gd name="T18" fmla="*/ 50058 w 173"/>
                  <a:gd name="T19" fmla="*/ 81139 h 237"/>
                  <a:gd name="T20" fmla="*/ 54781 w 173"/>
                  <a:gd name="T21" fmla="*/ 73025 h 237"/>
                  <a:gd name="T22" fmla="*/ 54781 w 173"/>
                  <a:gd name="T23" fmla="*/ 73025 h 237"/>
                  <a:gd name="T24" fmla="*/ 47697 w 173"/>
                  <a:gd name="T25" fmla="*/ 23387 h 237"/>
                  <a:gd name="T26" fmla="*/ 73199 w 173"/>
                  <a:gd name="T27" fmla="*/ 63956 h 237"/>
                  <a:gd name="T28" fmla="*/ 73199 w 173"/>
                  <a:gd name="T29" fmla="*/ 63956 h 237"/>
                  <a:gd name="T30" fmla="*/ 26446 w 173"/>
                  <a:gd name="T31" fmla="*/ 95457 h 237"/>
                  <a:gd name="T32" fmla="*/ 26446 w 173"/>
                  <a:gd name="T33" fmla="*/ 95457 h 237"/>
                  <a:gd name="T34" fmla="*/ 7556 w 173"/>
                  <a:gd name="T35" fmla="*/ 68729 h 237"/>
                  <a:gd name="T36" fmla="*/ 7556 w 173"/>
                  <a:gd name="T37" fmla="*/ 68729 h 237"/>
                  <a:gd name="T38" fmla="*/ 8028 w 173"/>
                  <a:gd name="T39" fmla="*/ 59661 h 237"/>
                  <a:gd name="T40" fmla="*/ 8028 w 173"/>
                  <a:gd name="T41" fmla="*/ 59661 h 237"/>
                  <a:gd name="T42" fmla="*/ 1889 w 173"/>
                  <a:gd name="T43" fmla="*/ 48683 h 237"/>
                  <a:gd name="T44" fmla="*/ 1889 w 173"/>
                  <a:gd name="T45" fmla="*/ 48683 h 237"/>
                  <a:gd name="T46" fmla="*/ 55725 w 173"/>
                  <a:gd name="T47" fmla="*/ 8114 h 237"/>
                  <a:gd name="T48" fmla="*/ 55725 w 173"/>
                  <a:gd name="T49" fmla="*/ 8114 h 237"/>
                  <a:gd name="T50" fmla="*/ 73199 w 173"/>
                  <a:gd name="T51" fmla="*/ 63956 h 23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73" h="237">
                    <a:moveTo>
                      <a:pt x="101" y="49"/>
                    </a:moveTo>
                    <a:lnTo>
                      <a:pt x="101" y="49"/>
                    </a:lnTo>
                    <a:cubicBezTo>
                      <a:pt x="83" y="46"/>
                      <a:pt x="67" y="58"/>
                      <a:pt x="56" y="73"/>
                    </a:cubicBezTo>
                    <a:cubicBezTo>
                      <a:pt x="58" y="86"/>
                      <a:pt x="52" y="95"/>
                      <a:pt x="47" y="109"/>
                    </a:cubicBezTo>
                    <a:cubicBezTo>
                      <a:pt x="39" y="130"/>
                      <a:pt x="38" y="153"/>
                      <a:pt x="58" y="167"/>
                    </a:cubicBezTo>
                    <a:cubicBezTo>
                      <a:pt x="68" y="174"/>
                      <a:pt x="96" y="178"/>
                      <a:pt x="106" y="170"/>
                    </a:cubicBezTo>
                    <a:cubicBezTo>
                      <a:pt x="110" y="166"/>
                      <a:pt x="113" y="157"/>
                      <a:pt x="116" y="153"/>
                    </a:cubicBezTo>
                    <a:cubicBezTo>
                      <a:pt x="129" y="124"/>
                      <a:pt x="155" y="53"/>
                      <a:pt x="101" y="49"/>
                    </a:cubicBezTo>
                    <a:close/>
                    <a:moveTo>
                      <a:pt x="155" y="134"/>
                    </a:moveTo>
                    <a:lnTo>
                      <a:pt x="155" y="134"/>
                    </a:lnTo>
                    <a:cubicBezTo>
                      <a:pt x="140" y="174"/>
                      <a:pt x="105" y="236"/>
                      <a:pt x="56" y="200"/>
                    </a:cubicBezTo>
                    <a:cubicBezTo>
                      <a:pt x="39" y="187"/>
                      <a:pt x="20" y="166"/>
                      <a:pt x="16" y="144"/>
                    </a:cubicBezTo>
                    <a:cubicBezTo>
                      <a:pt x="14" y="137"/>
                      <a:pt x="16" y="130"/>
                      <a:pt x="17" y="125"/>
                    </a:cubicBezTo>
                    <a:cubicBezTo>
                      <a:pt x="8" y="124"/>
                      <a:pt x="0" y="113"/>
                      <a:pt x="4" y="102"/>
                    </a:cubicBezTo>
                    <a:cubicBezTo>
                      <a:pt x="24" y="58"/>
                      <a:pt x="62" y="0"/>
                      <a:pt x="118" y="17"/>
                    </a:cubicBezTo>
                    <a:cubicBezTo>
                      <a:pt x="169" y="32"/>
                      <a:pt x="172" y="94"/>
                      <a:pt x="155" y="13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3200"/>
              </a:p>
            </p:txBody>
          </p:sp>
          <p:sp>
            <p:nvSpPr>
              <p:cNvPr id="260" name="Freeform 208">
                <a:extLst>
                  <a:ext uri="{FF2B5EF4-FFF2-40B4-BE49-F238E27FC236}">
                    <a16:creationId xmlns:a16="http://schemas.microsoft.com/office/drawing/2014/main" id="{5E79672F-DC29-1B4D-A83D-17E883A23F7B}"/>
                  </a:ext>
                </a:extLst>
              </p:cNvPr>
              <p:cNvSpPr>
                <a:spLocks noChangeArrowheads="1"/>
              </p:cNvSpPr>
              <p:nvPr/>
            </p:nvSpPr>
            <p:spPr bwMode="auto">
              <a:xfrm>
                <a:off x="6308732" y="4096011"/>
                <a:ext cx="85738" cy="71022"/>
              </a:xfrm>
              <a:custGeom>
                <a:avLst/>
                <a:gdLst>
                  <a:gd name="T0" fmla="*/ 129 w 179"/>
                  <a:gd name="T1" fmla="*/ 62 h 149"/>
                  <a:gd name="T2" fmla="*/ 129 w 179"/>
                  <a:gd name="T3" fmla="*/ 62 h 149"/>
                  <a:gd name="T4" fmla="*/ 90 w 179"/>
                  <a:gd name="T5" fmla="*/ 34 h 149"/>
                  <a:gd name="T6" fmla="*/ 90 w 179"/>
                  <a:gd name="T7" fmla="*/ 34 h 149"/>
                  <a:gd name="T8" fmla="*/ 58 w 179"/>
                  <a:gd name="T9" fmla="*/ 41 h 149"/>
                  <a:gd name="T10" fmla="*/ 58 w 179"/>
                  <a:gd name="T11" fmla="*/ 41 h 149"/>
                  <a:gd name="T12" fmla="*/ 24 w 179"/>
                  <a:gd name="T13" fmla="*/ 76 h 149"/>
                  <a:gd name="T14" fmla="*/ 24 w 179"/>
                  <a:gd name="T15" fmla="*/ 76 h 149"/>
                  <a:gd name="T16" fmla="*/ 48 w 179"/>
                  <a:gd name="T17" fmla="*/ 117 h 149"/>
                  <a:gd name="T18" fmla="*/ 48 w 179"/>
                  <a:gd name="T19" fmla="*/ 117 h 149"/>
                  <a:gd name="T20" fmla="*/ 64 w 179"/>
                  <a:gd name="T21" fmla="*/ 118 h 149"/>
                  <a:gd name="T22" fmla="*/ 64 w 179"/>
                  <a:gd name="T23" fmla="*/ 118 h 149"/>
                  <a:gd name="T24" fmla="*/ 129 w 179"/>
                  <a:gd name="T25" fmla="*/ 62 h 149"/>
                  <a:gd name="T26" fmla="*/ 98 w 179"/>
                  <a:gd name="T27" fmla="*/ 146 h 149"/>
                  <a:gd name="T28" fmla="*/ 98 w 179"/>
                  <a:gd name="T29" fmla="*/ 146 h 149"/>
                  <a:gd name="T30" fmla="*/ 0 w 179"/>
                  <a:gd name="T31" fmla="*/ 89 h 149"/>
                  <a:gd name="T32" fmla="*/ 0 w 179"/>
                  <a:gd name="T33" fmla="*/ 89 h 149"/>
                  <a:gd name="T34" fmla="*/ 18 w 179"/>
                  <a:gd name="T35" fmla="*/ 30 h 149"/>
                  <a:gd name="T36" fmla="*/ 18 w 179"/>
                  <a:gd name="T37" fmla="*/ 30 h 149"/>
                  <a:gd name="T38" fmla="*/ 32 w 179"/>
                  <a:gd name="T39" fmla="*/ 23 h 149"/>
                  <a:gd name="T40" fmla="*/ 32 w 179"/>
                  <a:gd name="T41" fmla="*/ 23 h 149"/>
                  <a:gd name="T42" fmla="*/ 41 w 179"/>
                  <a:gd name="T43" fmla="*/ 2 h 149"/>
                  <a:gd name="T44" fmla="*/ 41 w 179"/>
                  <a:gd name="T45" fmla="*/ 2 h 149"/>
                  <a:gd name="T46" fmla="*/ 161 w 179"/>
                  <a:gd name="T47" fmla="*/ 63 h 149"/>
                  <a:gd name="T48" fmla="*/ 161 w 179"/>
                  <a:gd name="T49" fmla="*/ 63 h 149"/>
                  <a:gd name="T50" fmla="*/ 98 w 179"/>
                  <a:gd name="T51" fmla="*/ 146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9" h="149">
                    <a:moveTo>
                      <a:pt x="129" y="62"/>
                    </a:moveTo>
                    <a:lnTo>
                      <a:pt x="129" y="62"/>
                    </a:lnTo>
                    <a:cubicBezTo>
                      <a:pt x="120" y="44"/>
                      <a:pt x="106" y="37"/>
                      <a:pt x="90" y="34"/>
                    </a:cubicBezTo>
                    <a:lnTo>
                      <a:pt x="90" y="34"/>
                    </a:lnTo>
                    <a:cubicBezTo>
                      <a:pt x="82" y="41"/>
                      <a:pt x="71" y="39"/>
                      <a:pt x="58" y="41"/>
                    </a:cubicBezTo>
                    <a:lnTo>
                      <a:pt x="58" y="41"/>
                    </a:lnTo>
                    <a:cubicBezTo>
                      <a:pt x="39" y="43"/>
                      <a:pt x="23" y="54"/>
                      <a:pt x="24" y="76"/>
                    </a:cubicBezTo>
                    <a:lnTo>
                      <a:pt x="24" y="76"/>
                    </a:lnTo>
                    <a:cubicBezTo>
                      <a:pt x="24" y="88"/>
                      <a:pt x="36" y="113"/>
                      <a:pt x="48" y="117"/>
                    </a:cubicBezTo>
                    <a:lnTo>
                      <a:pt x="48" y="117"/>
                    </a:lnTo>
                    <a:cubicBezTo>
                      <a:pt x="52" y="119"/>
                      <a:pt x="60" y="118"/>
                      <a:pt x="64" y="118"/>
                    </a:cubicBezTo>
                    <a:lnTo>
                      <a:pt x="64" y="118"/>
                    </a:lnTo>
                    <a:cubicBezTo>
                      <a:pt x="91" y="118"/>
                      <a:pt x="156" y="110"/>
                      <a:pt x="129" y="62"/>
                    </a:cubicBezTo>
                    <a:close/>
                    <a:moveTo>
                      <a:pt x="98" y="146"/>
                    </a:moveTo>
                    <a:lnTo>
                      <a:pt x="98" y="146"/>
                    </a:lnTo>
                    <a:cubicBezTo>
                      <a:pt x="62" y="148"/>
                      <a:pt x="0" y="147"/>
                      <a:pt x="0" y="89"/>
                    </a:cubicBezTo>
                    <a:lnTo>
                      <a:pt x="0" y="89"/>
                    </a:lnTo>
                    <a:cubicBezTo>
                      <a:pt x="0" y="68"/>
                      <a:pt x="4" y="43"/>
                      <a:pt x="18" y="30"/>
                    </a:cubicBezTo>
                    <a:lnTo>
                      <a:pt x="18" y="30"/>
                    </a:lnTo>
                    <a:cubicBezTo>
                      <a:pt x="22" y="26"/>
                      <a:pt x="25" y="23"/>
                      <a:pt x="32" y="23"/>
                    </a:cubicBezTo>
                    <a:lnTo>
                      <a:pt x="32" y="23"/>
                    </a:lnTo>
                    <a:cubicBezTo>
                      <a:pt x="28" y="14"/>
                      <a:pt x="31" y="2"/>
                      <a:pt x="41" y="2"/>
                    </a:cubicBezTo>
                    <a:lnTo>
                      <a:pt x="41" y="2"/>
                    </a:lnTo>
                    <a:cubicBezTo>
                      <a:pt x="82" y="0"/>
                      <a:pt x="142" y="6"/>
                      <a:pt x="161" y="63"/>
                    </a:cubicBezTo>
                    <a:lnTo>
                      <a:pt x="161" y="63"/>
                    </a:lnTo>
                    <a:cubicBezTo>
                      <a:pt x="178" y="113"/>
                      <a:pt x="136" y="142"/>
                      <a:pt x="98" y="146"/>
                    </a:cubicBezTo>
                    <a:close/>
                  </a:path>
                </a:pathLst>
              </a:custGeom>
              <a:solidFill>
                <a:schemeClr val="accent1">
                  <a:lumMod val="60000"/>
                  <a:lumOff val="40000"/>
                </a:schemeClr>
              </a:solidFill>
              <a:ln>
                <a:noFill/>
              </a:ln>
              <a:effectLst/>
            </p:spPr>
            <p:txBody>
              <a:bodyPr wrap="none" anchor="ctr"/>
              <a:lstStyle/>
              <a:p>
                <a:pPr>
                  <a:defRPr/>
                </a:pPr>
                <a:endParaRPr lang="es-ES_tradnl" sz="3200"/>
              </a:p>
            </p:txBody>
          </p:sp>
          <p:sp>
            <p:nvSpPr>
              <p:cNvPr id="261" name="Freeform 209">
                <a:extLst>
                  <a:ext uri="{FF2B5EF4-FFF2-40B4-BE49-F238E27FC236}">
                    <a16:creationId xmlns:a16="http://schemas.microsoft.com/office/drawing/2014/main" id="{ADB9BA83-45D0-8943-8E99-7B694914FF92}"/>
                  </a:ext>
                </a:extLst>
              </p:cNvPr>
              <p:cNvSpPr>
                <a:spLocks noChangeArrowheads="1"/>
              </p:cNvSpPr>
              <p:nvPr/>
            </p:nvSpPr>
            <p:spPr bwMode="auto">
              <a:xfrm>
                <a:off x="6812047" y="4084964"/>
                <a:ext cx="90502" cy="88382"/>
              </a:xfrm>
              <a:custGeom>
                <a:avLst/>
                <a:gdLst>
                  <a:gd name="T0" fmla="*/ 66 w 188"/>
                  <a:gd name="T1" fmla="*/ 131 h 186"/>
                  <a:gd name="T2" fmla="*/ 66 w 188"/>
                  <a:gd name="T3" fmla="*/ 131 h 186"/>
                  <a:gd name="T4" fmla="*/ 113 w 188"/>
                  <a:gd name="T5" fmla="*/ 139 h 186"/>
                  <a:gd name="T6" fmla="*/ 113 w 188"/>
                  <a:gd name="T7" fmla="*/ 139 h 186"/>
                  <a:gd name="T8" fmla="*/ 138 w 188"/>
                  <a:gd name="T9" fmla="*/ 119 h 186"/>
                  <a:gd name="T10" fmla="*/ 138 w 188"/>
                  <a:gd name="T11" fmla="*/ 119 h 186"/>
                  <a:gd name="T12" fmla="*/ 155 w 188"/>
                  <a:gd name="T13" fmla="*/ 72 h 186"/>
                  <a:gd name="T14" fmla="*/ 155 w 188"/>
                  <a:gd name="T15" fmla="*/ 72 h 186"/>
                  <a:gd name="T16" fmla="*/ 116 w 188"/>
                  <a:gd name="T17" fmla="*/ 44 h 186"/>
                  <a:gd name="T18" fmla="*/ 116 w 188"/>
                  <a:gd name="T19" fmla="*/ 44 h 186"/>
                  <a:gd name="T20" fmla="*/ 100 w 188"/>
                  <a:gd name="T21" fmla="*/ 51 h 186"/>
                  <a:gd name="T22" fmla="*/ 100 w 188"/>
                  <a:gd name="T23" fmla="*/ 51 h 186"/>
                  <a:gd name="T24" fmla="*/ 66 w 188"/>
                  <a:gd name="T25" fmla="*/ 131 h 186"/>
                  <a:gd name="T26" fmla="*/ 58 w 188"/>
                  <a:gd name="T27" fmla="*/ 42 h 186"/>
                  <a:gd name="T28" fmla="*/ 58 w 188"/>
                  <a:gd name="T29" fmla="*/ 42 h 186"/>
                  <a:gd name="T30" fmla="*/ 171 w 188"/>
                  <a:gd name="T31" fmla="*/ 51 h 186"/>
                  <a:gd name="T32" fmla="*/ 171 w 188"/>
                  <a:gd name="T33" fmla="*/ 51 h 186"/>
                  <a:gd name="T34" fmla="*/ 180 w 188"/>
                  <a:gd name="T35" fmla="*/ 111 h 186"/>
                  <a:gd name="T36" fmla="*/ 180 w 188"/>
                  <a:gd name="T37" fmla="*/ 111 h 186"/>
                  <a:gd name="T38" fmla="*/ 169 w 188"/>
                  <a:gd name="T39" fmla="*/ 125 h 186"/>
                  <a:gd name="T40" fmla="*/ 169 w 188"/>
                  <a:gd name="T41" fmla="*/ 125 h 186"/>
                  <a:gd name="T42" fmla="*/ 169 w 188"/>
                  <a:gd name="T43" fmla="*/ 148 h 186"/>
                  <a:gd name="T44" fmla="*/ 169 w 188"/>
                  <a:gd name="T45" fmla="*/ 148 h 186"/>
                  <a:gd name="T46" fmla="*/ 35 w 188"/>
                  <a:gd name="T47" fmla="*/ 142 h 186"/>
                  <a:gd name="T48" fmla="*/ 35 w 188"/>
                  <a:gd name="T49" fmla="*/ 142 h 186"/>
                  <a:gd name="T50" fmla="*/ 58 w 188"/>
                  <a:gd name="T51" fmla="*/ 42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8" h="186">
                    <a:moveTo>
                      <a:pt x="66" y="131"/>
                    </a:moveTo>
                    <a:lnTo>
                      <a:pt x="66" y="131"/>
                    </a:lnTo>
                    <a:cubicBezTo>
                      <a:pt x="80" y="142"/>
                      <a:pt x="97" y="143"/>
                      <a:pt x="113" y="139"/>
                    </a:cubicBezTo>
                    <a:lnTo>
                      <a:pt x="113" y="139"/>
                    </a:lnTo>
                    <a:cubicBezTo>
                      <a:pt x="117" y="129"/>
                      <a:pt x="126" y="126"/>
                      <a:pt x="138" y="119"/>
                    </a:cubicBezTo>
                    <a:lnTo>
                      <a:pt x="138" y="119"/>
                    </a:lnTo>
                    <a:cubicBezTo>
                      <a:pt x="154" y="109"/>
                      <a:pt x="164" y="94"/>
                      <a:pt x="155" y="72"/>
                    </a:cubicBezTo>
                    <a:lnTo>
                      <a:pt x="155" y="72"/>
                    </a:lnTo>
                    <a:cubicBezTo>
                      <a:pt x="150" y="62"/>
                      <a:pt x="129" y="44"/>
                      <a:pt x="116" y="44"/>
                    </a:cubicBezTo>
                    <a:lnTo>
                      <a:pt x="116" y="44"/>
                    </a:lnTo>
                    <a:cubicBezTo>
                      <a:pt x="112" y="44"/>
                      <a:pt x="104" y="48"/>
                      <a:pt x="100" y="51"/>
                    </a:cubicBezTo>
                    <a:lnTo>
                      <a:pt x="100" y="51"/>
                    </a:lnTo>
                    <a:cubicBezTo>
                      <a:pt x="76" y="63"/>
                      <a:pt x="21" y="97"/>
                      <a:pt x="66" y="131"/>
                    </a:cubicBezTo>
                    <a:close/>
                    <a:moveTo>
                      <a:pt x="58" y="42"/>
                    </a:moveTo>
                    <a:lnTo>
                      <a:pt x="58" y="42"/>
                    </a:lnTo>
                    <a:cubicBezTo>
                      <a:pt x="89" y="23"/>
                      <a:pt x="146" y="0"/>
                      <a:pt x="171" y="51"/>
                    </a:cubicBezTo>
                    <a:lnTo>
                      <a:pt x="171" y="51"/>
                    </a:lnTo>
                    <a:cubicBezTo>
                      <a:pt x="179" y="71"/>
                      <a:pt x="187" y="94"/>
                      <a:pt x="180" y="111"/>
                    </a:cubicBezTo>
                    <a:lnTo>
                      <a:pt x="180" y="111"/>
                    </a:lnTo>
                    <a:cubicBezTo>
                      <a:pt x="177" y="118"/>
                      <a:pt x="173" y="122"/>
                      <a:pt x="169" y="125"/>
                    </a:cubicBezTo>
                    <a:lnTo>
                      <a:pt x="169" y="125"/>
                    </a:lnTo>
                    <a:cubicBezTo>
                      <a:pt x="176" y="131"/>
                      <a:pt x="179" y="142"/>
                      <a:pt x="169" y="148"/>
                    </a:cubicBezTo>
                    <a:lnTo>
                      <a:pt x="169" y="148"/>
                    </a:lnTo>
                    <a:cubicBezTo>
                      <a:pt x="133" y="167"/>
                      <a:pt x="76" y="185"/>
                      <a:pt x="35" y="142"/>
                    </a:cubicBezTo>
                    <a:lnTo>
                      <a:pt x="35" y="142"/>
                    </a:lnTo>
                    <a:cubicBezTo>
                      <a:pt x="0" y="104"/>
                      <a:pt x="26" y="60"/>
                      <a:pt x="58" y="42"/>
                    </a:cubicBezTo>
                    <a:close/>
                  </a:path>
                </a:pathLst>
              </a:custGeom>
              <a:solidFill>
                <a:schemeClr val="accent1">
                  <a:lumMod val="60000"/>
                  <a:lumOff val="40000"/>
                </a:schemeClr>
              </a:solidFill>
              <a:ln>
                <a:noFill/>
              </a:ln>
              <a:effectLst/>
            </p:spPr>
            <p:txBody>
              <a:bodyPr wrap="none" anchor="ctr"/>
              <a:lstStyle/>
              <a:p>
                <a:pPr>
                  <a:defRPr/>
                </a:pPr>
                <a:endParaRPr lang="es-ES_tradnl" sz="3200"/>
              </a:p>
            </p:txBody>
          </p:sp>
        </p:grpSp>
      </p:grpSp>
      <p:sp>
        <p:nvSpPr>
          <p:cNvPr id="245" name="TextBox 244">
            <a:extLst>
              <a:ext uri="{FF2B5EF4-FFF2-40B4-BE49-F238E27FC236}">
                <a16:creationId xmlns:a16="http://schemas.microsoft.com/office/drawing/2014/main" id="{57046E1C-DDBA-4695-AA69-2C4D5B9360AE}"/>
              </a:ext>
            </a:extLst>
          </p:cNvPr>
          <p:cNvSpPr txBox="1"/>
          <p:nvPr/>
        </p:nvSpPr>
        <p:spPr>
          <a:xfrm>
            <a:off x="2023818" y="1961068"/>
            <a:ext cx="9553604" cy="584775"/>
          </a:xfrm>
          <a:prstGeom prst="rect">
            <a:avLst/>
          </a:prstGeom>
          <a:noFill/>
        </p:spPr>
        <p:txBody>
          <a:bodyPr wrap="square" rtlCol="0">
            <a:spAutoFit/>
          </a:bodyPr>
          <a:lstStyle/>
          <a:p>
            <a:r>
              <a:rPr lang="en-US" sz="3200" b="1" dirty="0" err="1" smtClean="0">
                <a:latin typeface="Times New Roman" panose="02020603050405020304" pitchFamily="18" charset="0"/>
                <a:ea typeface="Lato Light" panose="020F0502020204030203" pitchFamily="34" charset="0"/>
                <a:cs typeface="Times New Roman" panose="02020603050405020304" pitchFamily="18" charset="0"/>
              </a:rPr>
              <a:t>Hoàn</a:t>
            </a:r>
            <a:r>
              <a:rPr lang="en-US" sz="3200" b="1" dirty="0" smtClean="0">
                <a:latin typeface="Times New Roman" panose="02020603050405020304" pitchFamily="18" charset="0"/>
                <a:ea typeface="Lato Light" panose="020F0502020204030203" pitchFamily="34" charset="0"/>
                <a:cs typeface="Times New Roman" panose="02020603050405020304" pitchFamily="18" charset="0"/>
              </a:rPr>
              <a:t> </a:t>
            </a:r>
            <a:r>
              <a:rPr lang="en-US" sz="3200" b="1" dirty="0" err="1" smtClean="0">
                <a:latin typeface="Times New Roman" panose="02020603050405020304" pitchFamily="18" charset="0"/>
                <a:ea typeface="Lato Light" panose="020F0502020204030203" pitchFamily="34" charset="0"/>
                <a:cs typeface="Times New Roman" panose="02020603050405020304" pitchFamily="18" charset="0"/>
              </a:rPr>
              <a:t>thành</a:t>
            </a:r>
            <a:r>
              <a:rPr lang="en-US" sz="3200" b="1" dirty="0" smtClean="0">
                <a:latin typeface="Times New Roman" panose="02020603050405020304" pitchFamily="18" charset="0"/>
                <a:ea typeface="Lato Light" panose="020F0502020204030203" pitchFamily="34" charset="0"/>
                <a:cs typeface="Times New Roman" panose="02020603050405020304" pitchFamily="18" charset="0"/>
              </a:rPr>
              <a:t> </a:t>
            </a:r>
            <a:r>
              <a:rPr lang="en-US" sz="3200" b="1" dirty="0" err="1" smtClean="0">
                <a:latin typeface="Times New Roman" panose="02020603050405020304" pitchFamily="18" charset="0"/>
                <a:ea typeface="Lato Light" panose="020F0502020204030203" pitchFamily="34" charset="0"/>
                <a:cs typeface="Times New Roman" panose="02020603050405020304" pitchFamily="18" charset="0"/>
              </a:rPr>
              <a:t>bài</a:t>
            </a:r>
            <a:r>
              <a:rPr lang="en-US" sz="3200" b="1" dirty="0" smtClean="0">
                <a:latin typeface="Times New Roman" panose="02020603050405020304" pitchFamily="18" charset="0"/>
                <a:ea typeface="Lato Light" panose="020F0502020204030203" pitchFamily="34" charset="0"/>
                <a:cs typeface="Times New Roman" panose="02020603050405020304" pitchFamily="18" charset="0"/>
              </a:rPr>
              <a:t> </a:t>
            </a:r>
            <a:r>
              <a:rPr lang="en-US" sz="3200" b="1" dirty="0" err="1" smtClean="0">
                <a:latin typeface="Times New Roman" panose="02020603050405020304" pitchFamily="18" charset="0"/>
                <a:ea typeface="Lato Light" panose="020F0502020204030203" pitchFamily="34" charset="0"/>
                <a:cs typeface="Times New Roman" panose="02020603050405020304" pitchFamily="18" charset="0"/>
              </a:rPr>
              <a:t>tập</a:t>
            </a:r>
            <a:r>
              <a:rPr lang="en-US" sz="3200" b="1" dirty="0" smtClean="0">
                <a:latin typeface="Times New Roman" panose="02020603050405020304" pitchFamily="18" charset="0"/>
                <a:ea typeface="Lato Light" panose="020F0502020204030203" pitchFamily="34" charset="0"/>
                <a:cs typeface="Times New Roman" panose="02020603050405020304" pitchFamily="18" charset="0"/>
              </a:rPr>
              <a:t> </a:t>
            </a:r>
            <a:r>
              <a:rPr lang="en-US" sz="3200" b="1" dirty="0" err="1" smtClean="0">
                <a:latin typeface="Times New Roman" panose="02020603050405020304" pitchFamily="18" charset="0"/>
                <a:ea typeface="Lato Light" panose="020F0502020204030203" pitchFamily="34" charset="0"/>
                <a:cs typeface="Times New Roman" panose="02020603050405020304" pitchFamily="18" charset="0"/>
              </a:rPr>
              <a:t>vào</a:t>
            </a:r>
            <a:r>
              <a:rPr lang="en-US" sz="3200" b="1" dirty="0" smtClean="0">
                <a:latin typeface="Times New Roman" panose="02020603050405020304" pitchFamily="18" charset="0"/>
                <a:ea typeface="Lato Light" panose="020F0502020204030203" pitchFamily="34" charset="0"/>
                <a:cs typeface="Times New Roman" panose="02020603050405020304" pitchFamily="18" charset="0"/>
              </a:rPr>
              <a:t> </a:t>
            </a:r>
            <a:r>
              <a:rPr lang="en-US" sz="3200" b="1" dirty="0" err="1" smtClean="0">
                <a:latin typeface="Times New Roman" panose="02020603050405020304" pitchFamily="18" charset="0"/>
                <a:ea typeface="Lato Light" panose="020F0502020204030203" pitchFamily="34" charset="0"/>
                <a:cs typeface="Times New Roman" panose="02020603050405020304" pitchFamily="18" charset="0"/>
              </a:rPr>
              <a:t>vở</a:t>
            </a:r>
            <a:endParaRPr lang="en-US" sz="3200" b="1" dirty="0">
              <a:latin typeface="Times New Roman" panose="02020603050405020304" pitchFamily="18" charset="0"/>
              <a:ea typeface="Lato Light" panose="020F0502020204030203" pitchFamily="34" charset="0"/>
              <a:cs typeface="Times New Roman" panose="02020603050405020304" pitchFamily="18" charset="0"/>
            </a:endParaRPr>
          </a:p>
        </p:txBody>
      </p:sp>
      <p:sp>
        <p:nvSpPr>
          <p:cNvPr id="247" name="TextBox 246">
            <a:extLst>
              <a:ext uri="{FF2B5EF4-FFF2-40B4-BE49-F238E27FC236}">
                <a16:creationId xmlns:a16="http://schemas.microsoft.com/office/drawing/2014/main" id="{EC058E45-AF30-4DA3-91A5-E0BE99F6D8F3}"/>
              </a:ext>
            </a:extLst>
          </p:cNvPr>
          <p:cNvSpPr txBox="1"/>
          <p:nvPr/>
        </p:nvSpPr>
        <p:spPr>
          <a:xfrm>
            <a:off x="1934359" y="2943745"/>
            <a:ext cx="9750259" cy="1077218"/>
          </a:xfrm>
          <a:prstGeom prst="rect">
            <a:avLst/>
          </a:prstGeom>
          <a:noFill/>
        </p:spPr>
        <p:txBody>
          <a:bodyPr wrap="square" rtlCol="0">
            <a:spAutoFit/>
          </a:bodyPr>
          <a:lstStyle/>
          <a:p>
            <a:r>
              <a:rPr lang="en-US" sz="3200" b="1" dirty="0" err="1" smtClean="0">
                <a:latin typeface="Times New Roman" panose="02020603050405020304" pitchFamily="18" charset="0"/>
                <a:ea typeface="Lato Light" panose="020F0502020204030203" pitchFamily="34" charset="0"/>
                <a:cs typeface="Times New Roman" panose="02020603050405020304" pitchFamily="18" charset="0"/>
              </a:rPr>
              <a:t>Nắm</a:t>
            </a:r>
            <a:r>
              <a:rPr lang="en-US" sz="3200" b="1" dirty="0" smtClean="0">
                <a:latin typeface="Times New Roman" panose="02020603050405020304" pitchFamily="18" charset="0"/>
                <a:ea typeface="Lato Light" panose="020F0502020204030203" pitchFamily="34" charset="0"/>
                <a:cs typeface="Times New Roman" panose="02020603050405020304" pitchFamily="18" charset="0"/>
              </a:rPr>
              <a:t> </a:t>
            </a:r>
            <a:r>
              <a:rPr lang="en-US" sz="3200" b="1" dirty="0" err="1" smtClean="0">
                <a:latin typeface="Times New Roman" panose="02020603050405020304" pitchFamily="18" charset="0"/>
                <a:ea typeface="Lato Light" panose="020F0502020204030203" pitchFamily="34" charset="0"/>
                <a:cs typeface="Times New Roman" panose="02020603050405020304" pitchFamily="18" charset="0"/>
              </a:rPr>
              <a:t>được</a:t>
            </a:r>
            <a:r>
              <a:rPr lang="en-US" sz="3200" b="1" dirty="0" smtClean="0">
                <a:latin typeface="Times New Roman" panose="02020603050405020304" pitchFamily="18" charset="0"/>
                <a:ea typeface="Lato Light" panose="020F0502020204030203" pitchFamily="34" charset="0"/>
                <a:cs typeface="Times New Roman" panose="02020603050405020304" pitchFamily="18" charset="0"/>
              </a:rPr>
              <a:t> </a:t>
            </a:r>
            <a:r>
              <a:rPr lang="en-US" sz="3200" b="1" dirty="0" err="1" smtClean="0">
                <a:latin typeface="Times New Roman" panose="02020603050405020304" pitchFamily="18" charset="0"/>
                <a:ea typeface="Lato Light" panose="020F0502020204030203" pitchFamily="34" charset="0"/>
                <a:cs typeface="Times New Roman" panose="02020603050405020304" pitchFamily="18" charset="0"/>
              </a:rPr>
              <a:t>nghĩa</a:t>
            </a:r>
            <a:r>
              <a:rPr lang="en-US" sz="3200" b="1" dirty="0" smtClean="0">
                <a:latin typeface="Times New Roman" panose="02020603050405020304" pitchFamily="18" charset="0"/>
                <a:ea typeface="Lato Light" panose="020F0502020204030203" pitchFamily="34" charset="0"/>
                <a:cs typeface="Times New Roman" panose="02020603050405020304" pitchFamily="18" charset="0"/>
              </a:rPr>
              <a:t> </a:t>
            </a:r>
            <a:r>
              <a:rPr lang="en-US" sz="3200" b="1" dirty="0" err="1" smtClean="0">
                <a:latin typeface="Times New Roman" panose="02020603050405020304" pitchFamily="18" charset="0"/>
                <a:ea typeface="Lato Light" panose="020F0502020204030203" pitchFamily="34" charset="0"/>
                <a:cs typeface="Times New Roman" panose="02020603050405020304" pitchFamily="18" charset="0"/>
              </a:rPr>
              <a:t>và</a:t>
            </a:r>
            <a:r>
              <a:rPr lang="en-US" sz="3200" b="1" dirty="0" smtClean="0">
                <a:latin typeface="Times New Roman" panose="02020603050405020304" pitchFamily="18" charset="0"/>
                <a:ea typeface="Lato Light" panose="020F0502020204030203" pitchFamily="34" charset="0"/>
                <a:cs typeface="Times New Roman" panose="02020603050405020304" pitchFamily="18" charset="0"/>
              </a:rPr>
              <a:t> </a:t>
            </a:r>
            <a:r>
              <a:rPr lang="en-US" sz="3200" b="1" dirty="0" err="1" smtClean="0">
                <a:latin typeface="Times New Roman" panose="02020603050405020304" pitchFamily="18" charset="0"/>
                <a:ea typeface="Lato Light" panose="020F0502020204030203" pitchFamily="34" charset="0"/>
                <a:cs typeface="Times New Roman" panose="02020603050405020304" pitchFamily="18" charset="0"/>
              </a:rPr>
              <a:t>cách</a:t>
            </a:r>
            <a:r>
              <a:rPr lang="en-US" sz="3200" b="1" dirty="0" smtClean="0">
                <a:latin typeface="Times New Roman" panose="02020603050405020304" pitchFamily="18" charset="0"/>
                <a:ea typeface="Lato Light" panose="020F0502020204030203" pitchFamily="34" charset="0"/>
                <a:cs typeface="Times New Roman" panose="02020603050405020304" pitchFamily="18" charset="0"/>
              </a:rPr>
              <a:t> </a:t>
            </a:r>
            <a:r>
              <a:rPr lang="en-US" sz="3200" b="1" dirty="0" err="1" smtClean="0">
                <a:latin typeface="Times New Roman" panose="02020603050405020304" pitchFamily="18" charset="0"/>
                <a:ea typeface="Lato Light" panose="020F0502020204030203" pitchFamily="34" charset="0"/>
                <a:cs typeface="Times New Roman" panose="02020603050405020304" pitchFamily="18" charset="0"/>
              </a:rPr>
              <a:t>dùng</a:t>
            </a:r>
            <a:r>
              <a:rPr lang="en-US" sz="3200" b="1" dirty="0" smtClean="0">
                <a:latin typeface="Times New Roman" panose="02020603050405020304" pitchFamily="18" charset="0"/>
                <a:ea typeface="Lato Light" panose="020F0502020204030203" pitchFamily="34" charset="0"/>
                <a:cs typeface="Times New Roman" panose="02020603050405020304" pitchFamily="18" charset="0"/>
              </a:rPr>
              <a:t> </a:t>
            </a:r>
            <a:r>
              <a:rPr lang="en-US" sz="3200" b="1" dirty="0" err="1" smtClean="0">
                <a:latin typeface="Times New Roman" panose="02020603050405020304" pitchFamily="18" charset="0"/>
                <a:ea typeface="Lato Light" panose="020F0502020204030203" pitchFamily="34" charset="0"/>
                <a:cs typeface="Times New Roman" panose="02020603050405020304" pitchFamily="18" charset="0"/>
              </a:rPr>
              <a:t>tên</a:t>
            </a:r>
            <a:r>
              <a:rPr lang="en-US" sz="3200" b="1" dirty="0" smtClean="0">
                <a:latin typeface="Times New Roman" panose="02020603050405020304" pitchFamily="18" charset="0"/>
                <a:ea typeface="Lato Light" panose="020F0502020204030203" pitchFamily="34" charset="0"/>
                <a:cs typeface="Times New Roman" panose="02020603050405020304" pitchFamily="18" charset="0"/>
              </a:rPr>
              <a:t> </a:t>
            </a:r>
            <a:r>
              <a:rPr lang="en-US" sz="3200" b="1" dirty="0" err="1" smtClean="0">
                <a:latin typeface="Times New Roman" panose="02020603050405020304" pitchFamily="18" charset="0"/>
                <a:ea typeface="Lato Light" panose="020F0502020204030203" pitchFamily="34" charset="0"/>
                <a:cs typeface="Times New Roman" panose="02020603050405020304" pitchFamily="18" charset="0"/>
              </a:rPr>
              <a:t>viết</a:t>
            </a:r>
            <a:r>
              <a:rPr lang="en-US" sz="3200" b="1" dirty="0" smtClean="0">
                <a:latin typeface="Times New Roman" panose="02020603050405020304" pitchFamily="18" charset="0"/>
                <a:ea typeface="Lato Light" panose="020F0502020204030203" pitchFamily="34" charset="0"/>
                <a:cs typeface="Times New Roman" panose="02020603050405020304" pitchFamily="18" charset="0"/>
              </a:rPr>
              <a:t> </a:t>
            </a:r>
            <a:r>
              <a:rPr lang="en-US" sz="3200" b="1" dirty="0" err="1" smtClean="0">
                <a:latin typeface="Times New Roman" panose="02020603050405020304" pitchFamily="18" charset="0"/>
                <a:ea typeface="Lato Light" panose="020F0502020204030203" pitchFamily="34" charset="0"/>
                <a:cs typeface="Times New Roman" panose="02020603050405020304" pitchFamily="18" charset="0"/>
              </a:rPr>
              <a:t>tắt</a:t>
            </a:r>
            <a:r>
              <a:rPr lang="en-US" sz="3200" b="1" dirty="0" smtClean="0">
                <a:latin typeface="Times New Roman" panose="02020603050405020304" pitchFamily="18" charset="0"/>
                <a:ea typeface="Lato Light" panose="020F0502020204030203" pitchFamily="34" charset="0"/>
                <a:cs typeface="Times New Roman" panose="02020603050405020304" pitchFamily="18" charset="0"/>
              </a:rPr>
              <a:t> </a:t>
            </a:r>
            <a:r>
              <a:rPr lang="en-US" sz="3200" b="1" dirty="0" err="1" smtClean="0">
                <a:latin typeface="Times New Roman" panose="02020603050405020304" pitchFamily="18" charset="0"/>
                <a:ea typeface="Lato Light" panose="020F0502020204030203" pitchFamily="34" charset="0"/>
                <a:cs typeface="Times New Roman" panose="02020603050405020304" pitchFamily="18" charset="0"/>
              </a:rPr>
              <a:t>của</a:t>
            </a:r>
            <a:r>
              <a:rPr lang="en-US" sz="3200" b="1" dirty="0" smtClean="0">
                <a:latin typeface="Times New Roman" panose="02020603050405020304" pitchFamily="18" charset="0"/>
                <a:ea typeface="Lato Light" panose="020F0502020204030203" pitchFamily="34" charset="0"/>
                <a:cs typeface="Times New Roman" panose="02020603050405020304" pitchFamily="18" charset="0"/>
              </a:rPr>
              <a:t> </a:t>
            </a:r>
            <a:r>
              <a:rPr lang="en-US" sz="3200" b="1" dirty="0" err="1" smtClean="0">
                <a:latin typeface="Times New Roman" panose="02020603050405020304" pitchFamily="18" charset="0"/>
                <a:ea typeface="Lato Light" panose="020F0502020204030203" pitchFamily="34" charset="0"/>
                <a:cs typeface="Times New Roman" panose="02020603050405020304" pitchFamily="18" charset="0"/>
              </a:rPr>
              <a:t>các</a:t>
            </a:r>
            <a:r>
              <a:rPr lang="en-US" sz="3200" b="1" dirty="0" smtClean="0">
                <a:latin typeface="Times New Roman" panose="02020603050405020304" pitchFamily="18" charset="0"/>
                <a:ea typeface="Lato Light" panose="020F0502020204030203" pitchFamily="34" charset="0"/>
                <a:cs typeface="Times New Roman" panose="02020603050405020304" pitchFamily="18" charset="0"/>
              </a:rPr>
              <a:t> </a:t>
            </a:r>
            <a:r>
              <a:rPr lang="en-US" sz="3200" b="1" dirty="0" err="1" smtClean="0">
                <a:latin typeface="Times New Roman" panose="02020603050405020304" pitchFamily="18" charset="0"/>
                <a:ea typeface="Lato Light" panose="020F0502020204030203" pitchFamily="34" charset="0"/>
                <a:cs typeface="Times New Roman" panose="02020603050405020304" pitchFamily="18" charset="0"/>
              </a:rPr>
              <a:t>tổ</a:t>
            </a:r>
            <a:r>
              <a:rPr lang="en-US" sz="3200" b="1" dirty="0" smtClean="0">
                <a:latin typeface="Times New Roman" panose="02020603050405020304" pitchFamily="18" charset="0"/>
                <a:ea typeface="Lato Light" panose="020F0502020204030203" pitchFamily="34" charset="0"/>
                <a:cs typeface="Times New Roman" panose="02020603050405020304" pitchFamily="18" charset="0"/>
              </a:rPr>
              <a:t> </a:t>
            </a:r>
            <a:r>
              <a:rPr lang="en-US" sz="3200" b="1" dirty="0" err="1" smtClean="0">
                <a:latin typeface="Times New Roman" panose="02020603050405020304" pitchFamily="18" charset="0"/>
                <a:ea typeface="Lato Light" panose="020F0502020204030203" pitchFamily="34" charset="0"/>
                <a:cs typeface="Times New Roman" panose="02020603050405020304" pitchFamily="18" charset="0"/>
              </a:rPr>
              <a:t>chức</a:t>
            </a:r>
            <a:r>
              <a:rPr lang="en-US" sz="3200" b="1" dirty="0" smtClean="0">
                <a:latin typeface="Times New Roman" panose="02020603050405020304" pitchFamily="18" charset="0"/>
                <a:ea typeface="Lato Light" panose="020F0502020204030203" pitchFamily="34" charset="0"/>
                <a:cs typeface="Times New Roman" panose="02020603050405020304" pitchFamily="18" charset="0"/>
              </a:rPr>
              <a:t> </a:t>
            </a:r>
            <a:r>
              <a:rPr lang="en-US" sz="3200" b="1" dirty="0" err="1" smtClean="0">
                <a:latin typeface="Times New Roman" panose="02020603050405020304" pitchFamily="18" charset="0"/>
                <a:ea typeface="Lato Light" panose="020F0502020204030203" pitchFamily="34" charset="0"/>
                <a:cs typeface="Times New Roman" panose="02020603050405020304" pitchFamily="18" charset="0"/>
              </a:rPr>
              <a:t>quốc</a:t>
            </a:r>
            <a:r>
              <a:rPr lang="en-US" sz="3200" b="1" dirty="0" smtClean="0">
                <a:latin typeface="Times New Roman" panose="02020603050405020304" pitchFamily="18" charset="0"/>
                <a:ea typeface="Lato Light" panose="020F0502020204030203" pitchFamily="34" charset="0"/>
                <a:cs typeface="Times New Roman" panose="02020603050405020304" pitchFamily="18" charset="0"/>
              </a:rPr>
              <a:t> </a:t>
            </a:r>
            <a:r>
              <a:rPr lang="en-US" sz="3200" b="1" dirty="0" err="1" smtClean="0">
                <a:latin typeface="Times New Roman" panose="02020603050405020304" pitchFamily="18" charset="0"/>
                <a:ea typeface="Lato Light" panose="020F0502020204030203" pitchFamily="34" charset="0"/>
                <a:cs typeface="Times New Roman" panose="02020603050405020304" pitchFamily="18" charset="0"/>
              </a:rPr>
              <a:t>tế</a:t>
            </a:r>
            <a:endParaRPr lang="en-US" sz="3200" b="1" dirty="0">
              <a:latin typeface="Times New Roman" panose="02020603050405020304" pitchFamily="18" charset="0"/>
              <a:ea typeface="Lato Light" panose="020F0502020204030203" pitchFamily="34" charset="0"/>
              <a:cs typeface="Times New Roman" panose="02020603050405020304" pitchFamily="18" charset="0"/>
            </a:endParaRPr>
          </a:p>
        </p:txBody>
      </p:sp>
      <p:sp>
        <p:nvSpPr>
          <p:cNvPr id="253" name="TextBox 252">
            <a:extLst>
              <a:ext uri="{FF2B5EF4-FFF2-40B4-BE49-F238E27FC236}">
                <a16:creationId xmlns:a16="http://schemas.microsoft.com/office/drawing/2014/main" id="{EC911A40-A804-4756-86C0-C1FF99361339}"/>
              </a:ext>
            </a:extLst>
          </p:cNvPr>
          <p:cNvSpPr txBox="1"/>
          <p:nvPr/>
        </p:nvSpPr>
        <p:spPr>
          <a:xfrm>
            <a:off x="2872892" y="693565"/>
            <a:ext cx="6913492" cy="830997"/>
          </a:xfrm>
          <a:prstGeom prst="rect">
            <a:avLst/>
          </a:prstGeom>
          <a:noFill/>
        </p:spPr>
        <p:txBody>
          <a:bodyPr wrap="square" rtlCol="0">
            <a:spAutoFit/>
          </a:bodyPr>
          <a:lstStyle/>
          <a:p>
            <a:pPr algn="ctr"/>
            <a:r>
              <a:rPr lang="en-US" sz="4800" b="1" dirty="0">
                <a:solidFill>
                  <a:srgbClr val="FF0000"/>
                </a:solidFill>
                <a:effectLst>
                  <a:outerShdw blurRad="38100" dist="38100" dir="2700000" algn="tl">
                    <a:srgbClr val="000000">
                      <a:alpha val="43137"/>
                    </a:srgbClr>
                  </a:outerShdw>
                </a:effectLst>
                <a:latin typeface="Times New Roman" panose="02020603050405020304" pitchFamily="18" charset="0"/>
                <a:ea typeface="Nunito Bold" charset="0"/>
                <a:cs typeface="Times New Roman" panose="02020603050405020304" pitchFamily="18" charset="0"/>
              </a:rPr>
              <a:t>HƯỚNG DẪN </a:t>
            </a:r>
            <a:r>
              <a:rPr lang="en-US" sz="4800" b="1"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Nunito Bold" charset="0"/>
                <a:cs typeface="Times New Roman" panose="02020603050405020304" pitchFamily="18" charset="0"/>
              </a:rPr>
              <a:t>VỀ NHÀ</a:t>
            </a:r>
            <a:endParaRPr lang="en-US" sz="4800" b="1" dirty="0">
              <a:solidFill>
                <a:srgbClr val="FF0000"/>
              </a:solidFill>
              <a:effectLst>
                <a:outerShdw blurRad="38100" dist="38100" dir="2700000" algn="tl">
                  <a:srgbClr val="000000">
                    <a:alpha val="43137"/>
                  </a:srgbClr>
                </a:outerShdw>
              </a:effectLst>
              <a:latin typeface="Times New Roman" panose="02020603050405020304" pitchFamily="18" charset="0"/>
              <a:ea typeface="Nunito Bold" charset="0"/>
              <a:cs typeface="Times New Roman" panose="02020603050405020304" pitchFamily="18" charset="0"/>
            </a:endParaRPr>
          </a:p>
        </p:txBody>
      </p:sp>
      <p:sp>
        <p:nvSpPr>
          <p:cNvPr id="257" name="Freeform 313">
            <a:extLst>
              <a:ext uri="{FF2B5EF4-FFF2-40B4-BE49-F238E27FC236}">
                <a16:creationId xmlns:a16="http://schemas.microsoft.com/office/drawing/2014/main" id="{CF942A3A-B8D2-46EB-9063-3933F3D063B1}"/>
              </a:ext>
            </a:extLst>
          </p:cNvPr>
          <p:cNvSpPr>
            <a:spLocks noChangeArrowheads="1"/>
          </p:cNvSpPr>
          <p:nvPr/>
        </p:nvSpPr>
        <p:spPr bwMode="auto">
          <a:xfrm rot="16200000">
            <a:off x="846333" y="1997721"/>
            <a:ext cx="773173" cy="699867"/>
          </a:xfrm>
          <a:custGeom>
            <a:avLst/>
            <a:gdLst>
              <a:gd name="T0" fmla="*/ 205 w 345"/>
              <a:gd name="T1" fmla="*/ 164 h 311"/>
              <a:gd name="T2" fmla="*/ 205 w 345"/>
              <a:gd name="T3" fmla="*/ 164 h 311"/>
              <a:gd name="T4" fmla="*/ 211 w 345"/>
              <a:gd name="T5" fmla="*/ 146 h 311"/>
              <a:gd name="T6" fmla="*/ 211 w 345"/>
              <a:gd name="T7" fmla="*/ 146 h 311"/>
              <a:gd name="T8" fmla="*/ 233 w 345"/>
              <a:gd name="T9" fmla="*/ 162 h 311"/>
              <a:gd name="T10" fmla="*/ 233 w 345"/>
              <a:gd name="T11" fmla="*/ 162 h 311"/>
              <a:gd name="T12" fmla="*/ 205 w 345"/>
              <a:gd name="T13" fmla="*/ 214 h 311"/>
              <a:gd name="T14" fmla="*/ 205 w 345"/>
              <a:gd name="T15" fmla="*/ 214 h 311"/>
              <a:gd name="T16" fmla="*/ 141 w 345"/>
              <a:gd name="T17" fmla="*/ 156 h 311"/>
              <a:gd name="T18" fmla="*/ 141 w 345"/>
              <a:gd name="T19" fmla="*/ 156 h 311"/>
              <a:gd name="T20" fmla="*/ 281 w 345"/>
              <a:gd name="T21" fmla="*/ 95 h 311"/>
              <a:gd name="T22" fmla="*/ 281 w 345"/>
              <a:gd name="T23" fmla="*/ 95 h 311"/>
              <a:gd name="T24" fmla="*/ 304 w 345"/>
              <a:gd name="T25" fmla="*/ 189 h 311"/>
              <a:gd name="T26" fmla="*/ 304 w 345"/>
              <a:gd name="T27" fmla="*/ 189 h 311"/>
              <a:gd name="T28" fmla="*/ 239 w 345"/>
              <a:gd name="T29" fmla="*/ 251 h 311"/>
              <a:gd name="T30" fmla="*/ 239 w 345"/>
              <a:gd name="T31" fmla="*/ 251 h 311"/>
              <a:gd name="T32" fmla="*/ 76 w 345"/>
              <a:gd name="T33" fmla="*/ 201 h 311"/>
              <a:gd name="T34" fmla="*/ 76 w 345"/>
              <a:gd name="T35" fmla="*/ 201 h 311"/>
              <a:gd name="T36" fmla="*/ 161 w 345"/>
              <a:gd name="T37" fmla="*/ 30 h 311"/>
              <a:gd name="T38" fmla="*/ 161 w 345"/>
              <a:gd name="T39" fmla="*/ 30 h 311"/>
              <a:gd name="T40" fmla="*/ 148 w 345"/>
              <a:gd name="T41" fmla="*/ 7 h 311"/>
              <a:gd name="T42" fmla="*/ 148 w 345"/>
              <a:gd name="T43" fmla="*/ 7 h 311"/>
              <a:gd name="T44" fmla="*/ 60 w 345"/>
              <a:gd name="T45" fmla="*/ 237 h 311"/>
              <a:gd name="T46" fmla="*/ 60 w 345"/>
              <a:gd name="T47" fmla="*/ 237 h 311"/>
              <a:gd name="T48" fmla="*/ 307 w 345"/>
              <a:gd name="T49" fmla="*/ 235 h 311"/>
              <a:gd name="T50" fmla="*/ 307 w 345"/>
              <a:gd name="T51" fmla="*/ 235 h 311"/>
              <a:gd name="T52" fmla="*/ 320 w 345"/>
              <a:gd name="T53" fmla="*/ 104 h 311"/>
              <a:gd name="T54" fmla="*/ 320 w 345"/>
              <a:gd name="T55" fmla="*/ 104 h 311"/>
              <a:gd name="T56" fmla="*/ 205 w 345"/>
              <a:gd name="T57" fmla="*/ 49 h 311"/>
              <a:gd name="T58" fmla="*/ 205 w 345"/>
              <a:gd name="T59" fmla="*/ 49 h 311"/>
              <a:gd name="T60" fmla="*/ 113 w 345"/>
              <a:gd name="T61" fmla="*/ 138 h 311"/>
              <a:gd name="T62" fmla="*/ 113 w 345"/>
              <a:gd name="T63" fmla="*/ 138 h 311"/>
              <a:gd name="T64" fmla="*/ 178 w 345"/>
              <a:gd name="T65" fmla="*/ 245 h 311"/>
              <a:gd name="T66" fmla="*/ 178 w 345"/>
              <a:gd name="T67" fmla="*/ 245 h 311"/>
              <a:gd name="T68" fmla="*/ 247 w 345"/>
              <a:gd name="T69" fmla="*/ 142 h 311"/>
              <a:gd name="T70" fmla="*/ 247 w 345"/>
              <a:gd name="T71" fmla="*/ 142 h 311"/>
              <a:gd name="T72" fmla="*/ 195 w 345"/>
              <a:gd name="T73" fmla="*/ 128 h 311"/>
              <a:gd name="T74" fmla="*/ 195 w 345"/>
              <a:gd name="T75" fmla="*/ 128 h 311"/>
              <a:gd name="T76" fmla="*/ 190 w 345"/>
              <a:gd name="T77" fmla="*/ 175 h 311"/>
              <a:gd name="T78" fmla="*/ 190 w 345"/>
              <a:gd name="T79" fmla="*/ 175 h 311"/>
              <a:gd name="T80" fmla="*/ 205 w 345"/>
              <a:gd name="T81" fmla="*/ 164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45" h="311">
                <a:moveTo>
                  <a:pt x="205" y="164"/>
                </a:moveTo>
                <a:lnTo>
                  <a:pt x="205" y="164"/>
                </a:lnTo>
                <a:cubicBezTo>
                  <a:pt x="201" y="156"/>
                  <a:pt x="205" y="147"/>
                  <a:pt x="211" y="146"/>
                </a:cubicBezTo>
                <a:lnTo>
                  <a:pt x="211" y="146"/>
                </a:lnTo>
                <a:cubicBezTo>
                  <a:pt x="222" y="142"/>
                  <a:pt x="231" y="153"/>
                  <a:pt x="233" y="162"/>
                </a:cubicBezTo>
                <a:lnTo>
                  <a:pt x="233" y="162"/>
                </a:lnTo>
                <a:cubicBezTo>
                  <a:pt x="237" y="181"/>
                  <a:pt x="222" y="205"/>
                  <a:pt x="205" y="214"/>
                </a:cubicBezTo>
                <a:lnTo>
                  <a:pt x="205" y="214"/>
                </a:lnTo>
                <a:cubicBezTo>
                  <a:pt x="169" y="235"/>
                  <a:pt x="143" y="187"/>
                  <a:pt x="141" y="156"/>
                </a:cubicBezTo>
                <a:lnTo>
                  <a:pt x="141" y="156"/>
                </a:lnTo>
                <a:cubicBezTo>
                  <a:pt x="140" y="83"/>
                  <a:pt x="228" y="50"/>
                  <a:pt x="281" y="95"/>
                </a:cubicBezTo>
                <a:lnTo>
                  <a:pt x="281" y="95"/>
                </a:lnTo>
                <a:cubicBezTo>
                  <a:pt x="308" y="117"/>
                  <a:pt x="316" y="156"/>
                  <a:pt x="304" y="189"/>
                </a:cubicBezTo>
                <a:lnTo>
                  <a:pt x="304" y="189"/>
                </a:lnTo>
                <a:cubicBezTo>
                  <a:pt x="295" y="220"/>
                  <a:pt x="268" y="239"/>
                  <a:pt x="239" y="251"/>
                </a:cubicBezTo>
                <a:lnTo>
                  <a:pt x="239" y="251"/>
                </a:lnTo>
                <a:cubicBezTo>
                  <a:pt x="182" y="271"/>
                  <a:pt x="99" y="266"/>
                  <a:pt x="76" y="201"/>
                </a:cubicBezTo>
                <a:lnTo>
                  <a:pt x="76" y="201"/>
                </a:lnTo>
                <a:cubicBezTo>
                  <a:pt x="47" y="129"/>
                  <a:pt x="99" y="63"/>
                  <a:pt x="161" y="30"/>
                </a:cubicBezTo>
                <a:lnTo>
                  <a:pt x="161" y="30"/>
                </a:lnTo>
                <a:cubicBezTo>
                  <a:pt x="177" y="22"/>
                  <a:pt x="162" y="0"/>
                  <a:pt x="148" y="7"/>
                </a:cubicBezTo>
                <a:lnTo>
                  <a:pt x="148" y="7"/>
                </a:lnTo>
                <a:cubicBezTo>
                  <a:pt x="65" y="46"/>
                  <a:pt x="0" y="151"/>
                  <a:pt x="60" y="237"/>
                </a:cubicBezTo>
                <a:lnTo>
                  <a:pt x="60" y="237"/>
                </a:lnTo>
                <a:cubicBezTo>
                  <a:pt x="114" y="310"/>
                  <a:pt x="249" y="302"/>
                  <a:pt x="307" y="235"/>
                </a:cubicBezTo>
                <a:lnTo>
                  <a:pt x="307" y="235"/>
                </a:lnTo>
                <a:cubicBezTo>
                  <a:pt x="339" y="200"/>
                  <a:pt x="344" y="146"/>
                  <a:pt x="320" y="104"/>
                </a:cubicBezTo>
                <a:lnTo>
                  <a:pt x="320" y="104"/>
                </a:lnTo>
                <a:cubicBezTo>
                  <a:pt x="297" y="63"/>
                  <a:pt x="251" y="41"/>
                  <a:pt x="205" y="49"/>
                </a:cubicBezTo>
                <a:lnTo>
                  <a:pt x="205" y="49"/>
                </a:lnTo>
                <a:cubicBezTo>
                  <a:pt x="159" y="55"/>
                  <a:pt x="118" y="92"/>
                  <a:pt x="113" y="138"/>
                </a:cubicBezTo>
                <a:lnTo>
                  <a:pt x="113" y="138"/>
                </a:lnTo>
                <a:cubicBezTo>
                  <a:pt x="106" y="183"/>
                  <a:pt x="130" y="239"/>
                  <a:pt x="178" y="245"/>
                </a:cubicBezTo>
                <a:lnTo>
                  <a:pt x="178" y="245"/>
                </a:lnTo>
                <a:cubicBezTo>
                  <a:pt x="228" y="252"/>
                  <a:pt x="275" y="184"/>
                  <a:pt x="247" y="142"/>
                </a:cubicBezTo>
                <a:lnTo>
                  <a:pt x="247" y="142"/>
                </a:lnTo>
                <a:cubicBezTo>
                  <a:pt x="236" y="125"/>
                  <a:pt x="212" y="116"/>
                  <a:pt x="195" y="128"/>
                </a:cubicBezTo>
                <a:lnTo>
                  <a:pt x="195" y="128"/>
                </a:lnTo>
                <a:cubicBezTo>
                  <a:pt x="180" y="138"/>
                  <a:pt x="174" y="162"/>
                  <a:pt x="190" y="175"/>
                </a:cubicBezTo>
                <a:lnTo>
                  <a:pt x="190" y="175"/>
                </a:lnTo>
                <a:cubicBezTo>
                  <a:pt x="198" y="181"/>
                  <a:pt x="210" y="174"/>
                  <a:pt x="205" y="164"/>
                </a:cubicBezTo>
              </a:path>
            </a:pathLst>
          </a:custGeom>
          <a:solidFill>
            <a:schemeClr val="accent1"/>
          </a:solidFill>
          <a:ln>
            <a:noFill/>
          </a:ln>
          <a:effectLst/>
        </p:spPr>
        <p:txBody>
          <a:bodyPr wrap="none" anchor="ctr"/>
          <a:lstStyle/>
          <a:p>
            <a:pPr eaLnBrk="1" fontAlgn="auto" hangingPunct="1">
              <a:spcBef>
                <a:spcPts val="0"/>
              </a:spcBef>
              <a:spcAft>
                <a:spcPts val="0"/>
              </a:spcAft>
              <a:defRPr/>
            </a:pPr>
            <a:endParaRPr lang="es-ES_tradnl" sz="3200">
              <a:latin typeface="+mn-lt"/>
            </a:endParaRPr>
          </a:p>
        </p:txBody>
      </p:sp>
      <p:sp>
        <p:nvSpPr>
          <p:cNvPr id="259" name="Freeform 313">
            <a:extLst>
              <a:ext uri="{FF2B5EF4-FFF2-40B4-BE49-F238E27FC236}">
                <a16:creationId xmlns:a16="http://schemas.microsoft.com/office/drawing/2014/main" id="{967CABB5-1155-49CA-9434-B4EB80AF1463}"/>
              </a:ext>
            </a:extLst>
          </p:cNvPr>
          <p:cNvSpPr>
            <a:spLocks noChangeArrowheads="1"/>
          </p:cNvSpPr>
          <p:nvPr/>
        </p:nvSpPr>
        <p:spPr bwMode="auto">
          <a:xfrm rot="16200000">
            <a:off x="861026" y="3133115"/>
            <a:ext cx="773173" cy="699867"/>
          </a:xfrm>
          <a:custGeom>
            <a:avLst/>
            <a:gdLst>
              <a:gd name="T0" fmla="*/ 205 w 345"/>
              <a:gd name="T1" fmla="*/ 164 h 311"/>
              <a:gd name="T2" fmla="*/ 205 w 345"/>
              <a:gd name="T3" fmla="*/ 164 h 311"/>
              <a:gd name="T4" fmla="*/ 211 w 345"/>
              <a:gd name="T5" fmla="*/ 146 h 311"/>
              <a:gd name="T6" fmla="*/ 211 w 345"/>
              <a:gd name="T7" fmla="*/ 146 h 311"/>
              <a:gd name="T8" fmla="*/ 233 w 345"/>
              <a:gd name="T9" fmla="*/ 162 h 311"/>
              <a:gd name="T10" fmla="*/ 233 w 345"/>
              <a:gd name="T11" fmla="*/ 162 h 311"/>
              <a:gd name="T12" fmla="*/ 205 w 345"/>
              <a:gd name="T13" fmla="*/ 214 h 311"/>
              <a:gd name="T14" fmla="*/ 205 w 345"/>
              <a:gd name="T15" fmla="*/ 214 h 311"/>
              <a:gd name="T16" fmla="*/ 141 w 345"/>
              <a:gd name="T17" fmla="*/ 156 h 311"/>
              <a:gd name="T18" fmla="*/ 141 w 345"/>
              <a:gd name="T19" fmla="*/ 156 h 311"/>
              <a:gd name="T20" fmla="*/ 281 w 345"/>
              <a:gd name="T21" fmla="*/ 95 h 311"/>
              <a:gd name="T22" fmla="*/ 281 w 345"/>
              <a:gd name="T23" fmla="*/ 95 h 311"/>
              <a:gd name="T24" fmla="*/ 304 w 345"/>
              <a:gd name="T25" fmla="*/ 189 h 311"/>
              <a:gd name="T26" fmla="*/ 304 w 345"/>
              <a:gd name="T27" fmla="*/ 189 h 311"/>
              <a:gd name="T28" fmla="*/ 239 w 345"/>
              <a:gd name="T29" fmla="*/ 251 h 311"/>
              <a:gd name="T30" fmla="*/ 239 w 345"/>
              <a:gd name="T31" fmla="*/ 251 h 311"/>
              <a:gd name="T32" fmla="*/ 76 w 345"/>
              <a:gd name="T33" fmla="*/ 201 h 311"/>
              <a:gd name="T34" fmla="*/ 76 w 345"/>
              <a:gd name="T35" fmla="*/ 201 h 311"/>
              <a:gd name="T36" fmla="*/ 161 w 345"/>
              <a:gd name="T37" fmla="*/ 30 h 311"/>
              <a:gd name="T38" fmla="*/ 161 w 345"/>
              <a:gd name="T39" fmla="*/ 30 h 311"/>
              <a:gd name="T40" fmla="*/ 148 w 345"/>
              <a:gd name="T41" fmla="*/ 7 h 311"/>
              <a:gd name="T42" fmla="*/ 148 w 345"/>
              <a:gd name="T43" fmla="*/ 7 h 311"/>
              <a:gd name="T44" fmla="*/ 60 w 345"/>
              <a:gd name="T45" fmla="*/ 237 h 311"/>
              <a:gd name="T46" fmla="*/ 60 w 345"/>
              <a:gd name="T47" fmla="*/ 237 h 311"/>
              <a:gd name="T48" fmla="*/ 307 w 345"/>
              <a:gd name="T49" fmla="*/ 235 h 311"/>
              <a:gd name="T50" fmla="*/ 307 w 345"/>
              <a:gd name="T51" fmla="*/ 235 h 311"/>
              <a:gd name="T52" fmla="*/ 320 w 345"/>
              <a:gd name="T53" fmla="*/ 104 h 311"/>
              <a:gd name="T54" fmla="*/ 320 w 345"/>
              <a:gd name="T55" fmla="*/ 104 h 311"/>
              <a:gd name="T56" fmla="*/ 205 w 345"/>
              <a:gd name="T57" fmla="*/ 49 h 311"/>
              <a:gd name="T58" fmla="*/ 205 w 345"/>
              <a:gd name="T59" fmla="*/ 49 h 311"/>
              <a:gd name="T60" fmla="*/ 113 w 345"/>
              <a:gd name="T61" fmla="*/ 138 h 311"/>
              <a:gd name="T62" fmla="*/ 113 w 345"/>
              <a:gd name="T63" fmla="*/ 138 h 311"/>
              <a:gd name="T64" fmla="*/ 178 w 345"/>
              <a:gd name="T65" fmla="*/ 245 h 311"/>
              <a:gd name="T66" fmla="*/ 178 w 345"/>
              <a:gd name="T67" fmla="*/ 245 h 311"/>
              <a:gd name="T68" fmla="*/ 247 w 345"/>
              <a:gd name="T69" fmla="*/ 142 h 311"/>
              <a:gd name="T70" fmla="*/ 247 w 345"/>
              <a:gd name="T71" fmla="*/ 142 h 311"/>
              <a:gd name="T72" fmla="*/ 195 w 345"/>
              <a:gd name="T73" fmla="*/ 128 h 311"/>
              <a:gd name="T74" fmla="*/ 195 w 345"/>
              <a:gd name="T75" fmla="*/ 128 h 311"/>
              <a:gd name="T76" fmla="*/ 190 w 345"/>
              <a:gd name="T77" fmla="*/ 175 h 311"/>
              <a:gd name="T78" fmla="*/ 190 w 345"/>
              <a:gd name="T79" fmla="*/ 175 h 311"/>
              <a:gd name="T80" fmla="*/ 205 w 345"/>
              <a:gd name="T81" fmla="*/ 164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45" h="311">
                <a:moveTo>
                  <a:pt x="205" y="164"/>
                </a:moveTo>
                <a:lnTo>
                  <a:pt x="205" y="164"/>
                </a:lnTo>
                <a:cubicBezTo>
                  <a:pt x="201" y="156"/>
                  <a:pt x="205" y="147"/>
                  <a:pt x="211" y="146"/>
                </a:cubicBezTo>
                <a:lnTo>
                  <a:pt x="211" y="146"/>
                </a:lnTo>
                <a:cubicBezTo>
                  <a:pt x="222" y="142"/>
                  <a:pt x="231" y="153"/>
                  <a:pt x="233" y="162"/>
                </a:cubicBezTo>
                <a:lnTo>
                  <a:pt x="233" y="162"/>
                </a:lnTo>
                <a:cubicBezTo>
                  <a:pt x="237" y="181"/>
                  <a:pt x="222" y="205"/>
                  <a:pt x="205" y="214"/>
                </a:cubicBezTo>
                <a:lnTo>
                  <a:pt x="205" y="214"/>
                </a:lnTo>
                <a:cubicBezTo>
                  <a:pt x="169" y="235"/>
                  <a:pt x="143" y="187"/>
                  <a:pt x="141" y="156"/>
                </a:cubicBezTo>
                <a:lnTo>
                  <a:pt x="141" y="156"/>
                </a:lnTo>
                <a:cubicBezTo>
                  <a:pt x="140" y="83"/>
                  <a:pt x="228" y="50"/>
                  <a:pt x="281" y="95"/>
                </a:cubicBezTo>
                <a:lnTo>
                  <a:pt x="281" y="95"/>
                </a:lnTo>
                <a:cubicBezTo>
                  <a:pt x="308" y="117"/>
                  <a:pt x="316" y="156"/>
                  <a:pt x="304" y="189"/>
                </a:cubicBezTo>
                <a:lnTo>
                  <a:pt x="304" y="189"/>
                </a:lnTo>
                <a:cubicBezTo>
                  <a:pt x="295" y="220"/>
                  <a:pt x="268" y="239"/>
                  <a:pt x="239" y="251"/>
                </a:cubicBezTo>
                <a:lnTo>
                  <a:pt x="239" y="251"/>
                </a:lnTo>
                <a:cubicBezTo>
                  <a:pt x="182" y="271"/>
                  <a:pt x="99" y="266"/>
                  <a:pt x="76" y="201"/>
                </a:cubicBezTo>
                <a:lnTo>
                  <a:pt x="76" y="201"/>
                </a:lnTo>
                <a:cubicBezTo>
                  <a:pt x="47" y="129"/>
                  <a:pt x="99" y="63"/>
                  <a:pt x="161" y="30"/>
                </a:cubicBezTo>
                <a:lnTo>
                  <a:pt x="161" y="30"/>
                </a:lnTo>
                <a:cubicBezTo>
                  <a:pt x="177" y="22"/>
                  <a:pt x="162" y="0"/>
                  <a:pt x="148" y="7"/>
                </a:cubicBezTo>
                <a:lnTo>
                  <a:pt x="148" y="7"/>
                </a:lnTo>
                <a:cubicBezTo>
                  <a:pt x="65" y="46"/>
                  <a:pt x="0" y="151"/>
                  <a:pt x="60" y="237"/>
                </a:cubicBezTo>
                <a:lnTo>
                  <a:pt x="60" y="237"/>
                </a:lnTo>
                <a:cubicBezTo>
                  <a:pt x="114" y="310"/>
                  <a:pt x="249" y="302"/>
                  <a:pt x="307" y="235"/>
                </a:cubicBezTo>
                <a:lnTo>
                  <a:pt x="307" y="235"/>
                </a:lnTo>
                <a:cubicBezTo>
                  <a:pt x="339" y="200"/>
                  <a:pt x="344" y="146"/>
                  <a:pt x="320" y="104"/>
                </a:cubicBezTo>
                <a:lnTo>
                  <a:pt x="320" y="104"/>
                </a:lnTo>
                <a:cubicBezTo>
                  <a:pt x="297" y="63"/>
                  <a:pt x="251" y="41"/>
                  <a:pt x="205" y="49"/>
                </a:cubicBezTo>
                <a:lnTo>
                  <a:pt x="205" y="49"/>
                </a:lnTo>
                <a:cubicBezTo>
                  <a:pt x="159" y="55"/>
                  <a:pt x="118" y="92"/>
                  <a:pt x="113" y="138"/>
                </a:cubicBezTo>
                <a:lnTo>
                  <a:pt x="113" y="138"/>
                </a:lnTo>
                <a:cubicBezTo>
                  <a:pt x="106" y="183"/>
                  <a:pt x="130" y="239"/>
                  <a:pt x="178" y="245"/>
                </a:cubicBezTo>
                <a:lnTo>
                  <a:pt x="178" y="245"/>
                </a:lnTo>
                <a:cubicBezTo>
                  <a:pt x="228" y="252"/>
                  <a:pt x="275" y="184"/>
                  <a:pt x="247" y="142"/>
                </a:cubicBezTo>
                <a:lnTo>
                  <a:pt x="247" y="142"/>
                </a:lnTo>
                <a:cubicBezTo>
                  <a:pt x="236" y="125"/>
                  <a:pt x="212" y="116"/>
                  <a:pt x="195" y="128"/>
                </a:cubicBezTo>
                <a:lnTo>
                  <a:pt x="195" y="128"/>
                </a:lnTo>
                <a:cubicBezTo>
                  <a:pt x="180" y="138"/>
                  <a:pt x="174" y="162"/>
                  <a:pt x="190" y="175"/>
                </a:cubicBezTo>
                <a:lnTo>
                  <a:pt x="190" y="175"/>
                </a:lnTo>
                <a:cubicBezTo>
                  <a:pt x="198" y="181"/>
                  <a:pt x="210" y="174"/>
                  <a:pt x="205" y="164"/>
                </a:cubicBezTo>
              </a:path>
            </a:pathLst>
          </a:custGeom>
          <a:solidFill>
            <a:schemeClr val="accent2"/>
          </a:solidFill>
          <a:ln>
            <a:noFill/>
          </a:ln>
          <a:effectLst/>
        </p:spPr>
        <p:txBody>
          <a:bodyPr wrap="none" anchor="ctr"/>
          <a:lstStyle/>
          <a:p>
            <a:pPr eaLnBrk="1" fontAlgn="auto" hangingPunct="1">
              <a:spcBef>
                <a:spcPts val="0"/>
              </a:spcBef>
              <a:spcAft>
                <a:spcPts val="0"/>
              </a:spcAft>
              <a:defRPr/>
            </a:pPr>
            <a:endParaRPr lang="es-ES_tradnl" sz="3200">
              <a:solidFill>
                <a:srgbClr val="FF0000"/>
              </a:solidFill>
              <a:latin typeface="+mn-lt"/>
            </a:endParaRPr>
          </a:p>
        </p:txBody>
      </p:sp>
      <p:sp>
        <p:nvSpPr>
          <p:cNvPr id="264" name="Freeform 313">
            <a:extLst>
              <a:ext uri="{FF2B5EF4-FFF2-40B4-BE49-F238E27FC236}">
                <a16:creationId xmlns:a16="http://schemas.microsoft.com/office/drawing/2014/main" id="{8CF111C5-3210-4A00-B9AC-90824ABC75AE}"/>
              </a:ext>
            </a:extLst>
          </p:cNvPr>
          <p:cNvSpPr>
            <a:spLocks noChangeArrowheads="1"/>
          </p:cNvSpPr>
          <p:nvPr/>
        </p:nvSpPr>
        <p:spPr bwMode="auto">
          <a:xfrm rot="16404019">
            <a:off x="849663" y="4241130"/>
            <a:ext cx="773173" cy="699867"/>
          </a:xfrm>
          <a:custGeom>
            <a:avLst/>
            <a:gdLst>
              <a:gd name="T0" fmla="*/ 205 w 345"/>
              <a:gd name="T1" fmla="*/ 164 h 311"/>
              <a:gd name="T2" fmla="*/ 205 w 345"/>
              <a:gd name="T3" fmla="*/ 164 h 311"/>
              <a:gd name="T4" fmla="*/ 211 w 345"/>
              <a:gd name="T5" fmla="*/ 146 h 311"/>
              <a:gd name="T6" fmla="*/ 211 w 345"/>
              <a:gd name="T7" fmla="*/ 146 h 311"/>
              <a:gd name="T8" fmla="*/ 233 w 345"/>
              <a:gd name="T9" fmla="*/ 162 h 311"/>
              <a:gd name="T10" fmla="*/ 233 w 345"/>
              <a:gd name="T11" fmla="*/ 162 h 311"/>
              <a:gd name="T12" fmla="*/ 205 w 345"/>
              <a:gd name="T13" fmla="*/ 214 h 311"/>
              <a:gd name="T14" fmla="*/ 205 w 345"/>
              <a:gd name="T15" fmla="*/ 214 h 311"/>
              <a:gd name="T16" fmla="*/ 141 w 345"/>
              <a:gd name="T17" fmla="*/ 156 h 311"/>
              <a:gd name="T18" fmla="*/ 141 w 345"/>
              <a:gd name="T19" fmla="*/ 156 h 311"/>
              <a:gd name="T20" fmla="*/ 281 w 345"/>
              <a:gd name="T21" fmla="*/ 95 h 311"/>
              <a:gd name="T22" fmla="*/ 281 w 345"/>
              <a:gd name="T23" fmla="*/ 95 h 311"/>
              <a:gd name="T24" fmla="*/ 304 w 345"/>
              <a:gd name="T25" fmla="*/ 189 h 311"/>
              <a:gd name="T26" fmla="*/ 304 w 345"/>
              <a:gd name="T27" fmla="*/ 189 h 311"/>
              <a:gd name="T28" fmla="*/ 239 w 345"/>
              <a:gd name="T29" fmla="*/ 251 h 311"/>
              <a:gd name="T30" fmla="*/ 239 w 345"/>
              <a:gd name="T31" fmla="*/ 251 h 311"/>
              <a:gd name="T32" fmla="*/ 76 w 345"/>
              <a:gd name="T33" fmla="*/ 201 h 311"/>
              <a:gd name="T34" fmla="*/ 76 w 345"/>
              <a:gd name="T35" fmla="*/ 201 h 311"/>
              <a:gd name="T36" fmla="*/ 161 w 345"/>
              <a:gd name="T37" fmla="*/ 30 h 311"/>
              <a:gd name="T38" fmla="*/ 161 w 345"/>
              <a:gd name="T39" fmla="*/ 30 h 311"/>
              <a:gd name="T40" fmla="*/ 148 w 345"/>
              <a:gd name="T41" fmla="*/ 7 h 311"/>
              <a:gd name="T42" fmla="*/ 148 w 345"/>
              <a:gd name="T43" fmla="*/ 7 h 311"/>
              <a:gd name="T44" fmla="*/ 60 w 345"/>
              <a:gd name="T45" fmla="*/ 237 h 311"/>
              <a:gd name="T46" fmla="*/ 60 w 345"/>
              <a:gd name="T47" fmla="*/ 237 h 311"/>
              <a:gd name="T48" fmla="*/ 307 w 345"/>
              <a:gd name="T49" fmla="*/ 235 h 311"/>
              <a:gd name="T50" fmla="*/ 307 w 345"/>
              <a:gd name="T51" fmla="*/ 235 h 311"/>
              <a:gd name="T52" fmla="*/ 320 w 345"/>
              <a:gd name="T53" fmla="*/ 104 h 311"/>
              <a:gd name="T54" fmla="*/ 320 w 345"/>
              <a:gd name="T55" fmla="*/ 104 h 311"/>
              <a:gd name="T56" fmla="*/ 205 w 345"/>
              <a:gd name="T57" fmla="*/ 49 h 311"/>
              <a:gd name="T58" fmla="*/ 205 w 345"/>
              <a:gd name="T59" fmla="*/ 49 h 311"/>
              <a:gd name="T60" fmla="*/ 113 w 345"/>
              <a:gd name="T61" fmla="*/ 138 h 311"/>
              <a:gd name="T62" fmla="*/ 113 w 345"/>
              <a:gd name="T63" fmla="*/ 138 h 311"/>
              <a:gd name="T64" fmla="*/ 178 w 345"/>
              <a:gd name="T65" fmla="*/ 245 h 311"/>
              <a:gd name="T66" fmla="*/ 178 w 345"/>
              <a:gd name="T67" fmla="*/ 245 h 311"/>
              <a:gd name="T68" fmla="*/ 247 w 345"/>
              <a:gd name="T69" fmla="*/ 142 h 311"/>
              <a:gd name="T70" fmla="*/ 247 w 345"/>
              <a:gd name="T71" fmla="*/ 142 h 311"/>
              <a:gd name="T72" fmla="*/ 195 w 345"/>
              <a:gd name="T73" fmla="*/ 128 h 311"/>
              <a:gd name="T74" fmla="*/ 195 w 345"/>
              <a:gd name="T75" fmla="*/ 128 h 311"/>
              <a:gd name="T76" fmla="*/ 190 w 345"/>
              <a:gd name="T77" fmla="*/ 175 h 311"/>
              <a:gd name="T78" fmla="*/ 190 w 345"/>
              <a:gd name="T79" fmla="*/ 175 h 311"/>
              <a:gd name="T80" fmla="*/ 205 w 345"/>
              <a:gd name="T81" fmla="*/ 164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45" h="311">
                <a:moveTo>
                  <a:pt x="205" y="164"/>
                </a:moveTo>
                <a:lnTo>
                  <a:pt x="205" y="164"/>
                </a:lnTo>
                <a:cubicBezTo>
                  <a:pt x="201" y="156"/>
                  <a:pt x="205" y="147"/>
                  <a:pt x="211" y="146"/>
                </a:cubicBezTo>
                <a:lnTo>
                  <a:pt x="211" y="146"/>
                </a:lnTo>
                <a:cubicBezTo>
                  <a:pt x="222" y="142"/>
                  <a:pt x="231" y="153"/>
                  <a:pt x="233" y="162"/>
                </a:cubicBezTo>
                <a:lnTo>
                  <a:pt x="233" y="162"/>
                </a:lnTo>
                <a:cubicBezTo>
                  <a:pt x="237" y="181"/>
                  <a:pt x="222" y="205"/>
                  <a:pt x="205" y="214"/>
                </a:cubicBezTo>
                <a:lnTo>
                  <a:pt x="205" y="214"/>
                </a:lnTo>
                <a:cubicBezTo>
                  <a:pt x="169" y="235"/>
                  <a:pt x="143" y="187"/>
                  <a:pt x="141" y="156"/>
                </a:cubicBezTo>
                <a:lnTo>
                  <a:pt x="141" y="156"/>
                </a:lnTo>
                <a:cubicBezTo>
                  <a:pt x="140" y="83"/>
                  <a:pt x="228" y="50"/>
                  <a:pt x="281" y="95"/>
                </a:cubicBezTo>
                <a:lnTo>
                  <a:pt x="281" y="95"/>
                </a:lnTo>
                <a:cubicBezTo>
                  <a:pt x="308" y="117"/>
                  <a:pt x="316" y="156"/>
                  <a:pt x="304" y="189"/>
                </a:cubicBezTo>
                <a:lnTo>
                  <a:pt x="304" y="189"/>
                </a:lnTo>
                <a:cubicBezTo>
                  <a:pt x="295" y="220"/>
                  <a:pt x="268" y="239"/>
                  <a:pt x="239" y="251"/>
                </a:cubicBezTo>
                <a:lnTo>
                  <a:pt x="239" y="251"/>
                </a:lnTo>
                <a:cubicBezTo>
                  <a:pt x="182" y="271"/>
                  <a:pt x="99" y="266"/>
                  <a:pt x="76" y="201"/>
                </a:cubicBezTo>
                <a:lnTo>
                  <a:pt x="76" y="201"/>
                </a:lnTo>
                <a:cubicBezTo>
                  <a:pt x="47" y="129"/>
                  <a:pt x="99" y="63"/>
                  <a:pt x="161" y="30"/>
                </a:cubicBezTo>
                <a:lnTo>
                  <a:pt x="161" y="30"/>
                </a:lnTo>
                <a:cubicBezTo>
                  <a:pt x="177" y="22"/>
                  <a:pt x="162" y="0"/>
                  <a:pt x="148" y="7"/>
                </a:cubicBezTo>
                <a:lnTo>
                  <a:pt x="148" y="7"/>
                </a:lnTo>
                <a:cubicBezTo>
                  <a:pt x="65" y="46"/>
                  <a:pt x="0" y="151"/>
                  <a:pt x="60" y="237"/>
                </a:cubicBezTo>
                <a:lnTo>
                  <a:pt x="60" y="237"/>
                </a:lnTo>
                <a:cubicBezTo>
                  <a:pt x="114" y="310"/>
                  <a:pt x="249" y="302"/>
                  <a:pt x="307" y="235"/>
                </a:cubicBezTo>
                <a:lnTo>
                  <a:pt x="307" y="235"/>
                </a:lnTo>
                <a:cubicBezTo>
                  <a:pt x="339" y="200"/>
                  <a:pt x="344" y="146"/>
                  <a:pt x="320" y="104"/>
                </a:cubicBezTo>
                <a:lnTo>
                  <a:pt x="320" y="104"/>
                </a:lnTo>
                <a:cubicBezTo>
                  <a:pt x="297" y="63"/>
                  <a:pt x="251" y="41"/>
                  <a:pt x="205" y="49"/>
                </a:cubicBezTo>
                <a:lnTo>
                  <a:pt x="205" y="49"/>
                </a:lnTo>
                <a:cubicBezTo>
                  <a:pt x="159" y="55"/>
                  <a:pt x="118" y="92"/>
                  <a:pt x="113" y="138"/>
                </a:cubicBezTo>
                <a:lnTo>
                  <a:pt x="113" y="138"/>
                </a:lnTo>
                <a:cubicBezTo>
                  <a:pt x="106" y="183"/>
                  <a:pt x="130" y="239"/>
                  <a:pt x="178" y="245"/>
                </a:cubicBezTo>
                <a:lnTo>
                  <a:pt x="178" y="245"/>
                </a:lnTo>
                <a:cubicBezTo>
                  <a:pt x="228" y="252"/>
                  <a:pt x="275" y="184"/>
                  <a:pt x="247" y="142"/>
                </a:cubicBezTo>
                <a:lnTo>
                  <a:pt x="247" y="142"/>
                </a:lnTo>
                <a:cubicBezTo>
                  <a:pt x="236" y="125"/>
                  <a:pt x="212" y="116"/>
                  <a:pt x="195" y="128"/>
                </a:cubicBezTo>
                <a:lnTo>
                  <a:pt x="195" y="128"/>
                </a:lnTo>
                <a:cubicBezTo>
                  <a:pt x="180" y="138"/>
                  <a:pt x="174" y="162"/>
                  <a:pt x="190" y="175"/>
                </a:cubicBezTo>
                <a:lnTo>
                  <a:pt x="190" y="175"/>
                </a:lnTo>
                <a:cubicBezTo>
                  <a:pt x="198" y="181"/>
                  <a:pt x="210" y="174"/>
                  <a:pt x="205" y="164"/>
                </a:cubicBezTo>
              </a:path>
            </a:pathLst>
          </a:custGeom>
          <a:solidFill>
            <a:schemeClr val="accent1"/>
          </a:solidFill>
          <a:ln>
            <a:noFill/>
          </a:ln>
          <a:effectLst/>
        </p:spPr>
        <p:txBody>
          <a:bodyPr wrap="none" anchor="ctr"/>
          <a:lstStyle/>
          <a:p>
            <a:pPr eaLnBrk="1" fontAlgn="auto" hangingPunct="1">
              <a:spcBef>
                <a:spcPts val="0"/>
              </a:spcBef>
              <a:spcAft>
                <a:spcPts val="0"/>
              </a:spcAft>
              <a:defRPr/>
            </a:pPr>
            <a:endParaRPr lang="es-ES_tradnl" sz="3200">
              <a:latin typeface="+mn-lt"/>
            </a:endParaRPr>
          </a:p>
        </p:txBody>
      </p:sp>
      <p:sp>
        <p:nvSpPr>
          <p:cNvPr id="241" name="TextBox 240">
            <a:extLst>
              <a:ext uri="{FF2B5EF4-FFF2-40B4-BE49-F238E27FC236}">
                <a16:creationId xmlns:a16="http://schemas.microsoft.com/office/drawing/2014/main" id="{F354D511-7465-4294-A974-D93E9B7E58F2}"/>
              </a:ext>
            </a:extLst>
          </p:cNvPr>
          <p:cNvSpPr txBox="1"/>
          <p:nvPr/>
        </p:nvSpPr>
        <p:spPr>
          <a:xfrm>
            <a:off x="2011101" y="4319640"/>
            <a:ext cx="9553604" cy="1077218"/>
          </a:xfrm>
          <a:prstGeom prst="rect">
            <a:avLst/>
          </a:prstGeom>
          <a:noFill/>
        </p:spPr>
        <p:txBody>
          <a:bodyPr wrap="square" rtlCol="0">
            <a:spAutoFit/>
          </a:bodyPr>
          <a:lstStyle/>
          <a:p>
            <a:r>
              <a:rPr lang="en-US" sz="3200" b="1" dirty="0" err="1">
                <a:latin typeface="Times New Roman" panose="02020603050405020304" pitchFamily="18" charset="0"/>
                <a:ea typeface="Lato Light" panose="020F0502020204030203" pitchFamily="34" charset="0"/>
                <a:cs typeface="Times New Roman" panose="02020603050405020304" pitchFamily="18" charset="0"/>
              </a:rPr>
              <a:t>Chuẩn</a:t>
            </a:r>
            <a:r>
              <a:rPr lang="en-US" sz="3200" b="1" dirty="0">
                <a:latin typeface="Times New Roman" panose="02020603050405020304" pitchFamily="18" charset="0"/>
                <a:ea typeface="Lato Light" panose="020F0502020204030203" pitchFamily="34" charset="0"/>
                <a:cs typeface="Times New Roman" panose="02020603050405020304" pitchFamily="18" charset="0"/>
              </a:rPr>
              <a:t> </a:t>
            </a:r>
            <a:r>
              <a:rPr lang="en-US" sz="3200" b="1" dirty="0" err="1">
                <a:latin typeface="Times New Roman" panose="02020603050405020304" pitchFamily="18" charset="0"/>
                <a:ea typeface="Lato Light" panose="020F0502020204030203" pitchFamily="34" charset="0"/>
                <a:cs typeface="Times New Roman" panose="02020603050405020304" pitchFamily="18" charset="0"/>
              </a:rPr>
              <a:t>bị</a:t>
            </a:r>
            <a:r>
              <a:rPr lang="en-US" sz="3200" b="1" dirty="0">
                <a:latin typeface="Times New Roman" panose="02020603050405020304" pitchFamily="18" charset="0"/>
                <a:ea typeface="Lato Light" panose="020F0502020204030203" pitchFamily="34" charset="0"/>
                <a:cs typeface="Times New Roman" panose="02020603050405020304" pitchFamily="18" charset="0"/>
              </a:rPr>
              <a:t> </a:t>
            </a:r>
            <a:r>
              <a:rPr lang="vi-VN" sz="3200" b="1" dirty="0" smtClean="0">
                <a:latin typeface="Times New Roman" panose="02020603050405020304" pitchFamily="18" charset="0"/>
                <a:ea typeface="Lato Light" panose="020F0502020204030203" pitchFamily="34" charset="0"/>
                <a:cs typeface="Times New Roman" panose="02020603050405020304" pitchFamily="18" charset="0"/>
              </a:rPr>
              <a:t>c</a:t>
            </a:r>
            <a:r>
              <a:rPr lang="en-US" sz="3200" b="1" dirty="0" smtClean="0">
                <a:latin typeface="Times New Roman" panose="02020603050405020304" pitchFamily="18" charset="0"/>
                <a:ea typeface="Lato Light" panose="020F0502020204030203" pitchFamily="34" charset="0"/>
                <a:cs typeface="Times New Roman" panose="02020603050405020304" pitchFamily="18" charset="0"/>
              </a:rPr>
              <a:t>ho </a:t>
            </a:r>
            <a:r>
              <a:rPr lang="en-US" sz="3200" b="1" dirty="0" err="1" smtClean="0">
                <a:latin typeface="Times New Roman" panose="02020603050405020304" pitchFamily="18" charset="0"/>
                <a:ea typeface="Lato Light" panose="020F0502020204030203" pitchFamily="34" charset="0"/>
                <a:cs typeface="Times New Roman" panose="02020603050405020304" pitchFamily="18" charset="0"/>
              </a:rPr>
              <a:t>bài</a:t>
            </a:r>
            <a:r>
              <a:rPr lang="en-US" sz="3200" b="1" dirty="0" smtClean="0">
                <a:latin typeface="Times New Roman" panose="02020603050405020304" pitchFamily="18" charset="0"/>
                <a:ea typeface="Lato Light" panose="020F0502020204030203" pitchFamily="34" charset="0"/>
                <a:cs typeface="Times New Roman" panose="02020603050405020304" pitchFamily="18" charset="0"/>
              </a:rPr>
              <a:t> “</a:t>
            </a:r>
            <a:r>
              <a:rPr lang="en-US" sz="3200" b="1" dirty="0" err="1" smtClean="0">
                <a:latin typeface="Times New Roman" panose="02020603050405020304" pitchFamily="18" charset="0"/>
                <a:ea typeface="Lato Light" panose="020F0502020204030203" pitchFamily="34" charset="0"/>
                <a:cs typeface="Times New Roman" panose="02020603050405020304" pitchFamily="18" charset="0"/>
              </a:rPr>
              <a:t>Vườn</a:t>
            </a:r>
            <a:r>
              <a:rPr lang="en-US" sz="3200" b="1" dirty="0" smtClean="0">
                <a:latin typeface="Times New Roman" panose="02020603050405020304" pitchFamily="18" charset="0"/>
                <a:ea typeface="Lato Light" panose="020F0502020204030203" pitchFamily="34" charset="0"/>
                <a:cs typeface="Times New Roman" panose="02020603050405020304" pitchFamily="18" charset="0"/>
              </a:rPr>
              <a:t> </a:t>
            </a:r>
            <a:r>
              <a:rPr lang="en-US" sz="3200" b="1" dirty="0" err="1" smtClean="0">
                <a:latin typeface="Times New Roman" panose="02020603050405020304" pitchFamily="18" charset="0"/>
                <a:ea typeface="Lato Light" panose="020F0502020204030203" pitchFamily="34" charset="0"/>
                <a:cs typeface="Times New Roman" panose="02020603050405020304" pitchFamily="18" charset="0"/>
              </a:rPr>
              <a:t>quốc</a:t>
            </a:r>
            <a:r>
              <a:rPr lang="en-US" sz="3200" b="1" dirty="0" smtClean="0">
                <a:latin typeface="Times New Roman" panose="02020603050405020304" pitchFamily="18" charset="0"/>
                <a:ea typeface="Lato Light" panose="020F0502020204030203" pitchFamily="34" charset="0"/>
                <a:cs typeface="Times New Roman" panose="02020603050405020304" pitchFamily="18" charset="0"/>
              </a:rPr>
              <a:t> </a:t>
            </a:r>
            <a:r>
              <a:rPr lang="en-US" sz="3200" b="1" dirty="0" err="1" smtClean="0">
                <a:latin typeface="Times New Roman" panose="02020603050405020304" pitchFamily="18" charset="0"/>
                <a:ea typeface="Lato Light" panose="020F0502020204030203" pitchFamily="34" charset="0"/>
                <a:cs typeface="Times New Roman" panose="02020603050405020304" pitchFamily="18" charset="0"/>
              </a:rPr>
              <a:t>gia</a:t>
            </a:r>
            <a:r>
              <a:rPr lang="en-US" sz="3200" b="1" dirty="0" smtClean="0">
                <a:latin typeface="Times New Roman" panose="02020603050405020304" pitchFamily="18" charset="0"/>
                <a:ea typeface="Lato Light" panose="020F0502020204030203" pitchFamily="34" charset="0"/>
                <a:cs typeface="Times New Roman" panose="02020603050405020304" pitchFamily="18" charset="0"/>
              </a:rPr>
              <a:t> </a:t>
            </a:r>
            <a:r>
              <a:rPr lang="en-US" sz="3200" b="1" dirty="0" err="1" smtClean="0">
                <a:latin typeface="Times New Roman" panose="02020603050405020304" pitchFamily="18" charset="0"/>
                <a:ea typeface="Lato Light" panose="020F0502020204030203" pitchFamily="34" charset="0"/>
                <a:cs typeface="Times New Roman" panose="02020603050405020304" pitchFamily="18" charset="0"/>
              </a:rPr>
              <a:t>Tràm</a:t>
            </a:r>
            <a:r>
              <a:rPr lang="en-US" sz="3200" b="1" dirty="0" smtClean="0">
                <a:latin typeface="Times New Roman" panose="02020603050405020304" pitchFamily="18" charset="0"/>
                <a:ea typeface="Lato Light" panose="020F0502020204030203" pitchFamily="34" charset="0"/>
                <a:cs typeface="Times New Roman" panose="02020603050405020304" pitchFamily="18" charset="0"/>
              </a:rPr>
              <a:t> </a:t>
            </a:r>
            <a:r>
              <a:rPr lang="en-US" sz="3200" b="1" dirty="0" err="1" smtClean="0">
                <a:latin typeface="Times New Roman" panose="02020603050405020304" pitchFamily="18" charset="0"/>
                <a:ea typeface="Lato Light" panose="020F0502020204030203" pitchFamily="34" charset="0"/>
                <a:cs typeface="Times New Roman" panose="02020603050405020304" pitchFamily="18" charset="0"/>
              </a:rPr>
              <a:t>Chim</a:t>
            </a:r>
            <a:r>
              <a:rPr lang="en-US" sz="3200" b="1" dirty="0" smtClean="0">
                <a:latin typeface="Times New Roman" panose="02020603050405020304" pitchFamily="18" charset="0"/>
                <a:ea typeface="Lato Light" panose="020F0502020204030203" pitchFamily="34" charset="0"/>
                <a:cs typeface="Times New Roman" panose="02020603050405020304" pitchFamily="18" charset="0"/>
              </a:rPr>
              <a:t> – Tam </a:t>
            </a:r>
            <a:r>
              <a:rPr lang="en-US" sz="3200" b="1" dirty="0" err="1" smtClean="0">
                <a:latin typeface="Times New Roman" panose="02020603050405020304" pitchFamily="18" charset="0"/>
                <a:ea typeface="Lato Light" panose="020F0502020204030203" pitchFamily="34" charset="0"/>
                <a:cs typeface="Times New Roman" panose="02020603050405020304" pitchFamily="18" charset="0"/>
              </a:rPr>
              <a:t>Nông</a:t>
            </a:r>
            <a:r>
              <a:rPr lang="en-US" sz="3200" b="1" dirty="0" smtClean="0">
                <a:latin typeface="Times New Roman" panose="02020603050405020304" pitchFamily="18" charset="0"/>
                <a:ea typeface="Lato Light" panose="020F0502020204030203" pitchFamily="34" charset="0"/>
                <a:cs typeface="Times New Roman" panose="02020603050405020304" pitchFamily="18" charset="0"/>
              </a:rPr>
              <a:t>”</a:t>
            </a:r>
            <a:endParaRPr lang="en-US" sz="3200" b="1" dirty="0">
              <a:latin typeface="Times New Roman" panose="02020603050405020304" pitchFamily="18" charset="0"/>
              <a:ea typeface="Lato Light" panose="020F0502020204030203" pitchFamily="34" charset="0"/>
              <a:cs typeface="Times New Roman" panose="02020603050405020304" pitchFamily="18" charset="0"/>
            </a:endParaRPr>
          </a:p>
        </p:txBody>
      </p:sp>
    </p:spTree>
    <p:extLst>
      <p:ext uri="{BB962C8B-B14F-4D97-AF65-F5344CB8AC3E}">
        <p14:creationId xmlns:p14="http://schemas.microsoft.com/office/powerpoint/2010/main" val="2671373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57"/>
                                        </p:tgtEl>
                                        <p:attrNameLst>
                                          <p:attrName>style.visibility</p:attrName>
                                        </p:attrNameLst>
                                      </p:cBhvr>
                                      <p:to>
                                        <p:strVal val="visible"/>
                                      </p:to>
                                    </p:set>
                                    <p:animEffect transition="in" filter="randombar(horizontal)">
                                      <p:cBhvr>
                                        <p:cTn id="7" dur="500"/>
                                        <p:tgtEl>
                                          <p:spTgt spid="25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45"/>
                                        </p:tgtEl>
                                        <p:attrNameLst>
                                          <p:attrName>style.visibility</p:attrName>
                                        </p:attrNameLst>
                                      </p:cBhvr>
                                      <p:to>
                                        <p:strVal val="visible"/>
                                      </p:to>
                                    </p:set>
                                    <p:animEffect transition="in" filter="randombar(horizontal)">
                                      <p:cBhvr>
                                        <p:cTn id="10" dur="500"/>
                                        <p:tgtEl>
                                          <p:spTgt spid="24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59"/>
                                        </p:tgtEl>
                                        <p:attrNameLst>
                                          <p:attrName>style.visibility</p:attrName>
                                        </p:attrNameLst>
                                      </p:cBhvr>
                                      <p:to>
                                        <p:strVal val="visible"/>
                                      </p:to>
                                    </p:set>
                                    <p:animEffect transition="in" filter="randombar(horizontal)">
                                      <p:cBhvr>
                                        <p:cTn id="15" dur="500"/>
                                        <p:tgtEl>
                                          <p:spTgt spid="25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47"/>
                                        </p:tgtEl>
                                        <p:attrNameLst>
                                          <p:attrName>style.visibility</p:attrName>
                                        </p:attrNameLst>
                                      </p:cBhvr>
                                      <p:to>
                                        <p:strVal val="visible"/>
                                      </p:to>
                                    </p:set>
                                    <p:animEffect transition="in" filter="randombar(horizontal)">
                                      <p:cBhvr>
                                        <p:cTn id="18" dur="500"/>
                                        <p:tgtEl>
                                          <p:spTgt spid="24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264"/>
                                        </p:tgtEl>
                                        <p:attrNameLst>
                                          <p:attrName>style.visibility</p:attrName>
                                        </p:attrNameLst>
                                      </p:cBhvr>
                                      <p:to>
                                        <p:strVal val="visible"/>
                                      </p:to>
                                    </p:set>
                                    <p:animEffect transition="in" filter="randombar(horizontal)">
                                      <p:cBhvr>
                                        <p:cTn id="23" dur="500"/>
                                        <p:tgtEl>
                                          <p:spTgt spid="264"/>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41"/>
                                        </p:tgtEl>
                                        <p:attrNameLst>
                                          <p:attrName>style.visibility</p:attrName>
                                        </p:attrNameLst>
                                      </p:cBhvr>
                                      <p:to>
                                        <p:strVal val="visible"/>
                                      </p:to>
                                    </p:set>
                                    <p:animEffect transition="in" filter="randombar(horizontal)">
                                      <p:cBhvr>
                                        <p:cTn id="26" dur="500"/>
                                        <p:tgtEl>
                                          <p:spTgt spid="2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 grpId="0"/>
      <p:bldP spid="247" grpId="0"/>
      <p:bldP spid="257" grpId="0" animBg="1"/>
      <p:bldP spid="259" grpId="0" animBg="1"/>
      <p:bldP spid="264" grpId="0" animBg="1"/>
      <p:bldP spid="24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12192000" cy="6879058"/>
          </a:xfrm>
          <a:prstGeom prst="rect">
            <a:avLst/>
          </a:prstGeom>
        </p:spPr>
      </p:pic>
      <p:sp>
        <p:nvSpPr>
          <p:cNvPr id="5" name="TextBox 4"/>
          <p:cNvSpPr txBox="1"/>
          <p:nvPr/>
        </p:nvSpPr>
        <p:spPr>
          <a:xfrm>
            <a:off x="2852382" y="2169994"/>
            <a:ext cx="7956645" cy="1323439"/>
          </a:xfrm>
          <a:prstGeom prst="rect">
            <a:avLst/>
          </a:prstGeom>
          <a:noFill/>
        </p:spPr>
        <p:txBody>
          <a:bodyPr wrap="square" rtlCol="0">
            <a:spAutoFit/>
          </a:bodyPr>
          <a:lstStyle/>
          <a:p>
            <a:pPr algn="ctr"/>
            <a:r>
              <a:rPr lang="en-US" sz="4000" b="1" dirty="0" smtClean="0">
                <a:latin typeface="Times New Roman" panose="02020603050405020304" pitchFamily="18" charset="0"/>
                <a:cs typeface="Times New Roman" panose="02020603050405020304" pitchFamily="18" charset="0"/>
              </a:rPr>
              <a:t>CẢM ƠN QUÝ THẦY CÔ VÀ CÁC EM HỌC SINH</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7481067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12192000" cy="6871818"/>
          </a:xfrm>
          <a:prstGeom prst="rect">
            <a:avLst/>
          </a:prstGeom>
        </p:spPr>
      </p:pic>
      <p:sp>
        <p:nvSpPr>
          <p:cNvPr id="5" name="Rectangle 4"/>
          <p:cNvSpPr/>
          <p:nvPr/>
        </p:nvSpPr>
        <p:spPr>
          <a:xfrm>
            <a:off x="673858" y="677307"/>
            <a:ext cx="10844284" cy="4031873"/>
          </a:xfrm>
          <a:prstGeom prst="rect">
            <a:avLst/>
          </a:prstGeom>
        </p:spPr>
        <p:txBody>
          <a:bodyPr wrap="square">
            <a:spAutoFit/>
          </a:bodyPr>
          <a:lstStyle/>
          <a:p>
            <a:pPr algn="just"/>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Đến</a:t>
            </a:r>
            <a:r>
              <a:rPr lang="en-US" sz="3200" dirty="0" smtClean="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nay, </a:t>
            </a:r>
            <a:r>
              <a:rPr lang="en-US" sz="3200" dirty="0" err="1">
                <a:latin typeface="Times New Roman" panose="02020603050405020304" pitchFamily="18" charset="0"/>
                <a:cs typeface="Times New Roman" panose="02020603050405020304" pitchFamily="18" charset="0"/>
              </a:rPr>
              <a:t>Việt</a:t>
            </a:r>
            <a:r>
              <a:rPr lang="en-US" sz="3200" dirty="0">
                <a:latin typeface="Times New Roman" panose="02020603050405020304" pitchFamily="18" charset="0"/>
                <a:cs typeface="Times New Roman" panose="02020603050405020304" pitchFamily="18" charset="0"/>
              </a:rPr>
              <a:t> Nam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tham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tổ</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Quốc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tế</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một</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hợp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quốc</a:t>
            </a:r>
            <a:r>
              <a:rPr lang="en-US" sz="3200" dirty="0">
                <a:latin typeface="Times New Roman" panose="02020603050405020304" pitchFamily="18" charset="0"/>
                <a:cs typeface="Times New Roman" panose="02020603050405020304" pitchFamily="18" charset="0"/>
              </a:rPr>
              <a:t> (UN). </a:t>
            </a:r>
            <a:r>
              <a:rPr lang="en-US" sz="3200" dirty="0" err="1">
                <a:latin typeface="Times New Roman" panose="02020603050405020304" pitchFamily="18" charset="0"/>
                <a:cs typeface="Times New Roman" panose="02020603050405020304" pitchFamily="18" charset="0"/>
              </a:rPr>
              <a:t>Đây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tổ</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phủ</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lập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cuối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chiến</a:t>
            </a:r>
            <a:r>
              <a:rPr lang="en-US" sz="3200" dirty="0">
                <a:latin typeface="Times New Roman" panose="02020603050405020304" pitchFamily="18" charset="0"/>
                <a:cs typeface="Times New Roman" panose="02020603050405020304" pitchFamily="18" charset="0"/>
              </a:rPr>
              <a:t> II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mệnh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duy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bình</a:t>
            </a:r>
            <a:r>
              <a:rPr lang="en-US" sz="3200" dirty="0">
                <a:latin typeface="Times New Roman" panose="02020603050405020304" pitchFamily="18" charset="0"/>
                <a:cs typeface="Times New Roman" panose="02020603050405020304" pitchFamily="18" charset="0"/>
              </a:rPr>
              <a:t>, an </a:t>
            </a:r>
            <a:r>
              <a:rPr lang="en-US" sz="3200" dirty="0" err="1">
                <a:latin typeface="Times New Roman" panose="02020603050405020304" pitchFamily="18" charset="0"/>
                <a:cs typeface="Times New Roman" panose="02020603050405020304" pitchFamily="18" charset="0"/>
              </a:rPr>
              <a:t>ninh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quốc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thúc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đẩy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hệ</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hữu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hợp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giữa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quốc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triển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thịnh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vượng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chung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tham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hợp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quốc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Việt</a:t>
            </a:r>
            <a:r>
              <a:rPr lang="en-US" sz="3200" dirty="0">
                <a:latin typeface="Times New Roman" panose="02020603050405020304" pitchFamily="18" charset="0"/>
                <a:cs typeface="Times New Roman" panose="02020603050405020304" pitchFamily="18" charset="0"/>
              </a:rPr>
              <a:t> Nam </a:t>
            </a:r>
            <a:r>
              <a:rPr lang="en-US" sz="3200" dirty="0" err="1">
                <a:latin typeface="Times New Roman" panose="02020603050405020304" pitchFamily="18" charset="0"/>
                <a:cs typeface="Times New Roman" panose="02020603050405020304" pitchFamily="18" charset="0"/>
              </a:rPr>
              <a:t>luôn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nhiệm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tổ</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quốc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trọng</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này</a:t>
            </a:r>
            <a:r>
              <a:rPr lang="en-US" sz="3200"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8668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4"/>
          <a:stretch>
            <a:fillRect/>
          </a:stretch>
        </p:blipFill>
        <p:spPr>
          <a:xfrm>
            <a:off x="0" y="15240"/>
            <a:ext cx="12192000" cy="6827520"/>
          </a:xfrm>
          <a:prstGeom prst="rect">
            <a:avLst/>
          </a:prstGeom>
        </p:spPr>
      </p:pic>
      <p:pic>
        <p:nvPicPr>
          <p:cNvPr id="6" name="Picture 5"/>
          <p:cNvPicPr>
            <a:picLocks noChangeAspect="1"/>
          </p:cNvPicPr>
          <p:nvPr/>
        </p:nvPicPr>
        <p:blipFill>
          <a:blip r:embed="rId5"/>
          <a:stretch>
            <a:fillRect/>
          </a:stretch>
        </p:blipFill>
        <p:spPr>
          <a:xfrm>
            <a:off x="2602173" y="365125"/>
            <a:ext cx="6987653" cy="4649966"/>
          </a:xfrm>
          <a:prstGeom prst="rect">
            <a:avLst/>
          </a:prstGeom>
        </p:spPr>
      </p:pic>
      <p:pic>
        <p:nvPicPr>
          <p:cNvPr id="7" name="Đồng hồ đếm ngược 5 phút - 5 Minutes">
            <a:hlinkClick r:id="" action="ppaction://media"/>
            <a:extLst>
              <a:ext uri="{FF2B5EF4-FFF2-40B4-BE49-F238E27FC236}">
                <a16:creationId xmlns:a16="http://schemas.microsoft.com/office/drawing/2014/main" id="{D734AC49-00C6-464C-9947-0DFF78B7F2FF}"/>
              </a:ext>
            </a:extLst>
          </p:cNvPr>
          <p:cNvPicPr>
            <a:picLocks noChangeAspect="1"/>
          </p:cNvPicPr>
          <p:nvPr>
            <a:videoFile r:link="rId1"/>
            <p:extLst>
              <p:ext uri="{DAA4B4D4-6D71-4841-9C94-3DE7FCFB9230}">
                <p14:media xmlns:p14="http://schemas.microsoft.com/office/powerpoint/2010/main" r:embed="rId2">
                  <p14:trim st="290539"/>
                </p14:media>
              </p:ext>
            </p:extLst>
          </p:nvPr>
        </p:nvPicPr>
        <p:blipFill>
          <a:blip r:embed="rId6"/>
          <a:stretch>
            <a:fillRect/>
          </a:stretch>
        </p:blipFill>
        <p:spPr>
          <a:xfrm>
            <a:off x="10209857" y="23560"/>
            <a:ext cx="1744247" cy="1156398"/>
          </a:xfrm>
          <a:prstGeom prst="rect">
            <a:avLst/>
          </a:prstGeom>
        </p:spPr>
      </p:pic>
      <p:sp>
        <p:nvSpPr>
          <p:cNvPr id="8" name="TextBox 7"/>
          <p:cNvSpPr txBox="1"/>
          <p:nvPr/>
        </p:nvSpPr>
        <p:spPr>
          <a:xfrm>
            <a:off x="2265528" y="5145206"/>
            <a:ext cx="7944329" cy="707886"/>
          </a:xfrm>
          <a:prstGeom prst="rect">
            <a:avLst/>
          </a:prstGeom>
          <a:noFill/>
        </p:spPr>
        <p:txBody>
          <a:bodyPr wrap="square" rtlCol="0">
            <a:spAutoFit/>
          </a:bodyPr>
          <a:lstStyle/>
          <a:p>
            <a:pPr algn="ctr"/>
            <a:r>
              <a:rPr lang="en-US" sz="4000" b="1" dirty="0" err="1" smtClean="0">
                <a:solidFill>
                  <a:srgbClr val="FF0000"/>
                </a:solidFill>
                <a:latin typeface="Times New Roman" panose="02020603050405020304" pitchFamily="18" charset="0"/>
                <a:cs typeface="Times New Roman" panose="02020603050405020304" pitchFamily="18" charset="0"/>
              </a:rPr>
              <a:t>Liên</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hợp</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quốc</a:t>
            </a:r>
            <a:endParaRPr lang="en-US" sz="4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93939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7"/>
                </p:tgtEl>
              </p:cMediaNode>
            </p:video>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4"/>
          <a:stretch>
            <a:fillRect/>
          </a:stretch>
        </p:blipFill>
        <p:spPr>
          <a:xfrm>
            <a:off x="0" y="15240"/>
            <a:ext cx="12192000" cy="6827520"/>
          </a:xfrm>
          <a:prstGeom prst="rect">
            <a:avLst/>
          </a:prstGeom>
        </p:spPr>
      </p:pic>
      <p:pic>
        <p:nvPicPr>
          <p:cNvPr id="7" name="Đồng hồ đếm ngược 5 phút - 5 Minutes">
            <a:hlinkClick r:id="" action="ppaction://media"/>
            <a:extLst>
              <a:ext uri="{FF2B5EF4-FFF2-40B4-BE49-F238E27FC236}">
                <a16:creationId xmlns:a16="http://schemas.microsoft.com/office/drawing/2014/main" id="{D734AC49-00C6-464C-9947-0DFF78B7F2FF}"/>
              </a:ext>
            </a:extLst>
          </p:cNvPr>
          <p:cNvPicPr>
            <a:picLocks noChangeAspect="1"/>
          </p:cNvPicPr>
          <p:nvPr>
            <a:videoFile r:link="rId1"/>
            <p:extLst>
              <p:ext uri="{DAA4B4D4-6D71-4841-9C94-3DE7FCFB9230}">
                <p14:media xmlns:p14="http://schemas.microsoft.com/office/powerpoint/2010/main" r:embed="rId2">
                  <p14:trim st="290539"/>
                </p14:media>
              </p:ext>
            </p:extLst>
          </p:nvPr>
        </p:nvPicPr>
        <p:blipFill>
          <a:blip r:embed="rId5"/>
          <a:stretch>
            <a:fillRect/>
          </a:stretch>
        </p:blipFill>
        <p:spPr>
          <a:xfrm>
            <a:off x="10209857" y="23560"/>
            <a:ext cx="1744247" cy="1156398"/>
          </a:xfrm>
          <a:prstGeom prst="rect">
            <a:avLst/>
          </a:prstGeom>
        </p:spPr>
      </p:pic>
      <p:sp>
        <p:nvSpPr>
          <p:cNvPr id="8" name="TextBox 7"/>
          <p:cNvSpPr txBox="1"/>
          <p:nvPr/>
        </p:nvSpPr>
        <p:spPr>
          <a:xfrm>
            <a:off x="2265528" y="5448033"/>
            <a:ext cx="7944329" cy="707886"/>
          </a:xfrm>
          <a:prstGeom prst="rect">
            <a:avLst/>
          </a:prstGeom>
          <a:noFill/>
        </p:spPr>
        <p:txBody>
          <a:bodyPr wrap="square" rtlCol="0">
            <a:spAutoFit/>
          </a:bodyPr>
          <a:lstStyle/>
          <a:p>
            <a:pPr algn="ctr"/>
            <a:r>
              <a:rPr lang="en-US" sz="4000" b="1" dirty="0" err="1" smtClean="0">
                <a:solidFill>
                  <a:srgbClr val="FF0000"/>
                </a:solidFill>
                <a:latin typeface="Times New Roman" panose="02020603050405020304" pitchFamily="18" charset="0"/>
                <a:cs typeface="Times New Roman" panose="02020603050405020304" pitchFamily="18" charset="0"/>
              </a:rPr>
              <a:t>Tổ</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chức</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Thương</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mại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Thế</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giới</a:t>
            </a:r>
            <a:endParaRPr lang="en-US" sz="4000" b="1" dirty="0">
              <a:solidFill>
                <a:srgbClr val="FF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6"/>
          <a:stretch>
            <a:fillRect/>
          </a:stretch>
        </p:blipFill>
        <p:spPr>
          <a:xfrm>
            <a:off x="2947916" y="23560"/>
            <a:ext cx="5718412" cy="5308978"/>
          </a:xfrm>
          <a:prstGeom prst="rect">
            <a:avLst/>
          </a:prstGeom>
        </p:spPr>
      </p:pic>
    </p:spTree>
    <p:extLst>
      <p:ext uri="{BB962C8B-B14F-4D97-AF65-F5344CB8AC3E}">
        <p14:creationId xmlns:p14="http://schemas.microsoft.com/office/powerpoint/2010/main" val="1692284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7"/>
                </p:tgtEl>
              </p:cMediaNode>
            </p:video>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4"/>
          <a:stretch>
            <a:fillRect/>
          </a:stretch>
        </p:blipFill>
        <p:spPr>
          <a:xfrm>
            <a:off x="0" y="0"/>
            <a:ext cx="12192000" cy="6827520"/>
          </a:xfrm>
          <a:prstGeom prst="rect">
            <a:avLst/>
          </a:prstGeom>
        </p:spPr>
      </p:pic>
      <p:pic>
        <p:nvPicPr>
          <p:cNvPr id="7" name="Đồng hồ đếm ngược 5 phút - 5 Minutes">
            <a:hlinkClick r:id="" action="ppaction://media"/>
            <a:extLst>
              <a:ext uri="{FF2B5EF4-FFF2-40B4-BE49-F238E27FC236}">
                <a16:creationId xmlns:a16="http://schemas.microsoft.com/office/drawing/2014/main" id="{D734AC49-00C6-464C-9947-0DFF78B7F2FF}"/>
              </a:ext>
            </a:extLst>
          </p:cNvPr>
          <p:cNvPicPr>
            <a:picLocks noChangeAspect="1"/>
          </p:cNvPicPr>
          <p:nvPr>
            <a:videoFile r:link="rId1"/>
            <p:extLst>
              <p:ext uri="{DAA4B4D4-6D71-4841-9C94-3DE7FCFB9230}">
                <p14:media xmlns:p14="http://schemas.microsoft.com/office/powerpoint/2010/main" r:embed="rId2">
                  <p14:trim st="290539"/>
                </p14:media>
              </p:ext>
            </p:extLst>
          </p:nvPr>
        </p:nvPicPr>
        <p:blipFill>
          <a:blip r:embed="rId5"/>
          <a:stretch>
            <a:fillRect/>
          </a:stretch>
        </p:blipFill>
        <p:spPr>
          <a:xfrm>
            <a:off x="10209857" y="23560"/>
            <a:ext cx="1744247" cy="1156398"/>
          </a:xfrm>
          <a:prstGeom prst="rect">
            <a:avLst/>
          </a:prstGeom>
        </p:spPr>
      </p:pic>
      <p:sp>
        <p:nvSpPr>
          <p:cNvPr id="8" name="TextBox 7"/>
          <p:cNvSpPr txBox="1"/>
          <p:nvPr/>
        </p:nvSpPr>
        <p:spPr>
          <a:xfrm>
            <a:off x="2265528" y="5145206"/>
            <a:ext cx="7944329" cy="707886"/>
          </a:xfrm>
          <a:prstGeom prst="rect">
            <a:avLst/>
          </a:prstGeom>
          <a:noFill/>
        </p:spPr>
        <p:txBody>
          <a:bodyPr wrap="square" rtlCol="0">
            <a:spAutoFit/>
          </a:bodyPr>
          <a:lstStyle/>
          <a:p>
            <a:pPr algn="ctr"/>
            <a:r>
              <a:rPr lang="en-US" sz="4000" b="1" dirty="0" err="1" smtClean="0">
                <a:solidFill>
                  <a:srgbClr val="FF0000"/>
                </a:solidFill>
                <a:latin typeface="Times New Roman" panose="02020603050405020304" pitchFamily="18" charset="0"/>
                <a:cs typeface="Times New Roman" panose="02020603050405020304" pitchFamily="18" charset="0"/>
              </a:rPr>
              <a:t>Hiệp</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hội</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các</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quốc</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gia</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Đông</a:t>
            </a:r>
            <a:r>
              <a:rPr lang="en-US" sz="4000" b="1" dirty="0" smtClean="0">
                <a:solidFill>
                  <a:srgbClr val="FF0000"/>
                </a:solidFill>
                <a:latin typeface="Times New Roman" panose="02020603050405020304" pitchFamily="18" charset="0"/>
                <a:cs typeface="Times New Roman" panose="02020603050405020304" pitchFamily="18" charset="0"/>
              </a:rPr>
              <a:t> Nam Á</a:t>
            </a:r>
            <a:endParaRPr lang="en-US" sz="4000" b="1" dirty="0">
              <a:solidFill>
                <a:srgbClr val="FF000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6"/>
          <a:stretch>
            <a:fillRect/>
          </a:stretch>
        </p:blipFill>
        <p:spPr>
          <a:xfrm>
            <a:off x="3111771" y="365125"/>
            <a:ext cx="6497782" cy="4323978"/>
          </a:xfrm>
          <a:prstGeom prst="rect">
            <a:avLst/>
          </a:prstGeom>
        </p:spPr>
      </p:pic>
    </p:spTree>
    <p:extLst>
      <p:ext uri="{BB962C8B-B14F-4D97-AF65-F5344CB8AC3E}">
        <p14:creationId xmlns:p14="http://schemas.microsoft.com/office/powerpoint/2010/main" val="812029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7"/>
                </p:tgtEl>
              </p:cMediaNode>
            </p:video>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4"/>
          <a:stretch>
            <a:fillRect/>
          </a:stretch>
        </p:blipFill>
        <p:spPr>
          <a:xfrm>
            <a:off x="0" y="15240"/>
            <a:ext cx="12192000" cy="6827520"/>
          </a:xfrm>
          <a:prstGeom prst="rect">
            <a:avLst/>
          </a:prstGeom>
        </p:spPr>
      </p:pic>
      <p:pic>
        <p:nvPicPr>
          <p:cNvPr id="7" name="Đồng hồ đếm ngược 5 phút - 5 Minutes">
            <a:hlinkClick r:id="" action="ppaction://media"/>
            <a:extLst>
              <a:ext uri="{FF2B5EF4-FFF2-40B4-BE49-F238E27FC236}">
                <a16:creationId xmlns:a16="http://schemas.microsoft.com/office/drawing/2014/main" id="{D734AC49-00C6-464C-9947-0DFF78B7F2FF}"/>
              </a:ext>
            </a:extLst>
          </p:cNvPr>
          <p:cNvPicPr>
            <a:picLocks noChangeAspect="1"/>
          </p:cNvPicPr>
          <p:nvPr>
            <a:videoFile r:link="rId1"/>
            <p:extLst>
              <p:ext uri="{DAA4B4D4-6D71-4841-9C94-3DE7FCFB9230}">
                <p14:media xmlns:p14="http://schemas.microsoft.com/office/powerpoint/2010/main" r:embed="rId2">
                  <p14:trim st="290539"/>
                </p14:media>
              </p:ext>
            </p:extLst>
          </p:nvPr>
        </p:nvPicPr>
        <p:blipFill>
          <a:blip r:embed="rId5"/>
          <a:stretch>
            <a:fillRect/>
          </a:stretch>
        </p:blipFill>
        <p:spPr>
          <a:xfrm>
            <a:off x="10209857" y="23560"/>
            <a:ext cx="1744247" cy="1156398"/>
          </a:xfrm>
          <a:prstGeom prst="rect">
            <a:avLst/>
          </a:prstGeom>
        </p:spPr>
      </p:pic>
      <p:sp>
        <p:nvSpPr>
          <p:cNvPr id="8" name="TextBox 7"/>
          <p:cNvSpPr txBox="1"/>
          <p:nvPr/>
        </p:nvSpPr>
        <p:spPr>
          <a:xfrm>
            <a:off x="2123835" y="4977374"/>
            <a:ext cx="7944329" cy="707886"/>
          </a:xfrm>
          <a:prstGeom prst="rect">
            <a:avLst/>
          </a:prstGeom>
          <a:noFill/>
        </p:spPr>
        <p:txBody>
          <a:bodyPr wrap="square" rtlCol="0">
            <a:spAutoFit/>
          </a:bodyPr>
          <a:lstStyle/>
          <a:p>
            <a:pPr algn="ctr"/>
            <a:r>
              <a:rPr lang="en-US" sz="4000" b="1" dirty="0" err="1" smtClean="0">
                <a:solidFill>
                  <a:srgbClr val="FF0000"/>
                </a:solidFill>
                <a:latin typeface="Times New Roman" panose="02020603050405020304" pitchFamily="18" charset="0"/>
                <a:cs typeface="Times New Roman" panose="02020603050405020304" pitchFamily="18" charset="0"/>
              </a:rPr>
              <a:t>Tổ</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chức</a:t>
            </a:r>
            <a:r>
              <a:rPr lang="en-US" sz="4000" b="1" dirty="0" smtClean="0">
                <a:solidFill>
                  <a:srgbClr val="FF0000"/>
                </a:solidFill>
                <a:latin typeface="Times New Roman" panose="02020603050405020304" pitchFamily="18" charset="0"/>
                <a:cs typeface="Times New Roman" panose="02020603050405020304" pitchFamily="18" charset="0"/>
              </a:rPr>
              <a:t> Y </a:t>
            </a:r>
            <a:r>
              <a:rPr lang="en-US" sz="4000" b="1" dirty="0" err="1" smtClean="0">
                <a:solidFill>
                  <a:srgbClr val="FF0000"/>
                </a:solidFill>
                <a:latin typeface="Times New Roman" panose="02020603050405020304" pitchFamily="18" charset="0"/>
                <a:cs typeface="Times New Roman" panose="02020603050405020304" pitchFamily="18" charset="0"/>
              </a:rPr>
              <a:t>tế</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thế</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giới</a:t>
            </a:r>
            <a:endParaRPr lang="en-US" sz="4000" b="1" dirty="0">
              <a:solidFill>
                <a:srgbClr val="FF0000"/>
              </a:solidFill>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6"/>
          <a:stretch>
            <a:fillRect/>
          </a:stretch>
        </p:blipFill>
        <p:spPr>
          <a:xfrm>
            <a:off x="2265528" y="187881"/>
            <a:ext cx="7668162" cy="4793551"/>
          </a:xfrm>
          <a:prstGeom prst="rect">
            <a:avLst/>
          </a:prstGeom>
        </p:spPr>
      </p:pic>
      <p:sp>
        <p:nvSpPr>
          <p:cNvPr id="4" name="TextBox 3"/>
          <p:cNvSpPr txBox="1"/>
          <p:nvPr/>
        </p:nvSpPr>
        <p:spPr>
          <a:xfrm>
            <a:off x="4897581" y="5622765"/>
            <a:ext cx="2396836" cy="707886"/>
          </a:xfrm>
          <a:prstGeom prst="rect">
            <a:avLst/>
          </a:prstGeom>
          <a:noFill/>
        </p:spPr>
        <p:txBody>
          <a:bodyPr wrap="square" rtlCol="0">
            <a:spAutoFit/>
          </a:bodyPr>
          <a:lstStyle/>
          <a:p>
            <a:pPr algn="ctr"/>
            <a:r>
              <a:rPr lang="en-US" sz="4000" b="1" dirty="0" smtClean="0">
                <a:solidFill>
                  <a:srgbClr val="002060"/>
                </a:solidFill>
                <a:latin typeface="Times New Roman" panose="02020603050405020304" pitchFamily="18" charset="0"/>
                <a:cs typeface="Times New Roman" panose="02020603050405020304" pitchFamily="18" charset="0"/>
              </a:rPr>
              <a:t>(WHO)</a:t>
            </a:r>
            <a:endParaRPr lang="en-US" sz="40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08271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7"/>
                </p:tgtEl>
              </p:cMediaNode>
            </p:video>
          </p:childTnLst>
        </p:cTn>
      </p:par>
    </p:tnLst>
    <p:bldLst>
      <p:bldP spid="8"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12192000" cy="6859396"/>
          </a:xfrm>
          <a:prstGeom prst="rect">
            <a:avLst/>
          </a:prstGeom>
        </p:spPr>
      </p:pic>
      <p:sp>
        <p:nvSpPr>
          <p:cNvPr id="5" name="TextBox 4"/>
          <p:cNvSpPr txBox="1"/>
          <p:nvPr/>
        </p:nvSpPr>
        <p:spPr>
          <a:xfrm>
            <a:off x="3589361" y="1105913"/>
            <a:ext cx="6114197" cy="584775"/>
          </a:xfrm>
          <a:prstGeom prst="rect">
            <a:avLst/>
          </a:prstGeom>
          <a:noFill/>
        </p:spPr>
        <p:txBody>
          <a:bodyPr wrap="square" rtlCol="0">
            <a:spAutoFit/>
          </a:bodyPr>
          <a:lstStyle/>
          <a:p>
            <a:r>
              <a:rPr lang="en-US" sz="3200" b="1" dirty="0" smtClean="0">
                <a:latin typeface="Times New Roman" panose="02020603050405020304" pitchFamily="18" charset="0"/>
                <a:cs typeface="Times New Roman" panose="02020603050405020304" pitchFamily="18" charset="0"/>
              </a:rPr>
              <a:t>BÀI 3 – VĂN BẢN THÔNG TIN</a:t>
            </a:r>
            <a:endParaRPr lang="en-US" sz="3200" b="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575481" y="2431476"/>
            <a:ext cx="11041038" cy="1754326"/>
          </a:xfrm>
          <a:prstGeom prst="rect">
            <a:avLst/>
          </a:prstGeom>
          <a:noFill/>
        </p:spPr>
        <p:txBody>
          <a:bodyPr wrap="square" rtlCol="0">
            <a:spAutoFit/>
          </a:bodyPr>
          <a:lstStyle/>
          <a:p>
            <a:pPr algn="ctr"/>
            <a:r>
              <a:rPr lang="en-US" sz="3600" b="1" dirty="0" err="1" smtClean="0">
                <a:latin typeface="Times New Roman" panose="02020603050405020304" pitchFamily="18" charset="0"/>
                <a:cs typeface="Times New Roman" panose="02020603050405020304" pitchFamily="18" charset="0"/>
              </a:rPr>
              <a:t>Tiết</a:t>
            </a:r>
            <a:r>
              <a:rPr lang="en-US" sz="3600" b="1" dirty="0" smtClean="0">
                <a:latin typeface="Times New Roman" panose="02020603050405020304" pitchFamily="18" charset="0"/>
                <a:cs typeface="Times New Roman" panose="02020603050405020304" pitchFamily="18" charset="0"/>
              </a:rPr>
              <a:t> 38</a:t>
            </a:r>
            <a:r>
              <a:rPr lang="en-US" sz="3600" b="1" dirty="0" smtClean="0">
                <a:solidFill>
                  <a:srgbClr val="002060"/>
                </a:solidFill>
                <a:latin typeface="Times New Roman" panose="02020603050405020304" pitchFamily="18" charset="0"/>
                <a:cs typeface="Times New Roman" panose="02020603050405020304" pitchFamily="18" charset="0"/>
              </a:rPr>
              <a:t>: THỰC HÀNH TIẾNG VIỆT</a:t>
            </a:r>
          </a:p>
          <a:p>
            <a:pPr algn="ctr"/>
            <a:r>
              <a:rPr lang="en-US" sz="3600" b="1" dirty="0">
                <a:solidFill>
                  <a:srgbClr val="FF0000"/>
                </a:solidFill>
                <a:latin typeface="Times New Roman" panose="02020603050405020304" pitchFamily="18" charset="0"/>
                <a:cs typeface="Times New Roman" panose="02020603050405020304" pitchFamily="18" charset="0"/>
              </a:rPr>
              <a:t>NGHĨA VÀ CÁCH DÙNG TÊN VIẾT TẮT CỦA </a:t>
            </a:r>
          </a:p>
          <a:p>
            <a:pPr algn="ctr"/>
            <a:r>
              <a:rPr lang="en-US" sz="3600" b="1" dirty="0">
                <a:solidFill>
                  <a:srgbClr val="FF0000"/>
                </a:solidFill>
                <a:latin typeface="Times New Roman" panose="02020603050405020304" pitchFamily="18" charset="0"/>
                <a:cs typeface="Times New Roman" panose="02020603050405020304" pitchFamily="18" charset="0"/>
              </a:rPr>
              <a:t>CÁC TỔ CHỨC QUỐC </a:t>
            </a:r>
            <a:r>
              <a:rPr lang="en-US" sz="3600" b="1" dirty="0" smtClean="0">
                <a:solidFill>
                  <a:srgbClr val="FF0000"/>
                </a:solidFill>
                <a:latin typeface="Times New Roman" panose="02020603050405020304" pitchFamily="18" charset="0"/>
                <a:cs typeface="Times New Roman" panose="02020603050405020304" pitchFamily="18" charset="0"/>
              </a:rPr>
              <a:t>TẾ </a:t>
            </a:r>
            <a:endParaRPr lang="en-US" sz="3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09967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5">
            <a:extLst>
              <a:ext uri="{FF2B5EF4-FFF2-40B4-BE49-F238E27FC236}">
                <a16:creationId xmlns:a16="http://schemas.microsoft.com/office/drawing/2014/main" id="{2CC4E718-427A-46BA-85D8-C1CB1892D445}"/>
              </a:ext>
            </a:extLst>
          </p:cNvPr>
          <p:cNvGraphicFramePr>
            <a:graphicFrameLocks/>
          </p:cNvGraphicFramePr>
          <p:nvPr>
            <p:extLst>
              <p:ext uri="{D42A27DB-BD31-4B8C-83A1-F6EECF244321}">
                <p14:modId xmlns:p14="http://schemas.microsoft.com/office/powerpoint/2010/main" val="1932688224"/>
              </p:ext>
            </p:extLst>
          </p:nvPr>
        </p:nvGraphicFramePr>
        <p:xfrm>
          <a:off x="4394579" y="1027132"/>
          <a:ext cx="7370631" cy="41863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p:cNvSpPr txBox="1"/>
          <p:nvPr/>
        </p:nvSpPr>
        <p:spPr>
          <a:xfrm>
            <a:off x="4995081" y="1856096"/>
            <a:ext cx="668740"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I</a:t>
            </a:r>
          </a:p>
        </p:txBody>
      </p:sp>
      <p:sp>
        <p:nvSpPr>
          <p:cNvPr id="3" name="TextBox 2"/>
          <p:cNvSpPr txBox="1"/>
          <p:nvPr/>
        </p:nvSpPr>
        <p:spPr>
          <a:xfrm>
            <a:off x="4872250" y="3650776"/>
            <a:ext cx="682388" cy="707886"/>
          </a:xfrm>
          <a:prstGeom prst="rect">
            <a:avLst/>
          </a:prstGeom>
          <a:noFill/>
        </p:spPr>
        <p:txBody>
          <a:bodyPr wrap="square" rtlCol="0">
            <a:spAutoFit/>
          </a:bodyPr>
          <a:lstStyle/>
          <a:p>
            <a:r>
              <a:rPr lang="en-US" sz="4000" b="1" dirty="0" smtClean="0">
                <a:latin typeface="Times New Roman" panose="02020603050405020304" pitchFamily="18" charset="0"/>
                <a:cs typeface="Times New Roman" panose="02020603050405020304" pitchFamily="18" charset="0"/>
              </a:rPr>
              <a:t>II</a:t>
            </a:r>
            <a:endParaRPr lang="en-US" sz="4000" b="1" dirty="0">
              <a:latin typeface="Times New Roman" panose="02020603050405020304" pitchFamily="18" charset="0"/>
              <a:cs typeface="Times New Roman" panose="02020603050405020304" pitchFamily="18" charset="0"/>
            </a:endParaRPr>
          </a:p>
        </p:txBody>
      </p:sp>
      <p:sp>
        <p:nvSpPr>
          <p:cNvPr id="6" name="Rectangle 5"/>
          <p:cNvSpPr/>
          <p:nvPr/>
        </p:nvSpPr>
        <p:spPr>
          <a:xfrm>
            <a:off x="181970" y="1804117"/>
            <a:ext cx="4212609" cy="2554545"/>
          </a:xfrm>
          <a:prstGeom prst="rect">
            <a:avLst/>
          </a:prstGeom>
          <a:ln>
            <a:solidFill>
              <a:srgbClr val="FFFF00"/>
            </a:solidFill>
          </a:ln>
        </p:spPr>
        <p:txBody>
          <a:bodyPr wrap="square">
            <a:spAutoFit/>
          </a:bodyPr>
          <a:lstStyle/>
          <a:p>
            <a:pPr lvl="0" algn="ctr"/>
            <a:r>
              <a:rPr lang="en-US" sz="3200" b="1" dirty="0">
                <a:solidFill>
                  <a:srgbClr val="FF0000"/>
                </a:solidFill>
                <a:latin typeface="Times New Roman" panose="02020603050405020304" pitchFamily="18" charset="0"/>
                <a:cs typeface="Times New Roman" panose="02020603050405020304" pitchFamily="18" charset="0"/>
              </a:rPr>
              <a:t>NGHĨA VÀ CÁCH DÙNG TÊN VIẾT TẮT CỦA </a:t>
            </a:r>
          </a:p>
          <a:p>
            <a:pPr lvl="0" algn="ctr"/>
            <a:r>
              <a:rPr lang="en-US" sz="3200" b="1" dirty="0">
                <a:solidFill>
                  <a:srgbClr val="FF0000"/>
                </a:solidFill>
                <a:latin typeface="Times New Roman" panose="02020603050405020304" pitchFamily="18" charset="0"/>
                <a:cs typeface="Times New Roman" panose="02020603050405020304" pitchFamily="18" charset="0"/>
              </a:rPr>
              <a:t>CÁC TỔ CHỨC QUỐC TẾ </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7"/>
          <a:stretch>
            <a:fillRect/>
          </a:stretch>
        </p:blipFill>
        <p:spPr>
          <a:xfrm>
            <a:off x="181970" y="5213445"/>
            <a:ext cx="2819400" cy="1619250"/>
          </a:xfrm>
          <a:prstGeom prst="rect">
            <a:avLst/>
          </a:prstGeom>
        </p:spPr>
      </p:pic>
    </p:spTree>
    <p:extLst>
      <p:ext uri="{BB962C8B-B14F-4D97-AF65-F5344CB8AC3E}">
        <p14:creationId xmlns:p14="http://schemas.microsoft.com/office/powerpoint/2010/main" val="1232387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2" grpId="0"/>
      <p:bldP spid="3" grpId="0"/>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695</TotalTime>
  <Words>1680</Words>
  <Application>Microsoft Office PowerPoint</Application>
  <PresentationFormat>Widescreen</PresentationFormat>
  <Paragraphs>307</Paragraphs>
  <Slides>38</Slides>
  <Notes>1</Notes>
  <HiddenSlides>0</HiddenSlides>
  <MMClips>5</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SimSun</vt:lpstr>
      <vt:lpstr>Arial</vt:lpstr>
      <vt:lpstr>Calibri</vt:lpstr>
      <vt:lpstr>Calibri Light</vt:lpstr>
      <vt:lpstr>Lato Light</vt:lpstr>
      <vt:lpstr>Nunito Bold</vt:lpstr>
      <vt:lpstr>Roboto Condensed</vt:lpstr>
      <vt:lpstr>Roboto Regular</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tập dự án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Thùy</dc:creator>
  <cp:lastModifiedBy>Nguyễn Thùy</cp:lastModifiedBy>
  <cp:revision>71</cp:revision>
  <dcterms:created xsi:type="dcterms:W3CDTF">2024-11-02T08:13:51Z</dcterms:created>
  <dcterms:modified xsi:type="dcterms:W3CDTF">2025-03-16T00:58:04Z</dcterms:modified>
</cp:coreProperties>
</file>