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5" r:id="rId2"/>
  </p:sldMasterIdLst>
  <p:notesMasterIdLst>
    <p:notesMasterId r:id="rId41"/>
  </p:notesMasterIdLst>
  <p:sldIdLst>
    <p:sldId id="307" r:id="rId3"/>
    <p:sldId id="256" r:id="rId4"/>
    <p:sldId id="257" r:id="rId5"/>
    <p:sldId id="258" r:id="rId6"/>
    <p:sldId id="259" r:id="rId7"/>
    <p:sldId id="260" r:id="rId8"/>
    <p:sldId id="1663" r:id="rId9"/>
    <p:sldId id="1700" r:id="rId10"/>
    <p:sldId id="272" r:id="rId11"/>
    <p:sldId id="284" r:id="rId12"/>
    <p:sldId id="1669" r:id="rId13"/>
    <p:sldId id="1702" r:id="rId14"/>
    <p:sldId id="1706" r:id="rId15"/>
    <p:sldId id="1662" r:id="rId16"/>
    <p:sldId id="496" r:id="rId17"/>
    <p:sldId id="266" r:id="rId18"/>
    <p:sldId id="301" r:id="rId19"/>
    <p:sldId id="303" r:id="rId20"/>
    <p:sldId id="304" r:id="rId21"/>
    <p:sldId id="1695" r:id="rId22"/>
    <p:sldId id="286" r:id="rId23"/>
    <p:sldId id="1649" r:id="rId24"/>
    <p:sldId id="1697" r:id="rId25"/>
    <p:sldId id="273" r:id="rId26"/>
    <p:sldId id="274" r:id="rId27"/>
    <p:sldId id="1698" r:id="rId28"/>
    <p:sldId id="1699" r:id="rId29"/>
    <p:sldId id="270" r:id="rId30"/>
    <p:sldId id="1075" r:id="rId31"/>
    <p:sldId id="1076" r:id="rId32"/>
    <p:sldId id="1077" r:id="rId33"/>
    <p:sldId id="1078" r:id="rId34"/>
    <p:sldId id="1079" r:id="rId35"/>
    <p:sldId id="1080" r:id="rId36"/>
    <p:sldId id="1661" r:id="rId37"/>
    <p:sldId id="436" r:id="rId38"/>
    <p:sldId id="1689" r:id="rId39"/>
    <p:sldId id="264" r:id="rId40"/>
  </p:sldIdLst>
  <p:sldSz cx="12192000" cy="6858000"/>
  <p:notesSz cx="6858000" cy="9144000"/>
  <p:embeddedFontLst>
    <p:embeddedFont>
      <p:font typeface="#9Slide03 Arima Madurai Black" panose="020B0604020202020204" charset="0"/>
      <p:bold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#9Slide03 Arima Madurai" panose="020B0604020202020204" charset="0"/>
      <p:regular r:id="rId49"/>
    </p:embeddedFont>
    <p:embeddedFont>
      <p:font typeface="#9Slide05 Filmotype Honey" panose="020B0604020202020204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1BE8D-E74E-43CC-8E25-B28F3CA2A7B1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</dgm:pt>
    <dgm:pt modelId="{7A105DEE-C7AD-4817-B523-EAAE4028DB51}">
      <dgm:prSet phldrT="[Văn bản]" custT="1"/>
      <dgm:spPr>
        <a:solidFill>
          <a:schemeClr val="bg1"/>
        </a:solidFill>
      </dgm:spPr>
      <dgm:t>
        <a:bodyPr/>
        <a:lstStyle/>
        <a:p>
          <a:r>
            <a:rPr lang="es-E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câu </a:t>
          </a:r>
          <a:r>
            <a:rPr lang="es-ES" alt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s-E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</a:t>
          </a:r>
          <a:r>
            <a:rPr lang="es-E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Khung cảnh thiên nhiên và tâm trạng </a:t>
          </a:r>
          <a:r>
            <a:rPr lang="es-ES" alt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Thúy</a:t>
          </a:r>
          <a:r>
            <a:rPr lang="es-E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Kiều.</a:t>
          </a:r>
          <a:endParaRPr lang="en-BZ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C6BB70-AC95-4839-99AA-AADFAA7F7EB9}" type="parTrans" cxnId="{D762753F-090B-4102-98D7-FE5EDA2B8351}">
      <dgm:prSet/>
      <dgm:spPr/>
      <dgm:t>
        <a:bodyPr/>
        <a:lstStyle/>
        <a:p>
          <a:endParaRPr lang="en-BZ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D03375-2848-4A8A-AB0F-BAA2A3B6D010}" type="sibTrans" cxnId="{D762753F-090B-4102-98D7-FE5EDA2B8351}">
      <dgm:prSet/>
      <dgm:spPr/>
      <dgm:t>
        <a:bodyPr/>
        <a:lstStyle/>
        <a:p>
          <a:endParaRPr lang="en-BZ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87938B-0C3C-428F-8CC3-9DC97C94CC7E}">
      <dgm:prSet phldrT="[Văn bản]" custT="1"/>
      <dgm:spPr/>
      <dgm:t>
        <a:bodyPr/>
        <a:lstStyle/>
        <a:p>
          <a:pPr>
            <a:buFontTx/>
            <a:buNone/>
          </a:pPr>
          <a:r>
            <a:rPr lang="es-E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câu </a:t>
          </a:r>
          <a:r>
            <a:rPr lang="es-ES" alt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s-E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 </a:t>
          </a:r>
          <a:r>
            <a:rPr lang="es-ES" alt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Nỗi</a:t>
          </a:r>
          <a:r>
            <a:rPr lang="es-E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s-ES" alt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nhớ</a:t>
          </a:r>
          <a:r>
            <a:rPr lang="es-E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s-ES" alt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của</a:t>
          </a:r>
          <a:r>
            <a:rPr lang="es-E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s-ES" alt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Thúy</a:t>
          </a:r>
          <a:r>
            <a:rPr lang="es-E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</a:t>
          </a:r>
          <a:r>
            <a:rPr lang="es-E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iều </a:t>
          </a:r>
          <a:endParaRPr lang="en-BZ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A9B711-8350-4C9C-9748-1A443ED91BDA}" type="parTrans" cxnId="{925A783E-B794-48A2-8851-DCB4740433C6}">
      <dgm:prSet/>
      <dgm:spPr/>
      <dgm:t>
        <a:bodyPr/>
        <a:lstStyle/>
        <a:p>
          <a:endParaRPr lang="en-BZ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40ED1B-577F-4DF8-8BF1-4400CE2E765A}" type="sibTrans" cxnId="{925A783E-B794-48A2-8851-DCB4740433C6}">
      <dgm:prSet/>
      <dgm:spPr/>
      <dgm:t>
        <a:bodyPr/>
        <a:lstStyle/>
        <a:p>
          <a:endParaRPr lang="en-BZ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6D47F-5B34-4DC6-B369-393CE814E036}">
      <dgm:prSet phldrT="[Văn bản]" custT="1"/>
      <dgm:spPr/>
      <dgm:t>
        <a:bodyPr/>
        <a:lstStyle/>
        <a:p>
          <a:r>
            <a:rPr lang="es-E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câu </a:t>
          </a:r>
          <a:r>
            <a:rPr lang="es-ES" alt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s-E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</a:t>
          </a:r>
          <a:r>
            <a:rPr lang="es-E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Tâm </a:t>
          </a:r>
          <a:r>
            <a:rPr lang="es-ES" alt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trạng</a:t>
          </a:r>
          <a:r>
            <a:rPr lang="es-E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alt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buồn</a:t>
          </a:r>
          <a:r>
            <a:rPr lang="es-E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lo âu </a:t>
          </a:r>
          <a:r>
            <a:rPr lang="es-ES" alt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s-E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alt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Thúy</a:t>
          </a:r>
          <a:r>
            <a:rPr lang="es-E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alt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Kiều</a:t>
          </a:r>
          <a:r>
            <a:rPr lang="es-E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BZ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181938-3112-4AF0-B02B-2E67B831CC04}" type="parTrans" cxnId="{A011D954-5AA1-4E4E-9D71-90698ADC08BD}">
      <dgm:prSet/>
      <dgm:spPr/>
      <dgm:t>
        <a:bodyPr/>
        <a:lstStyle/>
        <a:p>
          <a:endParaRPr lang="en-BZ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4A32BE-BBCA-426D-9967-EBE75CBD5917}" type="sibTrans" cxnId="{A011D954-5AA1-4E4E-9D71-90698ADC08BD}">
      <dgm:prSet/>
      <dgm:spPr/>
      <dgm:t>
        <a:bodyPr/>
        <a:lstStyle/>
        <a:p>
          <a:endParaRPr lang="en-BZ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B8A896-6502-4B3E-B426-7013F8397EB9}" type="pres">
      <dgm:prSet presAssocID="{A531BE8D-E74E-43CC-8E25-B28F3CA2A7B1}" presName="linearFlow" presStyleCnt="0">
        <dgm:presLayoutVars>
          <dgm:resizeHandles val="exact"/>
        </dgm:presLayoutVars>
      </dgm:prSet>
      <dgm:spPr/>
    </dgm:pt>
    <dgm:pt modelId="{BB5F35CC-E493-4CFC-A143-94834423097A}" type="pres">
      <dgm:prSet presAssocID="{7A105DEE-C7AD-4817-B523-EAAE4028DB51}" presName="node" presStyleLbl="node1" presStyleIdx="0" presStyleCnt="3" custScaleX="227688" custLinFactNeighborX="5178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DA909-5453-4024-968B-CBE56E980222}" type="pres">
      <dgm:prSet presAssocID="{5ED03375-2848-4A8A-AB0F-BAA2A3B6D01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6557E81-C6A6-4723-91AB-FC17EA84FBF9}" type="pres">
      <dgm:prSet presAssocID="{5ED03375-2848-4A8A-AB0F-BAA2A3B6D01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512A852-F2D5-419C-BE95-5D46EAF56D53}" type="pres">
      <dgm:prSet presAssocID="{8C87938B-0C3C-428F-8CC3-9DC97C94CC7E}" presName="node" presStyleLbl="node1" presStyleIdx="1" presStyleCnt="3" custScaleX="227688" custLinFactNeighborX="5178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F6F03-2126-4BF4-BAF4-C30E99D8567D}" type="pres">
      <dgm:prSet presAssocID="{8440ED1B-577F-4DF8-8BF1-4400CE2E765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F9589C0-3201-46DB-8764-8323E786C3CC}" type="pres">
      <dgm:prSet presAssocID="{8440ED1B-577F-4DF8-8BF1-4400CE2E765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58AFF8C-744A-42CB-BCD6-3872FA7A6FED}" type="pres">
      <dgm:prSet presAssocID="{7836D47F-5B34-4DC6-B369-393CE814E036}" presName="node" presStyleLbl="node1" presStyleIdx="2" presStyleCnt="3" custScaleX="227688" custLinFactNeighborX="5178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31C7DB-7C9F-488F-9192-09D3EFDF016E}" type="presOf" srcId="{8C87938B-0C3C-428F-8CC3-9DC97C94CC7E}" destId="{2512A852-F2D5-419C-BE95-5D46EAF56D53}" srcOrd="0" destOrd="0" presId="urn:microsoft.com/office/officeart/2005/8/layout/process2"/>
    <dgm:cxn modelId="{925A783E-B794-48A2-8851-DCB4740433C6}" srcId="{A531BE8D-E74E-43CC-8E25-B28F3CA2A7B1}" destId="{8C87938B-0C3C-428F-8CC3-9DC97C94CC7E}" srcOrd="1" destOrd="0" parTransId="{91A9B711-8350-4C9C-9748-1A443ED91BDA}" sibTransId="{8440ED1B-577F-4DF8-8BF1-4400CE2E765A}"/>
    <dgm:cxn modelId="{D762753F-090B-4102-98D7-FE5EDA2B8351}" srcId="{A531BE8D-E74E-43CC-8E25-B28F3CA2A7B1}" destId="{7A105DEE-C7AD-4817-B523-EAAE4028DB51}" srcOrd="0" destOrd="0" parTransId="{99C6BB70-AC95-4839-99AA-AADFAA7F7EB9}" sibTransId="{5ED03375-2848-4A8A-AB0F-BAA2A3B6D010}"/>
    <dgm:cxn modelId="{3F3757FA-0863-4C7F-AF3A-471DB4CBE6FB}" type="presOf" srcId="{7A105DEE-C7AD-4817-B523-EAAE4028DB51}" destId="{BB5F35CC-E493-4CFC-A143-94834423097A}" srcOrd="0" destOrd="0" presId="urn:microsoft.com/office/officeart/2005/8/layout/process2"/>
    <dgm:cxn modelId="{9E1A828D-3302-4263-B086-D2B95B28A757}" type="presOf" srcId="{5ED03375-2848-4A8A-AB0F-BAA2A3B6D010}" destId="{072DA909-5453-4024-968B-CBE56E980222}" srcOrd="0" destOrd="0" presId="urn:microsoft.com/office/officeart/2005/8/layout/process2"/>
    <dgm:cxn modelId="{BCFD2113-17FB-41D9-882D-02F0D82624EB}" type="presOf" srcId="{8440ED1B-577F-4DF8-8BF1-4400CE2E765A}" destId="{117F6F03-2126-4BF4-BAF4-C30E99D8567D}" srcOrd="0" destOrd="0" presId="urn:microsoft.com/office/officeart/2005/8/layout/process2"/>
    <dgm:cxn modelId="{897B9E53-7364-4456-896A-A38DF8C004AA}" type="presOf" srcId="{7836D47F-5B34-4DC6-B369-393CE814E036}" destId="{C58AFF8C-744A-42CB-BCD6-3872FA7A6FED}" srcOrd="0" destOrd="0" presId="urn:microsoft.com/office/officeart/2005/8/layout/process2"/>
    <dgm:cxn modelId="{81018DD9-239B-439B-9A0D-9A68E3537563}" type="presOf" srcId="{A531BE8D-E74E-43CC-8E25-B28F3CA2A7B1}" destId="{18B8A896-6502-4B3E-B426-7013F8397EB9}" srcOrd="0" destOrd="0" presId="urn:microsoft.com/office/officeart/2005/8/layout/process2"/>
    <dgm:cxn modelId="{944FD199-A26D-4806-828C-BAD26E5E37E7}" type="presOf" srcId="{5ED03375-2848-4A8A-AB0F-BAA2A3B6D010}" destId="{56557E81-C6A6-4723-91AB-FC17EA84FBF9}" srcOrd="1" destOrd="0" presId="urn:microsoft.com/office/officeart/2005/8/layout/process2"/>
    <dgm:cxn modelId="{A011D954-5AA1-4E4E-9D71-90698ADC08BD}" srcId="{A531BE8D-E74E-43CC-8E25-B28F3CA2A7B1}" destId="{7836D47F-5B34-4DC6-B369-393CE814E036}" srcOrd="2" destOrd="0" parTransId="{CF181938-3112-4AF0-B02B-2E67B831CC04}" sibTransId="{F94A32BE-BBCA-426D-9967-EBE75CBD5917}"/>
    <dgm:cxn modelId="{B6649F73-8A84-4305-86EF-4B1D7D7A0872}" type="presOf" srcId="{8440ED1B-577F-4DF8-8BF1-4400CE2E765A}" destId="{8F9589C0-3201-46DB-8764-8323E786C3CC}" srcOrd="1" destOrd="0" presId="urn:microsoft.com/office/officeart/2005/8/layout/process2"/>
    <dgm:cxn modelId="{B6B74838-3CBB-4A54-B670-709C5684C19C}" type="presParOf" srcId="{18B8A896-6502-4B3E-B426-7013F8397EB9}" destId="{BB5F35CC-E493-4CFC-A143-94834423097A}" srcOrd="0" destOrd="0" presId="urn:microsoft.com/office/officeart/2005/8/layout/process2"/>
    <dgm:cxn modelId="{46BC24C4-7EB8-48CE-8952-BE78C7CC02D1}" type="presParOf" srcId="{18B8A896-6502-4B3E-B426-7013F8397EB9}" destId="{072DA909-5453-4024-968B-CBE56E980222}" srcOrd="1" destOrd="0" presId="urn:microsoft.com/office/officeart/2005/8/layout/process2"/>
    <dgm:cxn modelId="{7D4CFC33-FCC3-4FAD-BDAC-C7EFAE72EDA5}" type="presParOf" srcId="{072DA909-5453-4024-968B-CBE56E980222}" destId="{56557E81-C6A6-4723-91AB-FC17EA84FBF9}" srcOrd="0" destOrd="0" presId="urn:microsoft.com/office/officeart/2005/8/layout/process2"/>
    <dgm:cxn modelId="{7AD9483E-634B-4504-B16F-9B46E4D2549B}" type="presParOf" srcId="{18B8A896-6502-4B3E-B426-7013F8397EB9}" destId="{2512A852-F2D5-419C-BE95-5D46EAF56D53}" srcOrd="2" destOrd="0" presId="urn:microsoft.com/office/officeart/2005/8/layout/process2"/>
    <dgm:cxn modelId="{96A479B1-0D8F-46DF-B731-70D22D276BB3}" type="presParOf" srcId="{18B8A896-6502-4B3E-B426-7013F8397EB9}" destId="{117F6F03-2126-4BF4-BAF4-C30E99D8567D}" srcOrd="3" destOrd="0" presId="urn:microsoft.com/office/officeart/2005/8/layout/process2"/>
    <dgm:cxn modelId="{B420225C-2624-47CB-BB7C-B324FAA96B39}" type="presParOf" srcId="{117F6F03-2126-4BF4-BAF4-C30E99D8567D}" destId="{8F9589C0-3201-46DB-8764-8323E786C3CC}" srcOrd="0" destOrd="0" presId="urn:microsoft.com/office/officeart/2005/8/layout/process2"/>
    <dgm:cxn modelId="{FE8B82C6-AABB-4AE2-930F-F2F086963B83}" type="presParOf" srcId="{18B8A896-6502-4B3E-B426-7013F8397EB9}" destId="{C58AFF8C-744A-42CB-BCD6-3872FA7A6FE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17D94D-E049-4D53-86F9-C9EC2DF2AD39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BZ"/>
        </a:p>
      </dgm:t>
    </dgm:pt>
    <dgm:pt modelId="{DCCB544E-8FC4-4B47-AAF7-2D87036F9F1C}">
      <dgm:prSet phldrT="[Văn bản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BZ" sz="36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Hồi</a:t>
          </a:r>
          <a:r>
            <a:rPr lang="en-BZ" sz="3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BZ" sz="3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kỉ</a:t>
          </a:r>
          <a:r>
            <a:rPr lang="en-BZ" sz="3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niệm</a:t>
          </a:r>
          <a:endParaRPr lang="en-BZ" sz="3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054FCC-1506-4EF7-8CA6-8F58869C7275}" type="parTrans" cxnId="{D4896D86-D1C3-46B0-93A0-2ABB6C4D4CD8}">
      <dgm:prSet/>
      <dgm:spPr/>
      <dgm:t>
        <a:bodyPr/>
        <a:lstStyle/>
        <a:p>
          <a:endParaRPr lang="en-BZ" sz="36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8A67E9-F96F-493B-BEFD-02FF74E62DD8}" type="sibTrans" cxnId="{D4896D86-D1C3-46B0-93A0-2ABB6C4D4CD8}">
      <dgm:prSet/>
      <dgm:spPr/>
      <dgm:t>
        <a:bodyPr/>
        <a:lstStyle/>
        <a:p>
          <a:endParaRPr lang="en-BZ" sz="36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BCFFA1-A2D2-4296-B95D-294AA7576016}">
      <dgm:prSet phldrT="[Văn bản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BZ" sz="3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 </a:t>
          </a:r>
          <a:r>
            <a:rPr lang="en-BZ" sz="36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lắng</a:t>
          </a:r>
          <a:r>
            <a:rPr lang="en-BZ" sz="3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day </a:t>
          </a:r>
          <a:r>
            <a:rPr lang="en-BZ" sz="36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dứt</a:t>
          </a:r>
          <a:endParaRPr lang="en-BZ" sz="3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E19763-6031-4658-9003-A0F763ABBF13}" type="parTrans" cxnId="{6BD13E36-A8BE-4439-A7F6-4C1540EAF9B2}">
      <dgm:prSet/>
      <dgm:spPr/>
      <dgm:t>
        <a:bodyPr/>
        <a:lstStyle/>
        <a:p>
          <a:endParaRPr lang="en-BZ" sz="36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495741-1F51-4BDC-AC39-A2812CE9F02A}" type="sibTrans" cxnId="{6BD13E36-A8BE-4439-A7F6-4C1540EAF9B2}">
      <dgm:prSet/>
      <dgm:spPr/>
      <dgm:t>
        <a:bodyPr/>
        <a:lstStyle/>
        <a:p>
          <a:endParaRPr lang="en-BZ" sz="36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7AC0EE-85C9-4D8C-9E00-EED2BF5F3DA2}">
      <dgm:prSet phldrT="[Văn bản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BZ" sz="36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Giãi</a:t>
          </a:r>
          <a:r>
            <a:rPr lang="en-BZ" sz="3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BZ" sz="3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36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khẳng</a:t>
          </a:r>
          <a:r>
            <a:rPr lang="en-BZ" sz="3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BZ" sz="3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tấm</a:t>
          </a:r>
          <a:r>
            <a:rPr lang="en-BZ" sz="3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endParaRPr lang="en-BZ" sz="3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03E47B-F3F3-4EFD-B6B6-C254DAE5CDBE}" type="parTrans" cxnId="{30FDA479-B2C0-4CD3-A502-1758406C97E2}">
      <dgm:prSet/>
      <dgm:spPr/>
      <dgm:t>
        <a:bodyPr/>
        <a:lstStyle/>
        <a:p>
          <a:endParaRPr lang="en-BZ" sz="36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F1CEDE-1A0E-4948-9408-BB3AFE6E2934}" type="sibTrans" cxnId="{30FDA479-B2C0-4CD3-A502-1758406C97E2}">
      <dgm:prSet/>
      <dgm:spPr/>
      <dgm:t>
        <a:bodyPr/>
        <a:lstStyle/>
        <a:p>
          <a:endParaRPr lang="en-BZ" sz="36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2C95BB-91AD-446B-8899-4C337A941D2C}" type="pres">
      <dgm:prSet presAssocID="{0317D94D-E049-4D53-86F9-C9EC2DF2AD3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631D0E-17B7-4B62-972C-C61C6D73C512}" type="pres">
      <dgm:prSet presAssocID="{DCCB544E-8FC4-4B47-AAF7-2D87036F9F1C}" presName="composite" presStyleCnt="0"/>
      <dgm:spPr/>
    </dgm:pt>
    <dgm:pt modelId="{47CC885B-1A8E-4322-9F4F-FCF5020CB111}" type="pres">
      <dgm:prSet presAssocID="{DCCB544E-8FC4-4B47-AAF7-2D87036F9F1C}" presName="bentUpArrow1" presStyleLbl="alignImgPlace1" presStyleIdx="0" presStyleCnt="2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54B1405-F028-4FBD-AA1F-AFA6CF017DF1}" type="pres">
      <dgm:prSet presAssocID="{DCCB544E-8FC4-4B47-AAF7-2D87036F9F1C}" presName="ParentText" presStyleLbl="node1" presStyleIdx="0" presStyleCnt="3" custScaleX="1628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97CC3-1E8B-41BB-BF2C-CB4E586FCF0C}" type="pres">
      <dgm:prSet presAssocID="{DCCB544E-8FC4-4B47-AAF7-2D87036F9F1C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39F2843F-7E30-42C6-B97E-2A63B5802E60}" type="pres">
      <dgm:prSet presAssocID="{4F8A67E9-F96F-493B-BEFD-02FF74E62DD8}" presName="sibTrans" presStyleCnt="0"/>
      <dgm:spPr/>
    </dgm:pt>
    <dgm:pt modelId="{0DC14279-35DD-458C-805D-5182637F77F0}" type="pres">
      <dgm:prSet presAssocID="{50BCFFA1-A2D2-4296-B95D-294AA7576016}" presName="composite" presStyleCnt="0"/>
      <dgm:spPr/>
    </dgm:pt>
    <dgm:pt modelId="{7E383145-53C7-4965-BD2E-7E0EBF3CDF88}" type="pres">
      <dgm:prSet presAssocID="{50BCFFA1-A2D2-4296-B95D-294AA7576016}" presName="bentUpArrow1" presStyleLbl="alignImgPlace1" presStyleIdx="1" presStyleCnt="2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8223787-C11D-4B59-850C-71ACB991BDF8}" type="pres">
      <dgm:prSet presAssocID="{50BCFFA1-A2D2-4296-B95D-294AA7576016}" presName="ParentText" presStyleLbl="node1" presStyleIdx="1" presStyleCnt="3" custScaleX="1615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C8E27-A44E-4116-8699-3A6338C8636C}" type="pres">
      <dgm:prSet presAssocID="{50BCFFA1-A2D2-4296-B95D-294AA7576016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3BA8726D-3C99-48B0-99E6-C987EEC6479B}" type="pres">
      <dgm:prSet presAssocID="{29495741-1F51-4BDC-AC39-A2812CE9F02A}" presName="sibTrans" presStyleCnt="0"/>
      <dgm:spPr/>
    </dgm:pt>
    <dgm:pt modelId="{7EC4F698-F1E9-43EE-B00C-9559BB0E6E3B}" type="pres">
      <dgm:prSet presAssocID="{8D7AC0EE-85C9-4D8C-9E00-EED2BF5F3DA2}" presName="composite" presStyleCnt="0"/>
      <dgm:spPr/>
    </dgm:pt>
    <dgm:pt modelId="{89925EFC-53ED-4EF7-950C-C0B2F193D863}" type="pres">
      <dgm:prSet presAssocID="{8D7AC0EE-85C9-4D8C-9E00-EED2BF5F3DA2}" presName="ParentText" presStyleLbl="node1" presStyleIdx="2" presStyleCnt="3" custScaleX="178625" custScaleY="1632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7D84DC-BE79-4EE6-B06C-593F0F172CE1}" type="presOf" srcId="{0317D94D-E049-4D53-86F9-C9EC2DF2AD39}" destId="{012C95BB-91AD-446B-8899-4C337A941D2C}" srcOrd="0" destOrd="0" presId="urn:microsoft.com/office/officeart/2005/8/layout/StepDownProcess"/>
    <dgm:cxn modelId="{30FDA479-B2C0-4CD3-A502-1758406C97E2}" srcId="{0317D94D-E049-4D53-86F9-C9EC2DF2AD39}" destId="{8D7AC0EE-85C9-4D8C-9E00-EED2BF5F3DA2}" srcOrd="2" destOrd="0" parTransId="{2203E47B-F3F3-4EFD-B6B6-C254DAE5CDBE}" sibTransId="{E0F1CEDE-1A0E-4948-9408-BB3AFE6E2934}"/>
    <dgm:cxn modelId="{6BD13E36-A8BE-4439-A7F6-4C1540EAF9B2}" srcId="{0317D94D-E049-4D53-86F9-C9EC2DF2AD39}" destId="{50BCFFA1-A2D2-4296-B95D-294AA7576016}" srcOrd="1" destOrd="0" parTransId="{F7E19763-6031-4658-9003-A0F763ABBF13}" sibTransId="{29495741-1F51-4BDC-AC39-A2812CE9F02A}"/>
    <dgm:cxn modelId="{D4896D86-D1C3-46B0-93A0-2ABB6C4D4CD8}" srcId="{0317D94D-E049-4D53-86F9-C9EC2DF2AD39}" destId="{DCCB544E-8FC4-4B47-AAF7-2D87036F9F1C}" srcOrd="0" destOrd="0" parTransId="{B5054FCC-1506-4EF7-8CA6-8F58869C7275}" sibTransId="{4F8A67E9-F96F-493B-BEFD-02FF74E62DD8}"/>
    <dgm:cxn modelId="{402BAB9D-BFB9-466D-93C6-ACC5E7ABE74B}" type="presOf" srcId="{50BCFFA1-A2D2-4296-B95D-294AA7576016}" destId="{68223787-C11D-4B59-850C-71ACB991BDF8}" srcOrd="0" destOrd="0" presId="urn:microsoft.com/office/officeart/2005/8/layout/StepDownProcess"/>
    <dgm:cxn modelId="{A3D4C599-1C96-4541-B94A-12681266DE93}" type="presOf" srcId="{DCCB544E-8FC4-4B47-AAF7-2D87036F9F1C}" destId="{E54B1405-F028-4FBD-AA1F-AFA6CF017DF1}" srcOrd="0" destOrd="0" presId="urn:microsoft.com/office/officeart/2005/8/layout/StepDownProcess"/>
    <dgm:cxn modelId="{902273EA-CEF0-4CDA-BE1F-AEAA86824030}" type="presOf" srcId="{8D7AC0EE-85C9-4D8C-9E00-EED2BF5F3DA2}" destId="{89925EFC-53ED-4EF7-950C-C0B2F193D863}" srcOrd="0" destOrd="0" presId="urn:microsoft.com/office/officeart/2005/8/layout/StepDownProcess"/>
    <dgm:cxn modelId="{B5A30B53-E29B-4560-B084-DEBCE2B81852}" type="presParOf" srcId="{012C95BB-91AD-446B-8899-4C337A941D2C}" destId="{4E631D0E-17B7-4B62-972C-C61C6D73C512}" srcOrd="0" destOrd="0" presId="urn:microsoft.com/office/officeart/2005/8/layout/StepDownProcess"/>
    <dgm:cxn modelId="{D8BCD03E-BD78-4334-88AA-ABFCF309451E}" type="presParOf" srcId="{4E631D0E-17B7-4B62-972C-C61C6D73C512}" destId="{47CC885B-1A8E-4322-9F4F-FCF5020CB111}" srcOrd="0" destOrd="0" presId="urn:microsoft.com/office/officeart/2005/8/layout/StepDownProcess"/>
    <dgm:cxn modelId="{07023F83-E041-45DF-88B1-E23AC8B49426}" type="presParOf" srcId="{4E631D0E-17B7-4B62-972C-C61C6D73C512}" destId="{E54B1405-F028-4FBD-AA1F-AFA6CF017DF1}" srcOrd="1" destOrd="0" presId="urn:microsoft.com/office/officeart/2005/8/layout/StepDownProcess"/>
    <dgm:cxn modelId="{4EB83826-CE2B-4EAC-A739-0C3C7C3F5253}" type="presParOf" srcId="{4E631D0E-17B7-4B62-972C-C61C6D73C512}" destId="{C1B97CC3-1E8B-41BB-BF2C-CB4E586FCF0C}" srcOrd="2" destOrd="0" presId="urn:microsoft.com/office/officeart/2005/8/layout/StepDownProcess"/>
    <dgm:cxn modelId="{031DD310-D40E-4A7F-B42F-51948CB00B09}" type="presParOf" srcId="{012C95BB-91AD-446B-8899-4C337A941D2C}" destId="{39F2843F-7E30-42C6-B97E-2A63B5802E60}" srcOrd="1" destOrd="0" presId="urn:microsoft.com/office/officeart/2005/8/layout/StepDownProcess"/>
    <dgm:cxn modelId="{D299EB4A-E7FC-4088-926C-44F0ECE3EF99}" type="presParOf" srcId="{012C95BB-91AD-446B-8899-4C337A941D2C}" destId="{0DC14279-35DD-458C-805D-5182637F77F0}" srcOrd="2" destOrd="0" presId="urn:microsoft.com/office/officeart/2005/8/layout/StepDownProcess"/>
    <dgm:cxn modelId="{5BD87A90-3261-4A12-9BF7-D0E2ECE9A090}" type="presParOf" srcId="{0DC14279-35DD-458C-805D-5182637F77F0}" destId="{7E383145-53C7-4965-BD2E-7E0EBF3CDF88}" srcOrd="0" destOrd="0" presId="urn:microsoft.com/office/officeart/2005/8/layout/StepDownProcess"/>
    <dgm:cxn modelId="{D4A9DC35-C214-40F2-AEA6-882A7D0908A6}" type="presParOf" srcId="{0DC14279-35DD-458C-805D-5182637F77F0}" destId="{68223787-C11D-4B59-850C-71ACB991BDF8}" srcOrd="1" destOrd="0" presId="urn:microsoft.com/office/officeart/2005/8/layout/StepDownProcess"/>
    <dgm:cxn modelId="{7D5D7E4B-5046-4062-8335-600BF18AE9D6}" type="presParOf" srcId="{0DC14279-35DD-458C-805D-5182637F77F0}" destId="{1E5C8E27-A44E-4116-8699-3A6338C8636C}" srcOrd="2" destOrd="0" presId="urn:microsoft.com/office/officeart/2005/8/layout/StepDownProcess"/>
    <dgm:cxn modelId="{5984AEED-25FF-45F4-82AC-C58A9B5E098E}" type="presParOf" srcId="{012C95BB-91AD-446B-8899-4C337A941D2C}" destId="{3BA8726D-3C99-48B0-99E6-C987EEC6479B}" srcOrd="3" destOrd="0" presId="urn:microsoft.com/office/officeart/2005/8/layout/StepDownProcess"/>
    <dgm:cxn modelId="{480BC8DE-1EB7-4869-9CEB-63A72F948C10}" type="presParOf" srcId="{012C95BB-91AD-446B-8899-4C337A941D2C}" destId="{7EC4F698-F1E9-43EE-B00C-9559BB0E6E3B}" srcOrd="4" destOrd="0" presId="urn:microsoft.com/office/officeart/2005/8/layout/StepDownProcess"/>
    <dgm:cxn modelId="{023A4BF8-B43F-42BF-A433-CDD37EF1117E}" type="presParOf" srcId="{7EC4F698-F1E9-43EE-B00C-9559BB0E6E3B}" destId="{89925EFC-53ED-4EF7-950C-C0B2F193D86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FAF798-7AE7-45C9-A824-6206849CD939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8DE930EA-1429-4FD4-9C7B-381A924C65C7}">
      <dgm:prSet phldrT="[Text]"/>
      <dgm:spPr/>
      <dgm:t>
        <a:bodyPr/>
        <a:lstStyle/>
        <a:p>
          <a:pPr>
            <a:buFontTx/>
            <a:buChar char="•"/>
          </a:pPr>
          <a:r>
            <a:rPr lang="en-US" altLang="zh-CN" b="1" i="0">
              <a:latin typeface="Times New Roman" panose="02020603050405020304" pitchFamily="18" charset="0"/>
              <a:cs typeface="Times New Roman" panose="02020603050405020304" pitchFamily="18" charset="0"/>
            </a:rPr>
            <a:t>Đây là trò chơi khám phá</a:t>
          </a:r>
          <a:r>
            <a:rPr lang="vi-VN" altLang="en-US" b="1" i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i="0">
              <a:latin typeface="Times New Roman" panose="02020603050405020304" pitchFamily="18" charset="0"/>
              <a:cs typeface="Times New Roman" panose="02020603050405020304" pitchFamily="18" charset="0"/>
            </a:rPr>
            <a:t>nhân vật lịch sử </a:t>
          </a:r>
          <a:r>
            <a:rPr lang="en-US" altLang="zh-CN" b="1" i="0">
              <a:latin typeface="Times New Roman" panose="02020603050405020304" pitchFamily="18" charset="0"/>
              <a:cs typeface="Times New Roman" panose="02020603050405020304" pitchFamily="18" charset="0"/>
            </a:rPr>
            <a:t>bên trong các mảnh ghép.</a:t>
          </a:r>
          <a:endParaRPr lang="en-SG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E30A41-704A-467D-B7AF-F9785024E288}" type="parTrans" cxnId="{30DED07F-B434-407D-AA3A-CC0784C4103F}">
      <dgm:prSet/>
      <dgm:spPr/>
      <dgm:t>
        <a:bodyPr/>
        <a:lstStyle/>
        <a:p>
          <a:endParaRPr lang="en-SG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259570-3462-498F-9986-C4086B94B66E}" type="sibTrans" cxnId="{30DED07F-B434-407D-AA3A-CC0784C4103F}">
      <dgm:prSet/>
      <dgm:spPr/>
      <dgm:t>
        <a:bodyPr/>
        <a:lstStyle/>
        <a:p>
          <a:endParaRPr lang="en-SG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04BDD1-0346-4D58-84C0-628351FA55B1}">
      <dgm:prSet phldrT="[Text]"/>
      <dgm:spPr/>
      <dgm:t>
        <a:bodyPr/>
        <a:lstStyle/>
        <a:p>
          <a:pPr>
            <a:buFontTx/>
            <a:buChar char="•"/>
          </a:pPr>
          <a:r>
            <a:rPr lang="en-US" altLang="zh-CN" b="1" i="0">
              <a:latin typeface="Times New Roman" panose="02020603050405020304" pitchFamily="18" charset="0"/>
              <a:cs typeface="Times New Roman" panose="02020603050405020304" pitchFamily="18" charset="0"/>
            </a:rPr>
            <a:t>Trò chơi gồm 5 câu hỏi lần lượt ứng với 5  mảnh ghép. </a:t>
          </a:r>
          <a:endParaRPr lang="en-SG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923DEF-A560-4510-93D6-941E9126EA6B}" type="parTrans" cxnId="{CCE5759A-AE7F-4C48-995B-2822350B576A}">
      <dgm:prSet/>
      <dgm:spPr/>
      <dgm:t>
        <a:bodyPr/>
        <a:lstStyle/>
        <a:p>
          <a:endParaRPr lang="en-SG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B3FF71-EE36-4C8B-91F4-6625651F2786}" type="sibTrans" cxnId="{CCE5759A-AE7F-4C48-995B-2822350B576A}">
      <dgm:prSet/>
      <dgm:spPr/>
      <dgm:t>
        <a:bodyPr/>
        <a:lstStyle/>
        <a:p>
          <a:endParaRPr lang="en-SG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1020B2-A535-48D8-8CD2-C3B61E2A23E9}">
      <dgm:prSet phldrT="[Text]"/>
      <dgm:spPr/>
      <dgm:t>
        <a:bodyPr/>
        <a:lstStyle/>
        <a:p>
          <a:r>
            <a:rPr lang="en-US" altLang="zh-CN" b="1" i="0">
              <a:latin typeface="Times New Roman" panose="02020603050405020304" pitchFamily="18" charset="0"/>
              <a:cs typeface="Times New Roman" panose="02020603050405020304" pitchFamily="18" charset="0"/>
            </a:rPr>
            <a:t>Trả lời đúng mỗi câu hỏi, mảnh ghép tương ứng sẽ được mở ra</a:t>
          </a:r>
          <a:endParaRPr lang="en-SG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9F7E42-75D0-4499-8267-39392C851968}" type="parTrans" cxnId="{B016A9CA-5301-4C7D-937B-AF9CA4A5A5D9}">
      <dgm:prSet/>
      <dgm:spPr/>
      <dgm:t>
        <a:bodyPr/>
        <a:lstStyle/>
        <a:p>
          <a:endParaRPr lang="en-SG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1BECC-9D6D-4CE4-88F0-A58E3F48F2A9}" type="sibTrans" cxnId="{B016A9CA-5301-4C7D-937B-AF9CA4A5A5D9}">
      <dgm:prSet/>
      <dgm:spPr/>
      <dgm:t>
        <a:bodyPr/>
        <a:lstStyle/>
        <a:p>
          <a:endParaRPr lang="en-SG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2D473F-8D74-4399-9D6B-DABBE616B9D8}" type="pres">
      <dgm:prSet presAssocID="{89FAF798-7AE7-45C9-A824-6206849CD939}" presName="CompostProcess" presStyleCnt="0">
        <dgm:presLayoutVars>
          <dgm:dir/>
          <dgm:resizeHandles val="exact"/>
        </dgm:presLayoutVars>
      </dgm:prSet>
      <dgm:spPr/>
    </dgm:pt>
    <dgm:pt modelId="{C0992370-3B27-46D6-9909-040EE6B73AD0}" type="pres">
      <dgm:prSet presAssocID="{89FAF798-7AE7-45C9-A824-6206849CD939}" presName="arrow" presStyleLbl="bgShp" presStyleIdx="0" presStyleCnt="1" custScaleX="117647" custLinFactNeighborX="-37667" custLinFactNeighborY="-15682"/>
      <dgm:spPr/>
    </dgm:pt>
    <dgm:pt modelId="{1EF42CFD-EF35-4A96-BE20-D49BE9BFD90B}" type="pres">
      <dgm:prSet presAssocID="{89FAF798-7AE7-45C9-A824-6206849CD939}" presName="linearProcess" presStyleCnt="0"/>
      <dgm:spPr/>
    </dgm:pt>
    <dgm:pt modelId="{6DEFB4D3-0FA8-45FA-998E-F075664B3C66}" type="pres">
      <dgm:prSet presAssocID="{8DE930EA-1429-4FD4-9C7B-381A924C65C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71B82-5A98-42C2-939A-8552FEF7F63A}" type="pres">
      <dgm:prSet presAssocID="{47259570-3462-498F-9986-C4086B94B66E}" presName="sibTrans" presStyleCnt="0"/>
      <dgm:spPr/>
    </dgm:pt>
    <dgm:pt modelId="{507F6EF0-47CF-4A2B-B017-97AA64CDDA4D}" type="pres">
      <dgm:prSet presAssocID="{2D04BDD1-0346-4D58-84C0-628351FA55B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C665E-CF7C-4071-BE58-BFE272D253CE}" type="pres">
      <dgm:prSet presAssocID="{07B3FF71-EE36-4C8B-91F4-6625651F2786}" presName="sibTrans" presStyleCnt="0"/>
      <dgm:spPr/>
    </dgm:pt>
    <dgm:pt modelId="{1EAF5470-3C96-4943-8751-30246883689C}" type="pres">
      <dgm:prSet presAssocID="{E61020B2-A535-48D8-8CD2-C3B61E2A23E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DED07F-B434-407D-AA3A-CC0784C4103F}" srcId="{89FAF798-7AE7-45C9-A824-6206849CD939}" destId="{8DE930EA-1429-4FD4-9C7B-381A924C65C7}" srcOrd="0" destOrd="0" parTransId="{DDE30A41-704A-467D-B7AF-F9785024E288}" sibTransId="{47259570-3462-498F-9986-C4086B94B66E}"/>
    <dgm:cxn modelId="{7F73E7EF-A56D-4840-ADB1-2372C493853E}" type="presOf" srcId="{8DE930EA-1429-4FD4-9C7B-381A924C65C7}" destId="{6DEFB4D3-0FA8-45FA-998E-F075664B3C66}" srcOrd="0" destOrd="0" presId="urn:microsoft.com/office/officeart/2005/8/layout/hProcess9"/>
    <dgm:cxn modelId="{B016A9CA-5301-4C7D-937B-AF9CA4A5A5D9}" srcId="{89FAF798-7AE7-45C9-A824-6206849CD939}" destId="{E61020B2-A535-48D8-8CD2-C3B61E2A23E9}" srcOrd="2" destOrd="0" parTransId="{A29F7E42-75D0-4499-8267-39392C851968}" sibTransId="{EC51BECC-9D6D-4CE4-88F0-A58E3F48F2A9}"/>
    <dgm:cxn modelId="{CCE5759A-AE7F-4C48-995B-2822350B576A}" srcId="{89FAF798-7AE7-45C9-A824-6206849CD939}" destId="{2D04BDD1-0346-4D58-84C0-628351FA55B1}" srcOrd="1" destOrd="0" parTransId="{30923DEF-A560-4510-93D6-941E9126EA6B}" sibTransId="{07B3FF71-EE36-4C8B-91F4-6625651F2786}"/>
    <dgm:cxn modelId="{71032626-709C-4254-B36B-E3E270AACE84}" type="presOf" srcId="{2D04BDD1-0346-4D58-84C0-628351FA55B1}" destId="{507F6EF0-47CF-4A2B-B017-97AA64CDDA4D}" srcOrd="0" destOrd="0" presId="urn:microsoft.com/office/officeart/2005/8/layout/hProcess9"/>
    <dgm:cxn modelId="{88FA01FD-6281-4A31-9238-48E151E51E0D}" type="presOf" srcId="{89FAF798-7AE7-45C9-A824-6206849CD939}" destId="{132D473F-8D74-4399-9D6B-DABBE616B9D8}" srcOrd="0" destOrd="0" presId="urn:microsoft.com/office/officeart/2005/8/layout/hProcess9"/>
    <dgm:cxn modelId="{BC296CF7-1C2D-4CC0-B90E-475D896D0264}" type="presOf" srcId="{E61020B2-A535-48D8-8CD2-C3B61E2A23E9}" destId="{1EAF5470-3C96-4943-8751-30246883689C}" srcOrd="0" destOrd="0" presId="urn:microsoft.com/office/officeart/2005/8/layout/hProcess9"/>
    <dgm:cxn modelId="{79E1FF28-E1F7-4DB8-991F-E5F67E02E4FC}" type="presParOf" srcId="{132D473F-8D74-4399-9D6B-DABBE616B9D8}" destId="{C0992370-3B27-46D6-9909-040EE6B73AD0}" srcOrd="0" destOrd="0" presId="urn:microsoft.com/office/officeart/2005/8/layout/hProcess9"/>
    <dgm:cxn modelId="{BF09800D-0B34-4898-89FF-072991F6E0C3}" type="presParOf" srcId="{132D473F-8D74-4399-9D6B-DABBE616B9D8}" destId="{1EF42CFD-EF35-4A96-BE20-D49BE9BFD90B}" srcOrd="1" destOrd="0" presId="urn:microsoft.com/office/officeart/2005/8/layout/hProcess9"/>
    <dgm:cxn modelId="{EACE29FA-E6A2-472D-A9AC-9A6AF25405D3}" type="presParOf" srcId="{1EF42CFD-EF35-4A96-BE20-D49BE9BFD90B}" destId="{6DEFB4D3-0FA8-45FA-998E-F075664B3C66}" srcOrd="0" destOrd="0" presId="urn:microsoft.com/office/officeart/2005/8/layout/hProcess9"/>
    <dgm:cxn modelId="{7241DEA2-B7FF-4AA4-BF93-EDB20CABD049}" type="presParOf" srcId="{1EF42CFD-EF35-4A96-BE20-D49BE9BFD90B}" destId="{D3971B82-5A98-42C2-939A-8552FEF7F63A}" srcOrd="1" destOrd="0" presId="urn:microsoft.com/office/officeart/2005/8/layout/hProcess9"/>
    <dgm:cxn modelId="{640C9D3F-EB59-4042-AEC4-B483D9BB33C5}" type="presParOf" srcId="{1EF42CFD-EF35-4A96-BE20-D49BE9BFD90B}" destId="{507F6EF0-47CF-4A2B-B017-97AA64CDDA4D}" srcOrd="2" destOrd="0" presId="urn:microsoft.com/office/officeart/2005/8/layout/hProcess9"/>
    <dgm:cxn modelId="{DB1E8521-A6A9-465E-9546-763829DB4D84}" type="presParOf" srcId="{1EF42CFD-EF35-4A96-BE20-D49BE9BFD90B}" destId="{5CFC665E-CF7C-4071-BE58-BFE272D253CE}" srcOrd="3" destOrd="0" presId="urn:microsoft.com/office/officeart/2005/8/layout/hProcess9"/>
    <dgm:cxn modelId="{20673A34-93F1-4CDE-AFDF-03ECF072CA5A}" type="presParOf" srcId="{1EF42CFD-EF35-4A96-BE20-D49BE9BFD90B}" destId="{1EAF5470-3C96-4943-8751-30246883689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F35CC-E493-4CFC-A143-94834423097A}">
      <dsp:nvSpPr>
        <dsp:cNvPr id="0" name=""/>
        <dsp:cNvSpPr/>
      </dsp:nvSpPr>
      <dsp:spPr>
        <a:xfrm>
          <a:off x="0" y="2244"/>
          <a:ext cx="5364516" cy="114799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câu </a:t>
          </a:r>
          <a:r>
            <a:rPr lang="es-ES" alt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s-ES" alt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alt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</a:t>
          </a:r>
          <a:r>
            <a:rPr lang="es-ES" alt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Khung cảnh thiên nhiên và tâm trạng </a:t>
          </a:r>
          <a:r>
            <a:rPr lang="es-ES" alt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Thúy</a:t>
          </a:r>
          <a:r>
            <a:rPr lang="es-ES" alt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Kiều.</a:t>
          </a:r>
          <a:endParaRPr lang="en-BZ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24" y="35868"/>
        <a:ext cx="5297268" cy="1080747"/>
      </dsp:txXfrm>
    </dsp:sp>
    <dsp:sp modelId="{072DA909-5453-4024-968B-CBE56E980222}">
      <dsp:nvSpPr>
        <dsp:cNvPr id="0" name=""/>
        <dsp:cNvSpPr/>
      </dsp:nvSpPr>
      <dsp:spPr>
        <a:xfrm rot="5400000">
          <a:off x="2467008" y="1178939"/>
          <a:ext cx="430498" cy="5165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2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27279" y="1221989"/>
        <a:ext cx="309958" cy="301349"/>
      </dsp:txXfrm>
    </dsp:sp>
    <dsp:sp modelId="{2512A852-F2D5-419C-BE95-5D46EAF56D53}">
      <dsp:nvSpPr>
        <dsp:cNvPr id="0" name=""/>
        <dsp:cNvSpPr/>
      </dsp:nvSpPr>
      <dsp:spPr>
        <a:xfrm>
          <a:off x="0" y="1724237"/>
          <a:ext cx="5364516" cy="11479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alt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câu </a:t>
          </a:r>
          <a:r>
            <a:rPr lang="es-ES" alt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s-ES" alt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alt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 </a:t>
          </a:r>
          <a:r>
            <a:rPr lang="es-ES" alt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Nỗi</a:t>
          </a:r>
          <a:r>
            <a:rPr lang="es-ES" alt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s-ES" alt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nhớ</a:t>
          </a:r>
          <a:r>
            <a:rPr lang="es-ES" alt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s-ES" alt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của</a:t>
          </a:r>
          <a:r>
            <a:rPr lang="es-ES" alt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s-ES" alt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Thúy</a:t>
          </a:r>
          <a:r>
            <a:rPr lang="es-ES" alt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</a:t>
          </a:r>
          <a:r>
            <a:rPr lang="es-ES" alt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iều </a:t>
          </a:r>
          <a:endParaRPr lang="en-BZ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24" y="1757861"/>
        <a:ext cx="5297268" cy="1080747"/>
      </dsp:txXfrm>
    </dsp:sp>
    <dsp:sp modelId="{117F6F03-2126-4BF4-BAF4-C30E99D8567D}">
      <dsp:nvSpPr>
        <dsp:cNvPr id="0" name=""/>
        <dsp:cNvSpPr/>
      </dsp:nvSpPr>
      <dsp:spPr>
        <a:xfrm rot="5400000">
          <a:off x="2467008" y="2900933"/>
          <a:ext cx="430498" cy="5165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2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27279" y="2943983"/>
        <a:ext cx="309958" cy="301349"/>
      </dsp:txXfrm>
    </dsp:sp>
    <dsp:sp modelId="{C58AFF8C-744A-42CB-BCD6-3872FA7A6FED}">
      <dsp:nvSpPr>
        <dsp:cNvPr id="0" name=""/>
        <dsp:cNvSpPr/>
      </dsp:nvSpPr>
      <dsp:spPr>
        <a:xfrm>
          <a:off x="0" y="3446231"/>
          <a:ext cx="5364516" cy="11479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câu </a:t>
          </a:r>
          <a:r>
            <a:rPr lang="es-ES" alt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s-ES" alt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alt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</a:t>
          </a:r>
          <a:r>
            <a:rPr lang="es-ES" alt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Tâm </a:t>
          </a:r>
          <a:r>
            <a:rPr lang="es-ES" alt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trạng</a:t>
          </a:r>
          <a:r>
            <a:rPr lang="es-ES" alt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alt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buồn</a:t>
          </a:r>
          <a:r>
            <a:rPr lang="es-ES" alt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lo âu </a:t>
          </a:r>
          <a:r>
            <a:rPr lang="es-ES" alt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s-ES" alt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alt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Thúy</a:t>
          </a:r>
          <a:r>
            <a:rPr lang="es-ES" alt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alt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Kiều</a:t>
          </a:r>
          <a:r>
            <a:rPr lang="es-ES" alt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BZ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24" y="3479855"/>
        <a:ext cx="5297268" cy="1080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C885B-1A8E-4322-9F4F-FCF5020CB111}">
      <dsp:nvSpPr>
        <dsp:cNvPr id="0" name=""/>
        <dsp:cNvSpPr/>
      </dsp:nvSpPr>
      <dsp:spPr>
        <a:xfrm rot="5400000">
          <a:off x="725029" y="1320565"/>
          <a:ext cx="909945" cy="10359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B1405-F028-4FBD-AA1F-AFA6CF017DF1}">
      <dsp:nvSpPr>
        <dsp:cNvPr id="0" name=""/>
        <dsp:cNvSpPr/>
      </dsp:nvSpPr>
      <dsp:spPr>
        <a:xfrm>
          <a:off x="2301" y="311873"/>
          <a:ext cx="2495107" cy="1072218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36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Hồi</a:t>
          </a:r>
          <a:r>
            <a:rPr lang="en-BZ" sz="3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BZ" sz="3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kỉ</a:t>
          </a:r>
          <a:r>
            <a:rPr lang="en-BZ" sz="3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niệm</a:t>
          </a:r>
          <a:endParaRPr lang="en-BZ" sz="3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52" y="364224"/>
        <a:ext cx="2390405" cy="967516"/>
      </dsp:txXfrm>
    </dsp:sp>
    <dsp:sp modelId="{C1B97CC3-1E8B-41BB-BF2C-CB4E586FCF0C}">
      <dsp:nvSpPr>
        <dsp:cNvPr id="0" name=""/>
        <dsp:cNvSpPr/>
      </dsp:nvSpPr>
      <dsp:spPr>
        <a:xfrm>
          <a:off x="2015761" y="414133"/>
          <a:ext cx="1114094" cy="866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83145-53C7-4965-BD2E-7E0EBF3CDF88}">
      <dsp:nvSpPr>
        <dsp:cNvPr id="0" name=""/>
        <dsp:cNvSpPr/>
      </dsp:nvSpPr>
      <dsp:spPr>
        <a:xfrm rot="5400000">
          <a:off x="2215915" y="2525021"/>
          <a:ext cx="909945" cy="10359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23787-C11D-4B59-850C-71ACB991BDF8}">
      <dsp:nvSpPr>
        <dsp:cNvPr id="0" name=""/>
        <dsp:cNvSpPr/>
      </dsp:nvSpPr>
      <dsp:spPr>
        <a:xfrm>
          <a:off x="1503527" y="1516328"/>
          <a:ext cx="2474428" cy="1072218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3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 </a:t>
          </a:r>
          <a:r>
            <a:rPr lang="en-BZ" sz="36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lắng</a:t>
          </a:r>
          <a:r>
            <a:rPr lang="en-BZ" sz="3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day </a:t>
          </a:r>
          <a:r>
            <a:rPr lang="en-BZ" sz="36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dứt</a:t>
          </a:r>
          <a:endParaRPr lang="en-BZ" sz="3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5878" y="1568679"/>
        <a:ext cx="2369726" cy="967516"/>
      </dsp:txXfrm>
    </dsp:sp>
    <dsp:sp modelId="{1E5C8E27-A44E-4116-8699-3A6338C8636C}">
      <dsp:nvSpPr>
        <dsp:cNvPr id="0" name=""/>
        <dsp:cNvSpPr/>
      </dsp:nvSpPr>
      <dsp:spPr>
        <a:xfrm>
          <a:off x="3506647" y="1618589"/>
          <a:ext cx="1114094" cy="866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25EFC-53ED-4EF7-950C-C0B2F193D863}">
      <dsp:nvSpPr>
        <dsp:cNvPr id="0" name=""/>
        <dsp:cNvSpPr/>
      </dsp:nvSpPr>
      <dsp:spPr>
        <a:xfrm>
          <a:off x="3004753" y="2720784"/>
          <a:ext cx="2736199" cy="1750558"/>
        </a:xfrm>
        <a:prstGeom prst="roundRect">
          <a:avLst>
            <a:gd name="adj" fmla="val 166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36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Giãi</a:t>
          </a:r>
          <a:r>
            <a:rPr lang="en-BZ" sz="3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BZ" sz="3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36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khẳng</a:t>
          </a:r>
          <a:r>
            <a:rPr lang="en-BZ" sz="3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BZ" sz="3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tấm</a:t>
          </a:r>
          <a:r>
            <a:rPr lang="en-BZ" sz="3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endParaRPr lang="en-BZ" sz="3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0224" y="2806255"/>
        <a:ext cx="2565257" cy="1579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92370-3B27-46D6-9909-040EE6B73AD0}">
      <dsp:nvSpPr>
        <dsp:cNvPr id="0" name=""/>
        <dsp:cNvSpPr/>
      </dsp:nvSpPr>
      <dsp:spPr>
        <a:xfrm>
          <a:off x="0" y="0"/>
          <a:ext cx="11794830" cy="541866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FB4D3-0FA8-45FA-998E-F075664B3C66}">
      <dsp:nvSpPr>
        <dsp:cNvPr id="0" name=""/>
        <dsp:cNvSpPr/>
      </dsp:nvSpPr>
      <dsp:spPr>
        <a:xfrm>
          <a:off x="12670" y="1625600"/>
          <a:ext cx="3796462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•"/>
          </a:pPr>
          <a:r>
            <a:rPr lang="en-US" altLang="zh-CN" sz="31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Đây là trò chơi khám phá</a:t>
          </a:r>
          <a:r>
            <a:rPr lang="vi-VN" altLang="en-US" sz="31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1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nhân vật lịch sử </a:t>
          </a:r>
          <a:r>
            <a:rPr lang="en-US" altLang="zh-CN" sz="31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bên trong các mảnh ghép.</a:t>
          </a:r>
          <a:endParaRPr lang="en-SG" sz="31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477" y="1731407"/>
        <a:ext cx="3584848" cy="1955852"/>
      </dsp:txXfrm>
    </dsp:sp>
    <dsp:sp modelId="{507F6EF0-47CF-4A2B-B017-97AA64CDDA4D}">
      <dsp:nvSpPr>
        <dsp:cNvPr id="0" name=""/>
        <dsp:cNvSpPr/>
      </dsp:nvSpPr>
      <dsp:spPr>
        <a:xfrm>
          <a:off x="3999186" y="1625600"/>
          <a:ext cx="3796462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•"/>
          </a:pPr>
          <a:r>
            <a:rPr lang="en-US" altLang="zh-CN" sz="31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Trò chơi gồm 5 câu hỏi lần lượt ứng với 5  mảnh ghép. </a:t>
          </a:r>
          <a:endParaRPr lang="en-SG" sz="31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4993" y="1731407"/>
        <a:ext cx="3584848" cy="1955852"/>
      </dsp:txXfrm>
    </dsp:sp>
    <dsp:sp modelId="{1EAF5470-3C96-4943-8751-30246883689C}">
      <dsp:nvSpPr>
        <dsp:cNvPr id="0" name=""/>
        <dsp:cNvSpPr/>
      </dsp:nvSpPr>
      <dsp:spPr>
        <a:xfrm>
          <a:off x="7985702" y="1625600"/>
          <a:ext cx="3796462" cy="21674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Trả lời đúng mỗi câu hỏi, mảnh ghép tương ứng sẽ được mở ra</a:t>
          </a:r>
          <a:endParaRPr lang="en-SG" sz="31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91509" y="1731407"/>
        <a:ext cx="3584848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224C5-429B-4386-B562-BBC8BA62F106}" type="datetimeFigureOut">
              <a:rPr lang="en-SG" smtClean="0"/>
              <a:t>9/10/2024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2185E-410A-42C9-B685-2F805EB7240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7305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54506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91264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93268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2560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7437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21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3727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96605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55065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27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02166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28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07838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29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2432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10631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4FEA0759-CF5B-4966-A55F-FFFF7D87FC36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Placeholder 2">
            <a:extLst>
              <a:ext uri="{FF2B5EF4-FFF2-40B4-BE49-F238E27FC236}">
                <a16:creationId xmlns:a16="http://schemas.microsoft.com/office/drawing/2014/main" id="{DC190940-814E-480A-9318-1A0CC956118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33726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31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22825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32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55759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33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87958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34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01818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35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908995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37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441897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749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938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420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79584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17061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9220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84448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- Ng</a:t>
            </a:r>
            <a:r>
              <a:rPr lang="vi-VN" dirty="0"/>
              <a:t>ư</a:t>
            </a:r>
            <a:r>
              <a:rPr lang="en-SG" dirty="0"/>
              <a:t>ng </a:t>
            </a:r>
            <a:r>
              <a:rPr lang="en-SG" dirty="0" err="1"/>
              <a:t>Bích</a:t>
            </a:r>
            <a:r>
              <a:rPr lang="en-SG" dirty="0"/>
              <a:t> (</a:t>
            </a:r>
            <a:r>
              <a:rPr lang="en-SG" dirty="0" err="1"/>
              <a:t>tên</a:t>
            </a:r>
            <a:r>
              <a:rPr lang="en-SG" dirty="0"/>
              <a:t> </a:t>
            </a:r>
            <a:r>
              <a:rPr lang="en-SG" dirty="0" err="1"/>
              <a:t>lầu</a:t>
            </a:r>
            <a:r>
              <a:rPr lang="en-SG" dirty="0"/>
              <a:t>): </a:t>
            </a:r>
            <a:r>
              <a:rPr lang="en-SG" dirty="0" err="1"/>
              <a:t>đọng</a:t>
            </a:r>
            <a:r>
              <a:rPr lang="en-SG" dirty="0"/>
              <a:t> </a:t>
            </a:r>
            <a:r>
              <a:rPr lang="en-SG" dirty="0" err="1"/>
              <a:t>lại</a:t>
            </a:r>
            <a:r>
              <a:rPr lang="en-SG" dirty="0"/>
              <a:t> </a:t>
            </a:r>
            <a:r>
              <a:rPr lang="en-SG" dirty="0" err="1"/>
              <a:t>sắc</a:t>
            </a:r>
            <a:r>
              <a:rPr lang="en-SG" dirty="0"/>
              <a:t> </a:t>
            </a:r>
            <a:r>
              <a:rPr lang="en-SG" dirty="0" err="1"/>
              <a:t>biếc</a:t>
            </a:r>
            <a:endParaRPr lang="en-SG" dirty="0"/>
          </a:p>
          <a:p>
            <a:r>
              <a:rPr lang="en-SG" dirty="0"/>
              <a:t>- </a:t>
            </a:r>
            <a:r>
              <a:rPr lang="en-SG" dirty="0" err="1"/>
              <a:t>Khóa</a:t>
            </a:r>
            <a:r>
              <a:rPr lang="en-SG" dirty="0"/>
              <a:t> </a:t>
            </a:r>
            <a:r>
              <a:rPr lang="en-SG" dirty="0" err="1"/>
              <a:t>xuân</a:t>
            </a:r>
            <a:r>
              <a:rPr lang="en-SG" dirty="0"/>
              <a:t>: </a:t>
            </a:r>
            <a:r>
              <a:rPr lang="en-SG" dirty="0" err="1"/>
              <a:t>Khóa</a:t>
            </a:r>
            <a:r>
              <a:rPr lang="en-SG" dirty="0"/>
              <a:t> </a:t>
            </a:r>
            <a:r>
              <a:rPr lang="en-SG" dirty="0" err="1"/>
              <a:t>kín</a:t>
            </a:r>
            <a:r>
              <a:rPr lang="en-SG" dirty="0"/>
              <a:t> </a:t>
            </a:r>
            <a:r>
              <a:rPr lang="en-SG" dirty="0" err="1"/>
              <a:t>tuổi</a:t>
            </a:r>
            <a:r>
              <a:rPr lang="en-SG" dirty="0"/>
              <a:t> </a:t>
            </a:r>
            <a:r>
              <a:rPr lang="en-SG" dirty="0" err="1"/>
              <a:t>xuân</a:t>
            </a:r>
            <a:r>
              <a:rPr lang="en-SG" dirty="0"/>
              <a:t>, ý </a:t>
            </a:r>
            <a:r>
              <a:rPr lang="en-SG" dirty="0" err="1"/>
              <a:t>nói</a:t>
            </a:r>
            <a:r>
              <a:rPr lang="en-SG" dirty="0"/>
              <a:t> </a:t>
            </a:r>
            <a:r>
              <a:rPr lang="en-SG" dirty="0" err="1"/>
              <a:t>cấm</a:t>
            </a:r>
            <a:r>
              <a:rPr lang="en-SG" dirty="0"/>
              <a:t> </a:t>
            </a:r>
            <a:r>
              <a:rPr lang="en-SG" dirty="0" err="1"/>
              <a:t>cung</a:t>
            </a:r>
            <a:r>
              <a:rPr lang="en-SG" dirty="0"/>
              <a:t>. </a:t>
            </a:r>
            <a:r>
              <a:rPr lang="en-SG" dirty="0" err="1"/>
              <a:t>Trong</a:t>
            </a:r>
            <a:r>
              <a:rPr lang="en-SG" dirty="0"/>
              <a:t> tr</a:t>
            </a:r>
            <a:r>
              <a:rPr lang="vi-VN" dirty="0"/>
              <a:t>ư</a:t>
            </a:r>
            <a:r>
              <a:rPr lang="en-SG" dirty="0" err="1"/>
              <a:t>ờng</a:t>
            </a:r>
            <a:r>
              <a:rPr lang="en-SG" dirty="0"/>
              <a:t> </a:t>
            </a:r>
            <a:r>
              <a:rPr lang="en-SG" dirty="0" err="1"/>
              <a:t>hợp</a:t>
            </a:r>
            <a:r>
              <a:rPr lang="en-SG" dirty="0"/>
              <a:t> </a:t>
            </a:r>
            <a:r>
              <a:rPr lang="en-SG" dirty="0" err="1"/>
              <a:t>này</a:t>
            </a:r>
            <a:r>
              <a:rPr lang="en-SG" dirty="0"/>
              <a:t>, </a:t>
            </a:r>
            <a:r>
              <a:rPr lang="en-SG" dirty="0" err="1"/>
              <a:t>tác</a:t>
            </a:r>
            <a:r>
              <a:rPr lang="en-SG" dirty="0"/>
              <a:t> </a:t>
            </a:r>
            <a:r>
              <a:rPr lang="en-SG" dirty="0" err="1"/>
              <a:t>giả</a:t>
            </a:r>
            <a:r>
              <a:rPr lang="en-SG" dirty="0"/>
              <a:t> </a:t>
            </a:r>
            <a:r>
              <a:rPr lang="en-SG" dirty="0" err="1"/>
              <a:t>có</a:t>
            </a:r>
            <a:r>
              <a:rPr lang="en-SG" dirty="0"/>
              <a:t> ý </a:t>
            </a:r>
            <a:r>
              <a:rPr lang="en-SG" dirty="0" err="1"/>
              <a:t>xót</a:t>
            </a:r>
            <a:r>
              <a:rPr lang="en-SG" dirty="0"/>
              <a:t> </a:t>
            </a:r>
            <a:r>
              <a:rPr lang="en-SG" dirty="0" err="1"/>
              <a:t>xa</a:t>
            </a:r>
            <a:r>
              <a:rPr lang="en-SG" dirty="0"/>
              <a:t> </a:t>
            </a:r>
            <a:r>
              <a:rPr lang="en-SG" dirty="0" err="1"/>
              <a:t>cảnh</a:t>
            </a:r>
            <a:r>
              <a:rPr lang="en-SG" dirty="0"/>
              <a:t> </a:t>
            </a:r>
            <a:r>
              <a:rPr lang="en-SG" dirty="0" err="1"/>
              <a:t>ngộ</a:t>
            </a:r>
            <a:r>
              <a:rPr lang="en-SG" dirty="0"/>
              <a:t> </a:t>
            </a:r>
            <a:r>
              <a:rPr lang="en-SG" dirty="0" err="1"/>
              <a:t>trờ</a:t>
            </a:r>
            <a:r>
              <a:rPr lang="en-SG" dirty="0"/>
              <a:t> </a:t>
            </a:r>
            <a:r>
              <a:rPr lang="en-SG" dirty="0" err="1"/>
              <a:t>trêu</a:t>
            </a:r>
            <a:r>
              <a:rPr lang="en-SG" dirty="0"/>
              <a:t>, </a:t>
            </a:r>
            <a:r>
              <a:rPr lang="en-SG" dirty="0" err="1"/>
              <a:t>mỉa</a:t>
            </a:r>
            <a:r>
              <a:rPr lang="en-SG" dirty="0"/>
              <a:t> </a:t>
            </a:r>
            <a:r>
              <a:rPr lang="en-SG" dirty="0" err="1"/>
              <a:t>mai</a:t>
            </a:r>
            <a:r>
              <a:rPr lang="en-SG" dirty="0"/>
              <a:t> </a:t>
            </a:r>
            <a:r>
              <a:rPr lang="en-SG" dirty="0" err="1"/>
              <a:t>số</a:t>
            </a:r>
            <a:r>
              <a:rPr lang="en-SG" dirty="0"/>
              <a:t> </a:t>
            </a:r>
            <a:r>
              <a:rPr lang="en-SG" dirty="0" err="1"/>
              <a:t>phận</a:t>
            </a:r>
            <a:r>
              <a:rPr lang="en-SG" dirty="0"/>
              <a:t> </a:t>
            </a:r>
            <a:r>
              <a:rPr lang="en-SG" dirty="0" err="1"/>
              <a:t>bất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Kiều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0378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A31AC4-0F11-4A39-9586-CB4D6F476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26F731B-12DD-4444-8150-AF4524952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5242529-696A-4005-B307-F2037CFD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/>
              <a:t>09/10/2024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1CBE9F-5CD1-4655-AC98-FD314254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A0FC3A5-2759-4663-BFC9-6A46EF11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24657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673A3A-FFAD-45DD-B7EA-E6C15691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AE64A94-1DE6-4CDB-B816-FD31A111C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09FBD95-3EF9-4B75-BB77-BD5E42976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/>
              <a:t>09/10/2024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2E9534-CCA5-41FF-B873-6D579FF1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193C9D8-C865-423C-B8F1-B280BCE28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09294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13156D9-5513-4EB0-A1CA-A50B68E58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67EAFF6-BD53-4FE0-A33F-5256AA89E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36BF06C-CD7C-4590-82F5-6687D3D9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/>
              <a:t>09/10/2024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CCD9148-342D-4C40-B980-A0B2F1A7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DB2C16F-B051-4F9E-83D9-B6555A7ED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799574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2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1ACAC8-1139-4C94-9A70-49E5EB6D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53954" y="1017853"/>
            <a:ext cx="2011362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928A7-E498-481A-97CC-DE0285EF868D}" type="datetime1">
              <a:rPr lang="en-US"/>
              <a:pPr>
                <a:defRPr/>
              </a:pPr>
              <a:t>10/9/2024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A80A1-AACC-4146-B7CE-A08460A0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53084" y="3676121"/>
            <a:ext cx="3200400" cy="4868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4DECE-031E-49C4-979B-B80A93519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9451" y="5734050"/>
            <a:ext cx="812800" cy="520700"/>
          </a:xfrm>
        </p:spPr>
        <p:txBody>
          <a:bodyPr/>
          <a:lstStyle>
            <a:lvl1pPr>
              <a:defRPr/>
            </a:lvl1pPr>
          </a:lstStyle>
          <a:p>
            <a:fld id="{AE9A5F79-B0FB-4F87-A0D9-D6A16CC467D1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9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FD2F7-A5B7-AE6D-123B-CB3EC552A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4DBA3-06EC-0822-A5E1-8E9D80BD2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0C7CB-CADF-E28D-7D05-49112291C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013-E14E-492D-ACCD-A7D7825DC2F4}" type="datetimeFigureOut">
              <a:rPr lang="en-BZ" smtClean="0"/>
              <a:t>09/10/2024</a:t>
            </a:fld>
            <a:endParaRPr lang="en-B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DD166-94E3-7138-5036-553F15F7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12442-39FB-E4FB-EBC3-29459895C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B846-44EF-49D5-BFF6-134D196AD3C8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481350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8910D-0A29-8D8D-BE54-C41D372F4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E5C4C-35C2-4788-B100-590ABD1F0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DDB31-58AC-49C4-CDA5-7B17C4435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013-E14E-492D-ACCD-A7D7825DC2F4}" type="datetimeFigureOut">
              <a:rPr lang="en-BZ" smtClean="0"/>
              <a:t>09/10/2024</a:t>
            </a:fld>
            <a:endParaRPr lang="en-B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1AC8D-27F7-8341-2CFA-449930CF3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2D984-CF74-9597-3EC9-D5ACDB2D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B846-44EF-49D5-BFF6-134D196AD3C8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350833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BDF5-F423-BDDB-B6AF-0F594146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2F92E-ECDE-5F4E-A4A1-6DFE6902C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685BE-8BBB-38DE-79D8-DE1C55C5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013-E14E-492D-ACCD-A7D7825DC2F4}" type="datetimeFigureOut">
              <a:rPr lang="en-BZ" smtClean="0"/>
              <a:t>09/10/2024</a:t>
            </a:fld>
            <a:endParaRPr lang="en-B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BD2AB-8DD1-3C9E-C532-645354B8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019DF-F311-14A9-178D-29E20A681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B846-44EF-49D5-BFF6-134D196AD3C8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652696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1C8F6-C843-2A03-49E9-09FB19785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8C523-C561-C7CA-7146-60E49D7BF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55C6DE-B287-1C69-466A-9737015F2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69C38-1882-BA12-E748-AD23F68D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013-E14E-492D-ACCD-A7D7825DC2F4}" type="datetimeFigureOut">
              <a:rPr lang="en-BZ" smtClean="0"/>
              <a:t>09/10/2024</a:t>
            </a:fld>
            <a:endParaRPr lang="en-B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32304-E742-E06F-A665-67B8EE9E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92A0A-DF2B-5816-CF2E-838BE05F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B846-44EF-49D5-BFF6-134D196AD3C8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322910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43F19-61E5-5CE0-0BCE-8BCC82A9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2E572-AC6F-7FC2-C2C8-FFB55A3BA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CD7BD-3C08-D872-9778-A24009BF4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54B9C-165C-133F-8495-59F1048D5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48D31B-7027-70E7-1CA1-70E076B5A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229A0-32E9-08BE-4682-E00F1E604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013-E14E-492D-ACCD-A7D7825DC2F4}" type="datetimeFigureOut">
              <a:rPr lang="en-BZ" smtClean="0"/>
              <a:t>09/10/2024</a:t>
            </a:fld>
            <a:endParaRPr lang="en-B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7A5ECC-2F37-5989-FF54-B0446EEF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F21A44-F6DD-BF20-FEFA-01D47E83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B846-44EF-49D5-BFF6-134D196AD3C8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216327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CC5BE-B80B-5A16-8E0F-5AA35B42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373B4-4AE8-0580-8435-23E573C0F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013-E14E-492D-ACCD-A7D7825DC2F4}" type="datetimeFigureOut">
              <a:rPr lang="en-BZ" smtClean="0"/>
              <a:t>09/10/2024</a:t>
            </a:fld>
            <a:endParaRPr lang="en-B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9F8D80-EEA2-D0FE-B80F-03B8722D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2AB07-FDFB-463D-1F8A-76E21CC6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B846-44EF-49D5-BFF6-134D196AD3C8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72046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08E6E3-C4D7-423C-9A4F-3D57F94A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CF97FAF-7544-4697-AA26-1E1BEF0B5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F1A756-ECBB-421D-97FC-278F27BE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/>
              <a:t>09/10/2024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C533EE5-0F4D-4553-A132-C4A256FE0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C613346-2F95-461D-8512-985038EA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438681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D77F0D-C502-0578-2A27-F378E10CB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013-E14E-492D-ACCD-A7D7825DC2F4}" type="datetimeFigureOut">
              <a:rPr lang="en-BZ" smtClean="0"/>
              <a:t>09/10/2024</a:t>
            </a:fld>
            <a:endParaRPr lang="en-B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EC84A5-8ABB-64A9-40FE-676E7335F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E080E-E889-7E0E-A12A-B6D710CC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B846-44EF-49D5-BFF6-134D196AD3C8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219582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3C1D-5A25-D521-6162-B5735DEC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ABB97-A1DC-EB58-1644-2360ABA4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5C32B-6FBD-5361-6BD5-C1970C2CB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56431-9C42-62A0-CC88-2E3E4A10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013-E14E-492D-ACCD-A7D7825DC2F4}" type="datetimeFigureOut">
              <a:rPr lang="en-BZ" smtClean="0"/>
              <a:t>09/10/2024</a:t>
            </a:fld>
            <a:endParaRPr lang="en-B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69EE8-4029-00C3-793E-E621CDAF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7805F-65FF-F6E8-6F20-63C8F1AA9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B846-44EF-49D5-BFF6-134D196AD3C8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292910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E3911-4684-A663-0258-3F45BD867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D470C4-41A6-2770-2C1D-E721E35AD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6D26D-A42D-F154-230D-4C434EF2A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D48B8-1808-1EDE-E94C-1B6A5169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013-E14E-492D-ACCD-A7D7825DC2F4}" type="datetimeFigureOut">
              <a:rPr lang="en-BZ" smtClean="0"/>
              <a:t>09/10/2024</a:t>
            </a:fld>
            <a:endParaRPr lang="en-B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C85EC-BB8A-2FFE-2E71-7CDDE49C1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5DF59-819E-E3D8-5B2A-CAC1A83D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B846-44EF-49D5-BFF6-134D196AD3C8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748464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21A1E-A007-ECA8-D8B6-811B8BEC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19D03-D456-91AA-EF5B-B606A1BDD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2EF50-9DB0-FE34-28D2-CEA966B5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013-E14E-492D-ACCD-A7D7825DC2F4}" type="datetimeFigureOut">
              <a:rPr lang="en-BZ" smtClean="0"/>
              <a:t>09/10/2024</a:t>
            </a:fld>
            <a:endParaRPr lang="en-B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AF143-546C-614D-4EE3-7B77185A9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BAAF-9B83-4AD7-9294-AF70FA3F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B846-44EF-49D5-BFF6-134D196AD3C8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787683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545A33-7F1E-592C-15B9-1CA8C76CB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31651-4008-1460-2CD9-18CCA9E64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B5077-2F50-573C-3F99-03A3F8E9B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013-E14E-492D-ACCD-A7D7825DC2F4}" type="datetimeFigureOut">
              <a:rPr lang="en-BZ" smtClean="0"/>
              <a:t>09/10/2024</a:t>
            </a:fld>
            <a:endParaRPr lang="en-B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C7B32-CA6C-64DD-A78F-509837E0F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0B2B6-4011-5E1F-14B5-4C81D1E6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B846-44EF-49D5-BFF6-134D196AD3C8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923071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1ACAC8-1139-4C94-9A70-49E5EB6D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53954" y="1017853"/>
            <a:ext cx="2011362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928A7-E498-481A-97CC-DE0285EF868D}" type="datetime1">
              <a:rPr lang="en-US"/>
              <a:pPr>
                <a:defRPr/>
              </a:pPr>
              <a:t>10/9/2024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A80A1-AACC-4146-B7CE-A08460A0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53084" y="3676121"/>
            <a:ext cx="3200400" cy="4868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4DECE-031E-49C4-979B-B80A93519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9451" y="5734050"/>
            <a:ext cx="812800" cy="520700"/>
          </a:xfrm>
        </p:spPr>
        <p:txBody>
          <a:bodyPr/>
          <a:lstStyle>
            <a:lvl1pPr>
              <a:defRPr/>
            </a:lvl1pPr>
          </a:lstStyle>
          <a:p>
            <a:fld id="{AE9A5F79-B0FB-4F87-A0D9-D6A16CC467D1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9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175C68-CBDB-49C9-BBC1-DD7A6287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266C889-6B20-401D-B259-98E05C0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192482-22AA-403C-A4C5-F604ECA3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/>
              <a:t>09/10/2024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6803697-0062-471E-9FD1-77C2C7A6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D98D08D-D3D7-4614-98B9-22DBBC01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67105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AD69D0-FBFE-4BFD-9B82-B4D29E09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8CDE1C-240A-4A88-A3BC-D6E3A3AD5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79D478A-3A58-4841-B6A3-A67E26339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A93752E-9001-4619-82EA-A01094A9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/>
              <a:t>09/10/2024</a:t>
            </a:fld>
            <a:endParaRPr lang="en-BZ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1E17AE9-1396-4325-AAB8-A6416DC9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740838B-E2FD-4835-BF88-0972856A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77597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40508B0-7644-4CB3-8D51-F0C26654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054C22B-6C8A-48E5-BBA0-B4404E567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6AD9F02-FF04-41C8-8E13-8DC251913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BFDEABA-0F17-4410-A070-18398E658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B806871-7243-4D3F-B71B-C1E0D107B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A6B2D8E-1B97-479C-8748-DB36672F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/>
              <a:t>09/10/2024</a:t>
            </a:fld>
            <a:endParaRPr lang="en-BZ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9B319CF-6428-4601-918B-BE5875EB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35A2AEB-C232-43CD-9F91-C663D72A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60957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550B044-CBF4-485A-AB6F-8FCA25B1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E3116CA-FDE3-4EC8-BD11-F2746BD6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/>
              <a:t>09/10/2024</a:t>
            </a:fld>
            <a:endParaRPr lang="en-BZ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B789EFF-3ABA-4AA1-A68C-DD692EC0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5FD757F-E48B-4023-8201-A131AC76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2498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43315E1-2DBF-4838-A2AD-7590E4C3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/>
              <a:t>09/10/2024</a:t>
            </a:fld>
            <a:endParaRPr lang="en-BZ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5122CF3-599F-4364-8A73-53EC46C4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034D282-19CD-4A92-8158-B9C7667F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34251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FBBB5C-8E90-4A4E-A1F6-D55105E6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4B0A64C-B07F-4D58-A81C-64C000D2C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623DE48-4242-40EC-9E73-26235C95F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862E76-F09F-4C38-B2B4-E8BB2993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/>
              <a:t>09/10/2024</a:t>
            </a:fld>
            <a:endParaRPr lang="en-BZ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1501B0F-9E8E-4107-8E83-E4FC259A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6CD5E11-412A-4A2F-A2FF-D0C0A665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46858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269D2A-AB07-44A1-936D-539C90B7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551B8FA-5223-4282-A39D-AE58BF99B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5CDC2C9-6647-4674-B15A-473C28B6B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ACA3976-1444-4AE4-9C9D-69AA16CF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/>
              <a:t>09/10/2024</a:t>
            </a:fld>
            <a:endParaRPr lang="en-BZ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62C077-FC2F-4E03-B45C-5E519A55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0760EE0-3B6E-4C76-808E-342AC392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73306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D6473E8-5985-4CE2-9B24-66AFAF2D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C67D3C-AF77-44DD-BD91-ECFC0A06D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205F8D-82B1-4323-86EE-70569F903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59220-5304-48A2-B19F-36E893CF7BB7}" type="datetimeFigureOut">
              <a:rPr lang="en-BZ" smtClean="0"/>
              <a:t>09/10/2024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C51631A-C422-4384-B1E2-0B5DC51AF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E2EADC8-C36E-4A8D-AEC5-3E082999C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BCEF5-7BB2-45AC-AC42-01578E2C4EA7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14935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2CD158-0F4E-AFCC-049E-05242C24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11110-2A46-0861-4262-48D25F52A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C5438-DFF8-5C07-22B1-8E0500D21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59220-5304-48A2-B19F-36E893CF7BB7}" type="datetimeFigureOut">
              <a:rPr lang="en-BZ" smtClean="0"/>
              <a:t>09/10/2024</a:t>
            </a:fld>
            <a:endParaRPr lang="en-B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9528C-D831-D4B8-A009-93075DD17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8790F-9D35-54A6-8504-C01AF7632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BCEF5-7BB2-45AC-AC42-01578E2C4EA7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34263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jpe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audio" Target="../media/audio1.wav"/><Relationship Id="rId7" Type="http://schemas.openxmlformats.org/officeDocument/2006/relationships/slide" Target="slide3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5" Type="http://schemas.openxmlformats.org/officeDocument/2006/relationships/slide" Target="slide34.xml"/><Relationship Id="rId10" Type="http://schemas.openxmlformats.org/officeDocument/2006/relationships/slide" Target="slide36.xml"/><Relationship Id="rId4" Type="http://schemas.openxmlformats.org/officeDocument/2006/relationships/image" Target="../media/image19.jpeg"/><Relationship Id="rId9" Type="http://schemas.openxmlformats.org/officeDocument/2006/relationships/slide" Target="slide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2.xml"/><Relationship Id="rId7" Type="http://schemas.openxmlformats.org/officeDocument/2006/relationships/slide" Target="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0.xml"/><Relationship Id="rId4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0.xml"/><Relationship Id="rId4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Æ¡i game Ã cá»­a bÃ­ máº­t">
            <a:extLst>
              <a:ext uri="{FF2B5EF4-FFF2-40B4-BE49-F238E27FC236}">
                <a16:creationId xmlns:a16="http://schemas.microsoft.com/office/drawing/2014/main" id="{CAAB9715-2A73-4B7D-AD73-D40EE1D11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2"/>
          <a:stretch/>
        </p:blipFill>
        <p:spPr bwMode="auto">
          <a:xfrm>
            <a:off x="-2" y="0"/>
            <a:ext cx="12192001" cy="685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26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FF21C829-287C-425D-BBFA-7BD45AF14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827" y="1080258"/>
            <a:ext cx="3057120" cy="62863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CỤC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Chỗ dành sẵn cho Nội dung 4">
            <a:extLst>
              <a:ext uri="{FF2B5EF4-FFF2-40B4-BE49-F238E27FC236}">
                <a16:creationId xmlns:a16="http://schemas.microsoft.com/office/drawing/2014/main" id="{E34CB36B-56CA-4106-89FD-A5790C402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234" r="2" b="1325"/>
          <a:stretch/>
        </p:blipFill>
        <p:spPr>
          <a:xfrm>
            <a:off x="14237" y="396955"/>
            <a:ext cx="5744306" cy="6664199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graphicFrame>
        <p:nvGraphicFramePr>
          <p:cNvPr id="6" name="Sơ đồ 5">
            <a:extLst>
              <a:ext uri="{FF2B5EF4-FFF2-40B4-BE49-F238E27FC236}">
                <a16:creationId xmlns:a16="http://schemas.microsoft.com/office/drawing/2014/main" id="{1D4BB7AE-98FD-4CB8-BC3E-08B88908FB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6248973"/>
              </p:ext>
            </p:extLst>
          </p:nvPr>
        </p:nvGraphicFramePr>
        <p:xfrm>
          <a:off x="6713621" y="1985210"/>
          <a:ext cx="5364516" cy="4596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58976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5F35CC-E493-4CFC-A143-948344230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BB5F35CC-E493-4CFC-A143-948344230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BB5F35CC-E493-4CFC-A143-948344230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2DA909-5453-4024-968B-CBE56E980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072DA909-5453-4024-968B-CBE56E980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072DA909-5453-4024-968B-CBE56E980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12A852-F2D5-419C-BE95-5D46EAF56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2512A852-F2D5-419C-BE95-5D46EAF56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2512A852-F2D5-419C-BE95-5D46EAF56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7F6F03-2126-4BF4-BAF4-C30E99D85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117F6F03-2126-4BF4-BAF4-C30E99D85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117F6F03-2126-4BF4-BAF4-C30E99D85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8AFF8C-744A-42CB-BCD6-3872FA7A6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C58AFF8C-744A-42CB-BCD6-3872FA7A6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C58AFF8C-744A-42CB-BCD6-3872FA7A6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ỗ dành sẵn cho Nội dung 4">
            <a:extLst>
              <a:ext uri="{FF2B5EF4-FFF2-40B4-BE49-F238E27FC236}">
                <a16:creationId xmlns:a16="http://schemas.microsoft.com/office/drawing/2014/main" id="{026C2454-390C-4146-97D3-8572F388AC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r="6537"/>
          <a:stretch/>
        </p:blipFill>
        <p:spPr>
          <a:xfrm>
            <a:off x="0" y="575035"/>
            <a:ext cx="4499791" cy="6282964"/>
          </a:xfrm>
          <a:prstGeom prst="rect">
            <a:avLst/>
          </a:prstGeom>
        </p:spPr>
      </p:pic>
      <p:sp>
        <p:nvSpPr>
          <p:cNvPr id="3" name="Tiêu đề 1">
            <a:extLst>
              <a:ext uri="{FF2B5EF4-FFF2-40B4-BE49-F238E27FC236}">
                <a16:creationId xmlns:a16="http://schemas.microsoft.com/office/drawing/2014/main" id="{35CDF703-BEEA-44C0-A148-9C1E7CAD0E26}"/>
              </a:ext>
            </a:extLst>
          </p:cNvPr>
          <p:cNvSpPr txBox="1">
            <a:spLocks/>
          </p:cNvSpPr>
          <p:nvPr/>
        </p:nvSpPr>
        <p:spPr>
          <a:xfrm>
            <a:off x="5011647" y="2555143"/>
            <a:ext cx="7291169" cy="3799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xa, </a:t>
            </a: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 </a:t>
            </a: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>
              <a:lnSpc>
                <a:spcPct val="120000"/>
              </a:lnSpc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Bẽ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sz="3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5736B7-91C8-48CE-8C5D-CC0DD20B87C8}"/>
              </a:ext>
            </a:extLst>
          </p:cNvPr>
          <p:cNvSpPr/>
          <p:nvPr/>
        </p:nvSpPr>
        <p:spPr>
          <a:xfrm>
            <a:off x="4222679" y="-152"/>
            <a:ext cx="79693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E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s-E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s-E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s-E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s-E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s-E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s-E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es-E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s-E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s-E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s-E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s-E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s-E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s-E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s-E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s-E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endParaRPr lang="en-SG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0803"/>
              </p:ext>
            </p:extLst>
          </p:nvPr>
        </p:nvGraphicFramePr>
        <p:xfrm>
          <a:off x="678093" y="821933"/>
          <a:ext cx="10859785" cy="6041136"/>
        </p:xfrm>
        <a:graphic>
          <a:graphicData uri="http://schemas.openxmlformats.org/drawingml/2006/table">
            <a:tbl>
              <a:tblPr firstRow="1" firstCol="1" bandRow="1"/>
              <a:tblGrid>
                <a:gridCol w="10859785">
                  <a:extLst>
                    <a:ext uri="{9D8B030D-6E8A-4147-A177-3AD203B41FA5}">
                      <a16:colId xmlns:a16="http://schemas.microsoft.com/office/drawing/2014/main" val="55451706"/>
                    </a:ext>
                  </a:extLst>
                </a:gridCol>
              </a:tblGrid>
              <a:tr h="1015291">
                <a:tc>
                  <a:txBody>
                    <a:bodyPr/>
                    <a:lstStyle/>
                    <a:p>
                      <a:pPr marL="0" marR="7874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</a:t>
                      </a:r>
                      <a:r>
                        <a:rPr lang="en-US" sz="2800" b="1" i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i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949884"/>
                  </a:ext>
                </a:extLst>
              </a:tr>
              <a:tr h="4440286">
                <a:tc>
                  <a:txBody>
                    <a:bodyPr/>
                    <a:lstStyle/>
                    <a:p>
                      <a:pPr marL="0" marR="787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hung</a:t>
                      </a:r>
                      <a:r>
                        <a:rPr lang="en-US" sz="28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lầu</a:t>
                      </a:r>
                      <a:r>
                        <a:rPr lang="en-US" sz="28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Ngưng</a:t>
                      </a:r>
                      <a:r>
                        <a:rPr lang="en-US" sz="28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Bích</a:t>
                      </a:r>
                      <a:r>
                        <a:rPr 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787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……………………………………………………………</a:t>
                      </a:r>
                    </a:p>
                    <a:p>
                      <a:pPr marL="0" marR="787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…………………………………………………………..</a:t>
                      </a:r>
                    </a:p>
                    <a:p>
                      <a:pPr marL="0" marR="787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………………………………………………………….</a:t>
                      </a:r>
                    </a:p>
                    <a:p>
                      <a:pPr marL="0" marR="787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Qua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khung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8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800" b="1" kern="1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787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Thúy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Kiều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  <a:endParaRPr lang="en-US" sz="2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787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787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787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………………………………………………………….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20592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690" y="2536723"/>
            <a:ext cx="2415188" cy="375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16CAFDE4-1922-204F-870F-8B25181D14D1}"/>
              </a:ext>
            </a:extLst>
          </p:cNvPr>
          <p:cNvSpPr/>
          <p:nvPr/>
        </p:nvSpPr>
        <p:spPr>
          <a:xfrm>
            <a:off x="544467" y="2105807"/>
            <a:ext cx="5551533" cy="4431323"/>
          </a:xfrm>
          <a:prstGeom prst="roundRect">
            <a:avLst>
              <a:gd name="adj" fmla="val 1906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lvl="0" indent="-342900" algn="just" fontAlgn="ctr">
              <a:buFontTx/>
              <a:buChar char="-"/>
            </a:pP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non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342900" lvl="0" indent="-342900" algn="just" fontAlgn="ctr">
              <a:buFontTx/>
              <a:buChar char="-"/>
            </a:pP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dằng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dặc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ctr"/>
            <a:r>
              <a:rPr lang="vi-V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ghệ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ctr">
              <a:buFontTx/>
              <a:buChar char="-"/>
            </a:pP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bẽ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ctr">
              <a:buFontTx/>
              <a:buChar char="-"/>
            </a:pP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342900" lvl="0" indent="-342900" algn="just" fontAlgn="ctr">
              <a:buFontTx/>
              <a:buChar char="-"/>
            </a:pP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vi-VN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49">
            <a:extLst>
              <a:ext uri="{FF2B5EF4-FFF2-40B4-BE49-F238E27FC236}">
                <a16:creationId xmlns:a16="http://schemas.microsoft.com/office/drawing/2014/main" id="{755F4DE4-09C3-6C1F-7EA4-70A9D77CD41D}"/>
              </a:ext>
            </a:extLst>
          </p:cNvPr>
          <p:cNvSpPr/>
          <p:nvPr/>
        </p:nvSpPr>
        <p:spPr>
          <a:xfrm>
            <a:off x="6499748" y="2198274"/>
            <a:ext cx="5387926" cy="4431324"/>
          </a:xfrm>
          <a:prstGeom prst="roundRect">
            <a:avLst>
              <a:gd name="adj" fmla="val 1906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just" fontAlgn="ctr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ngợp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 fontAlgn="ctr">
              <a:buFontTx/>
              <a:buChar char="-"/>
            </a:pP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ctr"/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endParaRPr lang="en-US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ctr">
              <a:buFontTx/>
              <a:buChar char="-"/>
            </a:pP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D159F77E-8CF2-0B15-564C-389F294D25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7964" y="878810"/>
            <a:ext cx="4756934" cy="8677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chemeClr val="accent4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lầu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Ngưng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Bích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767A86C5-51E6-5AC5-6C20-93B357D03D0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39515" y="857926"/>
            <a:ext cx="4760008" cy="88868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chemeClr val="accent4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Kiều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图片 9" descr="左下">
            <a:extLst>
              <a:ext uri="{FF2B5EF4-FFF2-40B4-BE49-F238E27FC236}">
                <a16:creationId xmlns:a16="http://schemas.microsoft.com/office/drawing/2014/main" id="{E2620884-3090-4329-97B0-F89DB522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4735"/>
            <a:ext cx="791735" cy="165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587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y hanfu favorites">
            <a:extLst>
              <a:ext uri="{FF2B5EF4-FFF2-40B4-BE49-F238E27FC236}">
                <a16:creationId xmlns:a16="http://schemas.microsoft.com/office/drawing/2014/main" id="{FAE060EE-DF4B-4192-B1D5-CBF9C23BF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364" y="0"/>
            <a:ext cx="3990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2EBC62-DA1A-E9A6-1CDE-02DA6F194E2F}"/>
              </a:ext>
            </a:extLst>
          </p:cNvPr>
          <p:cNvSpPr txBox="1"/>
          <p:nvPr/>
        </p:nvSpPr>
        <p:spPr>
          <a:xfrm>
            <a:off x="264216" y="1022391"/>
            <a:ext cx="81699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Khung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cảnh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thiên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tâm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trạng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Thúy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Kiều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Nỗi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nhớ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Thúy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Kiều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390418" y="3184987"/>
            <a:ext cx="7017249" cy="249662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 Kiều lần lượt nhớ tới ai? Theo em trình tự nỗi nhớ ấy có hợp lý không? Vì sao?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BFC0760F-B7F4-4826-B22C-91A7E8B2E3D0}"/>
              </a:ext>
            </a:extLst>
          </p:cNvPr>
          <p:cNvSpPr txBox="1"/>
          <p:nvPr/>
        </p:nvSpPr>
        <p:spPr>
          <a:xfrm>
            <a:off x="3919002" y="726486"/>
            <a:ext cx="4372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20EC73E-2B39-4B0E-9DE3-27393CE84AE7}"/>
              </a:ext>
            </a:extLst>
          </p:cNvPr>
          <p:cNvSpPr txBox="1"/>
          <p:nvPr/>
        </p:nvSpPr>
        <p:spPr>
          <a:xfrm>
            <a:off x="3237918" y="1288178"/>
            <a:ext cx="5734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671729"/>
              </p:ext>
            </p:extLst>
          </p:nvPr>
        </p:nvGraphicFramePr>
        <p:xfrm>
          <a:off x="488975" y="2311535"/>
          <a:ext cx="10990732" cy="3832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8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137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Kim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Thúy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Kiều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Em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0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09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/>
          <p:nvPr/>
        </p:nvSpPr>
        <p:spPr bwMode="auto">
          <a:xfrm>
            <a:off x="1109004" y="718930"/>
            <a:ext cx="10503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algn="just">
              <a:buFontTx/>
              <a:buNone/>
              <a:defRPr/>
            </a:pP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thề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Content Placeholder 2"/>
          <p:cNvSpPr txBox="1"/>
          <p:nvPr/>
        </p:nvSpPr>
        <p:spPr bwMode="auto">
          <a:xfrm>
            <a:off x="6464933" y="1646971"/>
            <a:ext cx="5485228" cy="22820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lvl="0" indent="-51435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Tx/>
              <a:buNone/>
              <a:defRPr/>
            </a:pP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bặt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Content Placeholder 2"/>
          <p:cNvSpPr txBox="1"/>
          <p:nvPr/>
        </p:nvSpPr>
        <p:spPr bwMode="auto">
          <a:xfrm>
            <a:off x="609600" y="4115510"/>
            <a:ext cx="11003280" cy="228051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prstDash val="dash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algn="just">
              <a:buFontTx/>
              <a:buNone/>
              <a:defRPr/>
            </a:pP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gột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just">
              <a:buFontTx/>
              <a:buNone/>
              <a:defRPr/>
            </a:pP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hoen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ố,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gột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Tx/>
              <a:buNone/>
              <a:defRPr/>
            </a:pP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6244" y="1414382"/>
            <a:ext cx="12170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 txBox="1"/>
          <p:nvPr/>
        </p:nvSpPr>
        <p:spPr bwMode="auto">
          <a:xfrm>
            <a:off x="211016" y="2124137"/>
            <a:ext cx="5107744" cy="14306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algn="just">
              <a:buFontTx/>
              <a:buNone/>
              <a:defRPr/>
            </a:pP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Kim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Arrow: Right 13"/>
          <p:cNvSpPr/>
          <p:nvPr/>
        </p:nvSpPr>
        <p:spPr>
          <a:xfrm>
            <a:off x="5471160" y="2266993"/>
            <a:ext cx="640080" cy="108074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60C9ECF1-B9CD-48D2-A33B-A94DCEE57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12" y="68952"/>
            <a:ext cx="4713348" cy="677863"/>
          </a:xfrm>
        </p:spPr>
        <p:txBody>
          <a:bodyPr>
            <a:noAutofit/>
          </a:bodyPr>
          <a:lstStyle/>
          <a:p>
            <a:r>
              <a:rPr lang="en-B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B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B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B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B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B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hỗ dành sẵn cho Nội dung 6">
            <a:extLst>
              <a:ext uri="{FF2B5EF4-FFF2-40B4-BE49-F238E27FC236}">
                <a16:creationId xmlns:a16="http://schemas.microsoft.com/office/drawing/2014/main" id="{53C8D968-B4E5-48F9-9F24-45AC135DB7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009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9" name="Chỗ dành sẵn cho Nội dung 8">
            <a:extLst>
              <a:ext uri="{FF2B5EF4-FFF2-40B4-BE49-F238E27FC236}">
                <a16:creationId xmlns:a16="http://schemas.microsoft.com/office/drawing/2014/main" id="{4583DF99-26AC-48AF-BF1D-AB376F1AD5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594896"/>
              </p:ext>
            </p:extLst>
          </p:nvPr>
        </p:nvGraphicFramePr>
        <p:xfrm>
          <a:off x="914400" y="2206851"/>
          <a:ext cx="5743254" cy="478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5800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CC885B-1A8E-4322-9F4F-FCF5020CB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47CC885B-1A8E-4322-9F4F-FCF5020CB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4B1405-F028-4FBD-AA1F-AFA6CF017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E54B1405-F028-4FBD-AA1F-AFA6CF017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B97CC3-1E8B-41BB-BF2C-CB4E586FC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C1B97CC3-1E8B-41BB-BF2C-CB4E586FC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383145-53C7-4965-BD2E-7E0EBF3CD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7E383145-53C7-4965-BD2E-7E0EBF3CD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8223787-C11D-4B59-850C-71ACB991B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68223787-C11D-4B59-850C-71ACB991BD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5C8E27-A44E-4116-8699-3A6338C86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1E5C8E27-A44E-4116-8699-3A6338C86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9925EFC-53ED-4EF7-950C-C0B2F193D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dgm id="{89925EFC-53ED-4EF7-950C-C0B2F193D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75C15D-7AD8-4177-9540-8AED21D5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322" y="3238580"/>
            <a:ext cx="6723678" cy="288911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70000"/>
              </a:lnSpc>
            </a:pPr>
            <a:r>
              <a:rPr lang="vi-VN" sz="3600" i="1" dirty="0" err="1">
                <a:cs typeface="Calibri" panose="020F0502020204030204" pitchFamily="34" charset="0"/>
              </a:rPr>
              <a:t>Xót</a:t>
            </a:r>
            <a:r>
              <a:rPr lang="vi-VN" sz="3600" i="1" dirty="0">
                <a:cs typeface="Calibri" panose="020F0502020204030204" pitchFamily="34" charset="0"/>
              </a:rPr>
              <a:t> </a:t>
            </a:r>
            <a:r>
              <a:rPr lang="vi-VN" sz="3600" i="1" dirty="0" err="1">
                <a:cs typeface="Calibri" panose="020F0502020204030204" pitchFamily="34" charset="0"/>
              </a:rPr>
              <a:t>người</a:t>
            </a:r>
            <a:r>
              <a:rPr lang="vi-VN" sz="3600" i="1" dirty="0">
                <a:cs typeface="Calibri" panose="020F0502020204030204" pitchFamily="34" charset="0"/>
              </a:rPr>
              <a:t> </a:t>
            </a:r>
            <a:r>
              <a:rPr lang="vi-VN" sz="3600" i="1" dirty="0" err="1">
                <a:cs typeface="Calibri" panose="020F0502020204030204" pitchFamily="34" charset="0"/>
              </a:rPr>
              <a:t>tựa</a:t>
            </a:r>
            <a:r>
              <a:rPr lang="vi-VN" sz="3600" i="1" dirty="0">
                <a:cs typeface="Calibri" panose="020F0502020204030204" pitchFamily="34" charset="0"/>
              </a:rPr>
              <a:t> </a:t>
            </a:r>
            <a:r>
              <a:rPr lang="vi-VN" sz="3600" i="1" dirty="0" err="1">
                <a:cs typeface="Calibri" panose="020F0502020204030204" pitchFamily="34" charset="0"/>
              </a:rPr>
              <a:t>cửa</a:t>
            </a:r>
            <a:r>
              <a:rPr lang="vi-VN" sz="3600" i="1" dirty="0">
                <a:cs typeface="Calibri" panose="020F0502020204030204" pitchFamily="34" charset="0"/>
              </a:rPr>
              <a:t> hôm mai,</a:t>
            </a:r>
            <a:r>
              <a:rPr lang="en-BZ" sz="3600" i="1" dirty="0">
                <a:cs typeface="Calibri" panose="020F0502020204030204" pitchFamily="34" charset="0"/>
              </a:rPr>
              <a:t/>
            </a:r>
            <a:br>
              <a:rPr lang="en-BZ" sz="3600" i="1" dirty="0">
                <a:cs typeface="Calibri" panose="020F0502020204030204" pitchFamily="34" charset="0"/>
              </a:rPr>
            </a:br>
            <a:r>
              <a:rPr lang="en-BZ" sz="3600" i="1" dirty="0">
                <a:cs typeface="Calibri" panose="020F0502020204030204" pitchFamily="34" charset="0"/>
              </a:rPr>
              <a:t/>
            </a:r>
            <a:br>
              <a:rPr lang="en-BZ" sz="3600" i="1" dirty="0">
                <a:cs typeface="Calibri" panose="020F0502020204030204" pitchFamily="34" charset="0"/>
              </a:rPr>
            </a:br>
            <a:r>
              <a:rPr lang="en-BZ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B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B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B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B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B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BZ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B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B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B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B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B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BZ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B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B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B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B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B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B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br>
              <a:rPr lang="en-B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i="1" dirty="0">
                <a:cs typeface="Calibri" panose="020F0502020204030204" pitchFamily="34" charset="0"/>
              </a:rPr>
              <a:t/>
            </a:r>
            <a:br>
              <a:rPr lang="vi-VN" sz="3600" i="1" dirty="0">
                <a:cs typeface="Calibri" panose="020F0502020204030204" pitchFamily="34" charset="0"/>
              </a:rPr>
            </a:br>
            <a:r>
              <a:rPr lang="vi-VN" sz="3600" i="1" dirty="0" err="1">
                <a:cs typeface="Calibri" panose="020F0502020204030204" pitchFamily="34" charset="0"/>
              </a:rPr>
              <a:t>Có</a:t>
            </a:r>
            <a:r>
              <a:rPr lang="vi-VN" sz="3600" i="1" dirty="0">
                <a:cs typeface="Calibri" panose="020F0502020204030204" pitchFamily="34" charset="0"/>
              </a:rPr>
              <a:t> khi </a:t>
            </a:r>
            <a:r>
              <a:rPr lang="vi-VN" sz="3600" i="1" dirty="0" err="1">
                <a:cs typeface="Calibri" panose="020F0502020204030204" pitchFamily="34" charset="0"/>
              </a:rPr>
              <a:t>gốc</a:t>
            </a:r>
            <a:r>
              <a:rPr lang="vi-VN" sz="3600" i="1" dirty="0">
                <a:cs typeface="Calibri" panose="020F0502020204030204" pitchFamily="34" charset="0"/>
              </a:rPr>
              <a:t> </a:t>
            </a:r>
            <a:r>
              <a:rPr lang="vi-VN" sz="3600" i="1" dirty="0" err="1">
                <a:cs typeface="Calibri" panose="020F0502020204030204" pitchFamily="34" charset="0"/>
              </a:rPr>
              <a:t>tử</a:t>
            </a:r>
            <a:r>
              <a:rPr lang="vi-VN" sz="3600" i="1" dirty="0">
                <a:cs typeface="Calibri" panose="020F0502020204030204" pitchFamily="34" charset="0"/>
              </a:rPr>
              <a:t> </a:t>
            </a:r>
            <a:r>
              <a:rPr lang="vi-VN" sz="3600" i="1" dirty="0" err="1">
                <a:cs typeface="Calibri" panose="020F0502020204030204" pitchFamily="34" charset="0"/>
              </a:rPr>
              <a:t>đã</a:t>
            </a:r>
            <a:r>
              <a:rPr lang="vi-VN" sz="3600" i="1" dirty="0">
                <a:cs typeface="Calibri" panose="020F0502020204030204" pitchFamily="34" charset="0"/>
              </a:rPr>
              <a:t> </a:t>
            </a:r>
            <a:r>
              <a:rPr lang="vi-VN" sz="3600" i="1" dirty="0" err="1">
                <a:cs typeface="Calibri" panose="020F0502020204030204" pitchFamily="34" charset="0"/>
              </a:rPr>
              <a:t>vừa</a:t>
            </a:r>
            <a:r>
              <a:rPr lang="vi-VN" sz="3600" i="1" dirty="0">
                <a:cs typeface="Calibri" panose="020F0502020204030204" pitchFamily="34" charset="0"/>
              </a:rPr>
              <a:t> </a:t>
            </a:r>
            <a:r>
              <a:rPr lang="vi-VN" sz="3600" i="1" dirty="0" err="1">
                <a:cs typeface="Calibri" panose="020F0502020204030204" pitchFamily="34" charset="0"/>
              </a:rPr>
              <a:t>người</a:t>
            </a:r>
            <a:r>
              <a:rPr lang="vi-VN" sz="3600" i="1" dirty="0">
                <a:cs typeface="Calibri" panose="020F0502020204030204" pitchFamily="34" charset="0"/>
              </a:rPr>
              <a:t> ôm</a:t>
            </a:r>
            <a:br>
              <a:rPr lang="vi-VN" sz="3600" i="1" dirty="0">
                <a:cs typeface="Calibri" panose="020F0502020204030204" pitchFamily="34" charset="0"/>
              </a:rPr>
            </a:br>
            <a:endParaRPr lang="en-US" sz="4800" i="1" dirty="0">
              <a:cs typeface="Calibri" panose="020F050202020403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hỗ dành sẵn cho Nội dung 6" descr="Ảnh có chứa văn bản, cuốn sách&#10;&#10;Mô tả được tạo với mức tin cậy rất cao">
            <a:extLst>
              <a:ext uri="{FF2B5EF4-FFF2-40B4-BE49-F238E27FC236}">
                <a16:creationId xmlns:a16="http://schemas.microsoft.com/office/drawing/2014/main" id="{9AB3B084-265B-43D9-A3E4-EF9A891E8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9" r="1" b="11727"/>
          <a:stretch/>
        </p:blipFill>
        <p:spPr>
          <a:xfrm>
            <a:off x="109245" y="154122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6282027" y="352093"/>
            <a:ext cx="54099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 </a:t>
            </a:r>
            <a:r>
              <a:rPr lang="en-US" altLang="zh-CN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Nỗi</a:t>
            </a:r>
            <a:r>
              <a:rPr lang="en-US" altLang="zh-CN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nhớ</a:t>
            </a:r>
            <a:r>
              <a:rPr lang="en-US" altLang="zh-CN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Thúy</a:t>
            </a:r>
            <a:r>
              <a:rPr lang="en-US" altLang="zh-CN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Kiều</a:t>
            </a:r>
            <a:endParaRPr lang="en-US" altLang="zh-CN" sz="3600" b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lvl="0">
              <a:defRPr/>
            </a:pPr>
            <a:r>
              <a:rPr 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* </a:t>
            </a:r>
            <a:r>
              <a:rPr lang="en-US" sz="3600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Nỗi</a:t>
            </a:r>
            <a:r>
              <a:rPr 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600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nhớ</a:t>
            </a:r>
            <a:r>
              <a:rPr 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 Kim </a:t>
            </a:r>
            <a:r>
              <a:rPr lang="en-US" sz="3600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Trọng</a:t>
            </a:r>
            <a:endParaRPr lang="en-US" sz="3600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lvl="0">
              <a:defRPr/>
            </a:pPr>
            <a:r>
              <a:rPr 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* </a:t>
            </a:r>
            <a:r>
              <a:rPr lang="en-US" sz="3600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Nỗi</a:t>
            </a:r>
            <a:r>
              <a:rPr 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600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nhớ</a:t>
            </a:r>
            <a:r>
              <a:rPr 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cha </a:t>
            </a:r>
            <a:r>
              <a:rPr lang="en-US" sz="3600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mẹ</a:t>
            </a:r>
            <a:endParaRPr lang="en-US" sz="3600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76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id="{DBA2B597-A7E5-4D05-B2F0-44499CD8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" y="128925"/>
            <a:ext cx="4011995" cy="677863"/>
          </a:xfrm>
        </p:spPr>
        <p:txBody>
          <a:bodyPr>
            <a:noAutofit/>
          </a:bodyPr>
          <a:lstStyle/>
          <a:p>
            <a:pPr algn="ctr"/>
            <a:r>
              <a:rPr lang="en-BZ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CHA MẸ: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47F2BB-C37B-480E-8B99-5F4A067E96FB}"/>
              </a:ext>
            </a:extLst>
          </p:cNvPr>
          <p:cNvSpPr/>
          <p:nvPr/>
        </p:nvSpPr>
        <p:spPr>
          <a:xfrm>
            <a:off x="5777768" y="207193"/>
            <a:ext cx="3102077" cy="32351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Gợi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nhắc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tấm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g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ơng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ng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ời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hiếu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endParaRPr lang="en-SG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DE5339-7142-41EB-BCBD-56A33D62240A}"/>
              </a:ext>
            </a:extLst>
          </p:cNvPr>
          <p:cNvSpPr/>
          <p:nvPr/>
        </p:nvSpPr>
        <p:spPr>
          <a:xfrm>
            <a:off x="7068126" y="1024021"/>
            <a:ext cx="3102077" cy="38345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Băn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khoăn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lo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lắng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ai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sẽ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chăm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sóc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cha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mẹ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tự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trách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mình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trọn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con</a:t>
            </a:r>
            <a:endParaRPr lang="en-SG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77A6B7-A3B8-4074-8C20-06EFE2CB8271}"/>
              </a:ext>
            </a:extLst>
          </p:cNvPr>
          <p:cNvSpPr/>
          <p:nvPr/>
        </p:nvSpPr>
        <p:spPr>
          <a:xfrm>
            <a:off x="7684232" y="1824778"/>
            <a:ext cx="3102077" cy="38345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Gốc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” =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gốc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cây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Nhớ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quê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ơng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giống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ớc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dùng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lũy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tre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SG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7C64B94B-7AA2-49BF-AF9B-C88B35D660E5}"/>
              </a:ext>
            </a:extLst>
          </p:cNvPr>
          <p:cNvSpPr/>
          <p:nvPr/>
        </p:nvSpPr>
        <p:spPr>
          <a:xfrm>
            <a:off x="2187664" y="442451"/>
            <a:ext cx="3234678" cy="2753389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30DC21-CC9B-4C2C-BB0F-B234F78363C2}"/>
              </a:ext>
            </a:extLst>
          </p:cNvPr>
          <p:cNvGrpSpPr/>
          <p:nvPr/>
        </p:nvGrpSpPr>
        <p:grpSpPr>
          <a:xfrm>
            <a:off x="2543090" y="933801"/>
            <a:ext cx="2618572" cy="1177602"/>
            <a:chOff x="3393740" y="963296"/>
            <a:chExt cx="2618572" cy="117760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A221AB-CEA7-4BF5-BCF9-7B6B384D63C9}"/>
                </a:ext>
              </a:extLst>
            </p:cNvPr>
            <p:cNvSpPr/>
            <p:nvPr/>
          </p:nvSpPr>
          <p:spPr>
            <a:xfrm>
              <a:off x="3393740" y="963296"/>
              <a:ext cx="2601141" cy="89850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2EC540-4397-41BA-A594-09E9C61FC3E3}"/>
                </a:ext>
              </a:extLst>
            </p:cNvPr>
            <p:cNvSpPr txBox="1"/>
            <p:nvPr/>
          </p:nvSpPr>
          <p:spPr>
            <a:xfrm>
              <a:off x="3411171" y="1242389"/>
              <a:ext cx="2601141" cy="898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BZ" sz="4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Đau</a:t>
              </a:r>
              <a:r>
                <a:rPr lang="en-BZ" sz="4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BZ" sz="4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xót</a:t>
              </a:r>
              <a:endParaRPr lang="en-BZ" sz="4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Shape 13">
            <a:extLst>
              <a:ext uri="{FF2B5EF4-FFF2-40B4-BE49-F238E27FC236}">
                <a16:creationId xmlns:a16="http://schemas.microsoft.com/office/drawing/2014/main" id="{85D4A7F7-E7A4-47AF-96F1-21A754EADA11}"/>
              </a:ext>
            </a:extLst>
          </p:cNvPr>
          <p:cNvSpPr/>
          <p:nvPr/>
        </p:nvSpPr>
        <p:spPr>
          <a:xfrm>
            <a:off x="1252732" y="2153265"/>
            <a:ext cx="3234678" cy="2953544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AF3FBE-B24A-416F-824F-764A5603913C}"/>
              </a:ext>
            </a:extLst>
          </p:cNvPr>
          <p:cNvGrpSpPr/>
          <p:nvPr/>
        </p:nvGrpSpPr>
        <p:grpSpPr>
          <a:xfrm>
            <a:off x="1611803" y="2855518"/>
            <a:ext cx="2601141" cy="898509"/>
            <a:chOff x="2498964" y="2842724"/>
            <a:chExt cx="2601141" cy="89850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F25AD0-60F1-44B3-9D72-982DF7277FC9}"/>
                </a:ext>
              </a:extLst>
            </p:cNvPr>
            <p:cNvSpPr/>
            <p:nvPr/>
          </p:nvSpPr>
          <p:spPr>
            <a:xfrm>
              <a:off x="2498964" y="2842724"/>
              <a:ext cx="2601141" cy="89850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ADCA3E-69D5-4B75-A243-42E531A13FAB}"/>
                </a:ext>
              </a:extLst>
            </p:cNvPr>
            <p:cNvSpPr txBox="1"/>
            <p:nvPr/>
          </p:nvSpPr>
          <p:spPr>
            <a:xfrm>
              <a:off x="2498964" y="2842724"/>
              <a:ext cx="2601141" cy="898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BZ" sz="4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 </a:t>
              </a:r>
              <a:r>
                <a:rPr lang="en-BZ" sz="4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endParaRPr lang="en-BZ" sz="4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Block Arc 17">
            <a:extLst>
              <a:ext uri="{FF2B5EF4-FFF2-40B4-BE49-F238E27FC236}">
                <a16:creationId xmlns:a16="http://schemas.microsoft.com/office/drawing/2014/main" id="{567D5769-4BA9-4763-AB03-708E4447E2C1}"/>
              </a:ext>
            </a:extLst>
          </p:cNvPr>
          <p:cNvSpPr/>
          <p:nvPr/>
        </p:nvSpPr>
        <p:spPr>
          <a:xfrm>
            <a:off x="2387290" y="3926711"/>
            <a:ext cx="2779089" cy="2780203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A7CEE4-52B6-4F2C-9910-0A71620F9D0F}"/>
              </a:ext>
            </a:extLst>
          </p:cNvPr>
          <p:cNvGrpSpPr/>
          <p:nvPr/>
        </p:nvGrpSpPr>
        <p:grpSpPr>
          <a:xfrm>
            <a:off x="3013119" y="4858601"/>
            <a:ext cx="1534553" cy="898509"/>
            <a:chOff x="3894348" y="4872024"/>
            <a:chExt cx="1534553" cy="89850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505C446-1ED0-4B59-B1E8-31A50568E298}"/>
                </a:ext>
              </a:extLst>
            </p:cNvPr>
            <p:cNvSpPr/>
            <p:nvPr/>
          </p:nvSpPr>
          <p:spPr>
            <a:xfrm>
              <a:off x="3894348" y="4872024"/>
              <a:ext cx="1534553" cy="89850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DDB210-4E0B-4820-AD8E-1571C27A7D24}"/>
                </a:ext>
              </a:extLst>
            </p:cNvPr>
            <p:cNvSpPr txBox="1"/>
            <p:nvPr/>
          </p:nvSpPr>
          <p:spPr>
            <a:xfrm>
              <a:off x="3894348" y="4872024"/>
              <a:ext cx="1534553" cy="898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BZ" sz="4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BZ" sz="4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BZ" sz="4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nhung</a:t>
              </a:r>
              <a:endParaRPr lang="en-BZ" sz="4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9BC0CF1-65E0-284E-2BE9-EB81A00FC8C3}"/>
              </a:ext>
            </a:extLst>
          </p:cNvPr>
          <p:cNvSpPr txBox="1"/>
          <p:nvPr/>
        </p:nvSpPr>
        <p:spPr>
          <a:xfrm>
            <a:off x="5322013" y="6066032"/>
            <a:ext cx="3780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6962F7D-E3E2-54EC-0C63-C20205B133F9}"/>
              </a:ext>
            </a:extLst>
          </p:cNvPr>
          <p:cNvSpPr/>
          <p:nvPr/>
        </p:nvSpPr>
        <p:spPr>
          <a:xfrm>
            <a:off x="4842049" y="6044678"/>
            <a:ext cx="335280" cy="81926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C05D95-AEFA-3030-A2E4-18DE36BF48D1}"/>
              </a:ext>
            </a:extLst>
          </p:cNvPr>
          <p:cNvSpPr/>
          <p:nvPr/>
        </p:nvSpPr>
        <p:spPr>
          <a:xfrm>
            <a:off x="8772708" y="2650334"/>
            <a:ext cx="3102077" cy="38345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”vừa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xa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0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962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 animBg="1"/>
      <p:bldP spid="9" grpId="0" animBg="1"/>
      <p:bldP spid="3" grpId="0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96" y="-1"/>
            <a:ext cx="8626804" cy="6853175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513054" y="14469"/>
            <a:ext cx="4361043" cy="33663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Heart 5">
            <a:hlinkClick r:id="rId4" action="ppaction://hlinksldjump"/>
          </p:cNvPr>
          <p:cNvSpPr/>
          <p:nvPr/>
        </p:nvSpPr>
        <p:spPr>
          <a:xfrm>
            <a:off x="5701130" y="14469"/>
            <a:ext cx="892609" cy="880817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7900168" y="12127"/>
            <a:ext cx="4265760" cy="3328688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Heart 7">
            <a:hlinkClick r:id="rId5" action="ppaction://hlinksldjump"/>
          </p:cNvPr>
          <p:cNvSpPr/>
          <p:nvPr/>
        </p:nvSpPr>
        <p:spPr>
          <a:xfrm>
            <a:off x="11086678" y="185201"/>
            <a:ext cx="900976" cy="880817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3565196" y="3352801"/>
            <a:ext cx="4350368" cy="349073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Heart 9">
            <a:hlinkClick r:id="rId6" action="ppaction://hlinksldjump"/>
          </p:cNvPr>
          <p:cNvSpPr/>
          <p:nvPr/>
        </p:nvSpPr>
        <p:spPr>
          <a:xfrm>
            <a:off x="3664249" y="5930437"/>
            <a:ext cx="875875" cy="871309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7926239" y="3372086"/>
            <a:ext cx="4276436" cy="3490731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Heart 11">
            <a:hlinkClick r:id="rId7" action="ppaction://hlinksldjump"/>
          </p:cNvPr>
          <p:cNvSpPr/>
          <p:nvPr/>
        </p:nvSpPr>
        <p:spPr>
          <a:xfrm>
            <a:off x="11086678" y="5773783"/>
            <a:ext cx="875874" cy="871307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4">
            <a:hlinkClick r:id="rId8" action="ppaction://hlinksldjump"/>
          </p:cNvPr>
          <p:cNvSpPr/>
          <p:nvPr/>
        </p:nvSpPr>
        <p:spPr>
          <a:xfrm>
            <a:off x="407039" y="2946435"/>
            <a:ext cx="2655981" cy="1178065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Qua </a:t>
            </a:r>
            <a:r>
              <a:rPr 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bức</a:t>
            </a:r>
            <a:r>
              <a:rPr 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tranh</a:t>
            </a:r>
            <a:r>
              <a:rPr 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hãy</a:t>
            </a:r>
            <a:r>
              <a:rPr 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biết</a:t>
            </a:r>
            <a:r>
              <a:rPr 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Kiều</a:t>
            </a:r>
            <a:r>
              <a:rPr 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đang</a:t>
            </a:r>
            <a:r>
              <a:rPr 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ở </a:t>
            </a:r>
            <a:r>
              <a:rPr 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đâu</a:t>
            </a:r>
            <a:r>
              <a:rPr 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7337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0" y="5428773"/>
            <a:ext cx="12192000" cy="1304311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Arrow: Down 3"/>
          <p:cNvSpPr/>
          <p:nvPr/>
        </p:nvSpPr>
        <p:spPr>
          <a:xfrm>
            <a:off x="5900586" y="254198"/>
            <a:ext cx="609600" cy="522424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235" y="254198"/>
            <a:ext cx="2982752" cy="2748774"/>
          </a:xfrm>
          <a:prstGeom prst="rect">
            <a:avLst/>
          </a:prstGeom>
          <a:ln>
            <a:noFill/>
          </a:ln>
          <a:effectLst>
            <a:softEdge rad="444500"/>
          </a:effectLst>
        </p:spPr>
      </p:pic>
      <p:pic>
        <p:nvPicPr>
          <p:cNvPr id="10242" name="Picture 2" descr="Thúy Kiều đàn khúc 'Thập diện mai phục' cho ai nghe? - Tin tức xuất bả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445" y="0"/>
            <a:ext cx="3813811" cy="3116319"/>
          </a:xfrm>
          <a:prstGeom prst="rect">
            <a:avLst/>
          </a:prstGeom>
          <a:noFill/>
          <a:effectLst>
            <a:softEdge rad="673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83935" y="2729665"/>
            <a:ext cx="2859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07065" y="2729665"/>
            <a:ext cx="2270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cha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69216" y="3512562"/>
            <a:ext cx="578524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Þ"/>
            </a:pP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en-US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đớ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x</a:t>
            </a:r>
            <a:r>
              <a:rPr lang="vi-VN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ng­</a:t>
            </a:r>
            <a:r>
              <a:rPr lang="vi-VN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</a:t>
            </a:r>
            <a:r>
              <a:rPr lang="vi-VN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</a:t>
            </a:r>
            <a:r>
              <a:rPr lang="vi-VN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315302" y="4685711"/>
            <a:ext cx="62179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=&gt;Ng­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6519650" y="3512562"/>
            <a:ext cx="53585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th­</a:t>
            </a:r>
            <a:r>
              <a:rPr lang="vi-VN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</a:t>
            </a:r>
            <a:r>
              <a:rPr lang="vi-VN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t, day d</a:t>
            </a:r>
            <a:r>
              <a:rPr lang="vi-VN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vi-VN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alt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519650" y="4683718"/>
            <a:ext cx="43957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=&gt;Ng­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hi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9911" y="5113295"/>
            <a:ext cx="11562873" cy="17859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Thúy</a:t>
            </a:r>
            <a:r>
              <a:rPr kumimoji="0" lang="en-US" sz="3200" b="1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Kiều</a:t>
            </a:r>
            <a:r>
              <a:rPr kumimoji="0" lang="en-US" sz="3200" b="1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trân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sz="320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082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hỗ dành sẵn cho Nội dung 4" descr="Ảnh có chứa vẽ, vải&#10;&#10;Mô tả được tạo tự động">
            <a:extLst>
              <a:ext uri="{FF2B5EF4-FFF2-40B4-BE49-F238E27FC236}">
                <a16:creationId xmlns:a16="http://schemas.microsoft.com/office/drawing/2014/main" id="{05C60088-3112-4C86-938C-5AF8C9E99F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r="15036"/>
          <a:stretch/>
        </p:blipFill>
        <p:spPr>
          <a:xfrm>
            <a:off x="6524090" y="0"/>
            <a:ext cx="5667909" cy="6857990"/>
          </a:xfrm>
          <a:prstGeom prst="rect">
            <a:avLst/>
          </a:prstGeom>
        </p:spPr>
      </p:pic>
      <p:pic>
        <p:nvPicPr>
          <p:cNvPr id="32" name="Picture 2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D4846D29-E1CF-42AA-B860-7861E495B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5082" y="2837046"/>
            <a:ext cx="6858000" cy="378883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vi-VN" i="1" dirty="0">
                <a:solidFill>
                  <a:srgbClr val="000000"/>
                </a:solidFill>
                <a:latin typeface="+mj-lt"/>
              </a:rPr>
              <a:t>Buồn trông của bể chiều hôm</a:t>
            </a:r>
          </a:p>
          <a:p>
            <a:pPr marL="0" indent="0" algn="ctr">
              <a:buNone/>
            </a:pPr>
            <a:r>
              <a:rPr lang="vi-VN" i="1" dirty="0">
                <a:solidFill>
                  <a:srgbClr val="000000"/>
                </a:solidFill>
                <a:latin typeface="+mj-lt"/>
              </a:rPr>
              <a:t>Thuyền ai thấp thoáng cánh buồm xa xa?</a:t>
            </a:r>
          </a:p>
          <a:p>
            <a:pPr marL="0" indent="0" algn="ctr">
              <a:buNone/>
            </a:pPr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 trông ng</a:t>
            </a:r>
            <a:r>
              <a:rPr lang="en-BZ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nước mới sa</a:t>
            </a:r>
          </a:p>
          <a:p>
            <a:pPr marL="0" indent="0" algn="ctr">
              <a:buNone/>
            </a:pPr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trôi man mác biết là về đâu?</a:t>
            </a:r>
            <a:endParaRPr lang="en-BZ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BZ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BZ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BZ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BZ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BZ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r>
              <a:rPr lang="en-BZ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endParaRPr lang="en-BZ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BZ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BZ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BZ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BZ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BZ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BZ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BZ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BZ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vi-VN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vi-VN" i="1" dirty="0">
                <a:solidFill>
                  <a:srgbClr val="000000"/>
                </a:solidFill>
                <a:latin typeface="+mj-lt"/>
              </a:rPr>
              <a:t>Buồn trông gió cuốn mặt duềnh</a:t>
            </a:r>
          </a:p>
          <a:p>
            <a:pPr marL="0" indent="0" algn="ctr">
              <a:buNone/>
            </a:pPr>
            <a:r>
              <a:rPr lang="en-BZ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i="1" dirty="0">
                <a:solidFill>
                  <a:srgbClr val="000000"/>
                </a:solidFill>
                <a:latin typeface="+mj-lt"/>
              </a:rPr>
              <a:t>m ầm tiếng sóng kêu quanh ghế ngồi</a:t>
            </a:r>
          </a:p>
          <a:p>
            <a:pPr algn="ctr"/>
            <a:endParaRPr lang="en-US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BC657A-A3C8-C411-B529-C729169B6DEB}"/>
              </a:ext>
            </a:extLst>
          </p:cNvPr>
          <p:cNvSpPr txBox="1"/>
          <p:nvPr/>
        </p:nvSpPr>
        <p:spPr>
          <a:xfrm>
            <a:off x="143838" y="320452"/>
            <a:ext cx="80960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Tâm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trạng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buồn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lo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âu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Kiều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3191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0F860547-DDA0-4563-98F6-05C4EF4AE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2716" y="2509826"/>
            <a:ext cx="707390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0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endParaRPr lang="en-US" altLang="zh-C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altLang="zh-C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altLang="zh-C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endParaRPr lang="en-US" altLang="zh-C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zh-C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duềnh</a:t>
            </a:r>
            <a:endParaRPr lang="en-US" altLang="zh-C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5328B5-4E13-4AC6-9CEB-56180144EB7F}"/>
              </a:ext>
            </a:extLst>
          </p:cNvPr>
          <p:cNvSpPr/>
          <p:nvPr/>
        </p:nvSpPr>
        <p:spPr>
          <a:xfrm>
            <a:off x="349321" y="1282189"/>
            <a:ext cx="10957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333" y="321681"/>
            <a:ext cx="6271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3.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Tâm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trạng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buồn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lo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âu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Kiều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7254241" y="1794153"/>
            <a:ext cx="490728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Điệ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ng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“Bu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tr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ng”</a:t>
            </a:r>
            <a:endParaRPr lang="vi-V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 t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t­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vi-V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h­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 N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x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Ki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l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ý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584961" y="1687592"/>
            <a:ext cx="472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“Bu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tr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c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 ... 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338380" y="2425405"/>
            <a:ext cx="67208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“Bu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tr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về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u?”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584960" y="3261390"/>
            <a:ext cx="72999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“Bu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tr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n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ỏ ...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584960" y="4080540"/>
            <a:ext cx="67208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“Bu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tr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9" name="Right Brace 8"/>
          <p:cNvSpPr/>
          <p:nvPr/>
        </p:nvSpPr>
        <p:spPr>
          <a:xfrm>
            <a:off x="6701791" y="1922562"/>
            <a:ext cx="495298" cy="242083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76517" y="682330"/>
            <a:ext cx="30476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711183"/>
            <a:ext cx="5540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3.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Tâm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trạng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buồn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lo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âu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Kiều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1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3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hân tích đoạn thơ Nỗi thương mình trong Truyện Kiều | My Alo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754" y="1293578"/>
            <a:ext cx="4247509" cy="5564422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67576" y="2897310"/>
            <a:ext cx="503433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342900" indent="-3429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&gt;&lt;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en-US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-“C</a:t>
            </a:r>
            <a:r>
              <a:rPr lang="vi-VN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vi-VN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xa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2510EF84-B71C-3392-204B-113BB0EAB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064" y="1406368"/>
            <a:ext cx="86356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Buồn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trông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cửa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bể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chiều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hôm</a:t>
            </a:r>
            <a:endParaRPr lang="en-US" altLang="zh-CN" sz="2800" b="1" i="1" dirty="0">
              <a:latin typeface="Times New Roman" panose="02020603050405020304" pitchFamily="18" charset="0"/>
              <a:ea typeface="#9Slide05 HLT Boulevard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Thuyền</a:t>
            </a:r>
            <a:r>
              <a:rPr lang="en-US" altLang="zh-C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ai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thấp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thoáng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cánh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buồm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xa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xa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.</a:t>
            </a:r>
            <a:r>
              <a:rPr lang="en-US" altLang="zh-C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79716" y="690615"/>
            <a:ext cx="5437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3.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Tâm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trạng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buồn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lo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âu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Kiều</a:t>
            </a:r>
            <a:endParaRPr lang="en-US" sz="2800" dirty="0"/>
          </a:p>
        </p:txBody>
      </p:sp>
      <p:sp>
        <p:nvSpPr>
          <p:cNvPr id="5" name="Right Brace 4"/>
          <p:cNvSpPr/>
          <p:nvPr/>
        </p:nvSpPr>
        <p:spPr>
          <a:xfrm>
            <a:off x="8106704" y="2777746"/>
            <a:ext cx="390418" cy="2178121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09743" y="3154088"/>
            <a:ext cx="42774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da di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h­</a:t>
            </a:r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hân tích đoạn thơ: Kiều ở lầu Ngưng Bích - Nguyễn 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270" y="1757612"/>
            <a:ext cx="4233969" cy="4622640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THỰC TẾ LÀ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47" y="927840"/>
            <a:ext cx="1905000" cy="1343025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2192C987-8904-2C57-AC2C-5042018D4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274" y="1140082"/>
            <a:ext cx="86715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Buồn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trông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ngọn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mới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sa</a:t>
            </a:r>
            <a:endParaRPr lang="en-US" altLang="zh-CN" sz="2800" b="1" i="1" dirty="0">
              <a:latin typeface="Times New Roman" panose="02020603050405020304" pitchFamily="18" charset="0"/>
              <a:ea typeface="#9Slide05 HLT Boulevard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Hoa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trôi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man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mác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đâu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?</a:t>
            </a:r>
            <a:endParaRPr lang="en-US" altLang="zh-CN" sz="2800" i="1" dirty="0">
              <a:latin typeface="Times New Roman" panose="02020603050405020304" pitchFamily="18" charset="0"/>
              <a:ea typeface="#9Slide05 HLT Boulevard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0753" y="669344"/>
            <a:ext cx="5437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3.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Tâm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trạng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buồn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lo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âu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Kiều</a:t>
            </a:r>
            <a:endParaRPr lang="en-US" sz="2800" dirty="0"/>
          </a:p>
        </p:txBody>
      </p:sp>
      <p:sp>
        <p:nvSpPr>
          <p:cNvPr id="8" name="Right Brace 7"/>
          <p:cNvSpPr/>
          <p:nvPr/>
        </p:nvSpPr>
        <p:spPr>
          <a:xfrm>
            <a:off x="3167059" y="2659236"/>
            <a:ext cx="390418" cy="2178121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1871" y="2741603"/>
            <a:ext cx="2238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6484" y="3110935"/>
            <a:ext cx="4901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day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MS291 - Khoảng trống mà Nguyễn Du để lại trong văn học Việt Nam nếu không  có truyện Kiều? - Viết văn học trò | Việt nam, Vans, V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207" y="556379"/>
            <a:ext cx="5715000" cy="6301621"/>
          </a:xfrm>
          <a:prstGeom prst="rect">
            <a:avLst/>
          </a:prstGeom>
          <a:noFill/>
          <a:effectLst>
            <a:softEdge rad="812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448710" y="3429000"/>
            <a:ext cx="749183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y: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=&gt;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mịt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833FDF4A-EC9B-EDFB-3AA6-83E5A09E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080" y="1854395"/>
            <a:ext cx="86715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Buồn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trông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cỏ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rầu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rầu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  <a:ea typeface="#9Slide05 HLT Boulevard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Chân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mây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màu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135793" y="864566"/>
            <a:ext cx="6182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3.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Tâm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trạng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buồn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lo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âu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Kiều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-1169224" y="2657803"/>
            <a:ext cx="68340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duềnh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74161" y="3156968"/>
            <a:ext cx="86868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-“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 ầm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-“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7590" y="2408246"/>
            <a:ext cx="3009898" cy="1902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altLang="en-US" sz="2800" b="0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sợ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hoàng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sóng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gió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sắp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ập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endParaRPr kumimoji="0" lang="en-US" altLang="en-US" sz="28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05111BB-7D1C-62C1-5A7D-4ED02191D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03" y="1490102"/>
            <a:ext cx="86715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Buồn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trông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gió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cuốn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duềnh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  <a:ea typeface="#9Slide05 HLT Boulevard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Ầm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ầm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tiếng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sóng</a:t>
            </a:r>
            <a:r>
              <a:rPr lang="en-US" altLang="zh-CN" sz="2800" b="1" i="1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kêu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quanh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ghế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ngồi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#9Slide05 HLT Boulevard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84" y="776827"/>
            <a:ext cx="6182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3.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Tâm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trạng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buồn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lo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âu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Kiều</a:t>
            </a:r>
            <a:endParaRPr lang="en-US" sz="3200" dirty="0"/>
          </a:p>
        </p:txBody>
      </p:sp>
      <p:sp>
        <p:nvSpPr>
          <p:cNvPr id="7" name="Right Brace 6"/>
          <p:cNvSpPr/>
          <p:nvPr/>
        </p:nvSpPr>
        <p:spPr>
          <a:xfrm>
            <a:off x="4817562" y="2825393"/>
            <a:ext cx="319518" cy="1409112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255E6B-D913-92FF-B51C-2F5054300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39" y="4496115"/>
            <a:ext cx="10366625" cy="2762064"/>
          </a:xfrm>
        </p:spPr>
        <p:txBody>
          <a:bodyPr>
            <a:normAutofit/>
          </a:bodyPr>
          <a:lstStyle/>
          <a:p>
            <a:pPr algn="just">
              <a:buFont typeface="Symbol" panose="05050102010706020507" pitchFamily="18" charset="2"/>
              <a:buChar char="Þ"/>
            </a:pP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ngụ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điệp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lọc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tinh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ẩn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đảo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sắc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nỗi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buồn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đau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Kiều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tỏa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sang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xâm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chiếm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nàng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Symbol" panose="05050102010706020507" pitchFamily="18" charset="2"/>
              <a:buChar char="Þ"/>
            </a:pPr>
            <a:endParaRPr lang="en-US" altLang="en-US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kumimoji="0" lang="en-US" altLang="en-US" sz="28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1358692" y="986762"/>
            <a:ext cx="3200400" cy="519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699889" y="2277344"/>
            <a:ext cx="4919246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b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ng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ng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ẩn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c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 flipH="1">
            <a:off x="7710557" y="982655"/>
            <a:ext cx="203544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6464709" y="2752577"/>
            <a:ext cx="498348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l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724771" y="666783"/>
            <a:ext cx="12462" cy="6191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TextBox 7">
            <a:extLst>
              <a:ext uri="{FF2B5EF4-FFF2-40B4-BE49-F238E27FC236}">
                <a16:creationId xmlns:a16="http://schemas.microsoft.com/office/drawing/2014/main" id="{A10A3EC3-650D-485E-BE77-DA73455B9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542637"/>
            <a:ext cx="7543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LUYỆN TẬP</a:t>
            </a:r>
          </a:p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TRÒ CHƠI: “</a:t>
            </a:r>
            <a:r>
              <a:rPr lang="vi-VN" altLang="en-US" sz="4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LẬT</a:t>
            </a:r>
            <a:r>
              <a:rPr lang="en-US" altLang="zh-CN" sz="4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MẢNH GHÉP</a:t>
            </a:r>
            <a:r>
              <a:rPr lang="en-US" altLang="zh-CN" sz="4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”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ADD87C1-A209-4E8E-9662-B05FBAF255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501512"/>
              </p:ext>
            </p:extLst>
          </p:nvPr>
        </p:nvGraphicFramePr>
        <p:xfrm>
          <a:off x="286329" y="1312078"/>
          <a:ext cx="117948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755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920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>
            <a:hlinkClick r:id="rId3" action="ppaction://hlinksldjump"/>
            <a:extLst>
              <a:ext uri="{FF2B5EF4-FFF2-40B4-BE49-F238E27FC236}">
                <a16:creationId xmlns:a16="http://schemas.microsoft.com/office/drawing/2014/main" id="{D7CDDB15-CD52-48E3-93CA-F0F9B0978D28}"/>
              </a:ext>
            </a:extLst>
          </p:cNvPr>
          <p:cNvSpPr/>
          <p:nvPr/>
        </p:nvSpPr>
        <p:spPr>
          <a:xfrm>
            <a:off x="10896322" y="5836975"/>
            <a:ext cx="892609" cy="880817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6" descr="16-Nguyen-Du">
            <a:extLst>
              <a:ext uri="{FF2B5EF4-FFF2-40B4-BE49-F238E27FC236}">
                <a16:creationId xmlns:a16="http://schemas.microsoft.com/office/drawing/2014/main" id="{42121736-63F9-4330-92B0-1DA6E15D8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84" y="190368"/>
            <a:ext cx="6785915" cy="557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4" name="Group 13">
            <a:extLst>
              <a:ext uri="{FF2B5EF4-FFF2-40B4-BE49-F238E27FC236}">
                <a16:creationId xmlns:a16="http://schemas.microsoft.com/office/drawing/2014/main" id="{EED998EB-B811-4EC0-8311-9E83D1A1951D}"/>
              </a:ext>
            </a:extLst>
          </p:cNvPr>
          <p:cNvGrpSpPr>
            <a:grpSpLocks/>
          </p:cNvGrpSpPr>
          <p:nvPr/>
        </p:nvGrpSpPr>
        <p:grpSpPr bwMode="auto">
          <a:xfrm>
            <a:off x="303800" y="1824832"/>
            <a:ext cx="1521254" cy="761975"/>
            <a:chOff x="1144" y="1152"/>
            <a:chExt cx="469" cy="240"/>
          </a:xfrm>
        </p:grpSpPr>
        <p:sp>
          <p:nvSpPr>
            <p:cNvPr id="56325" name="Rectangle 14">
              <a:hlinkClick r:id="rId5" action="ppaction://hlinksldjump"/>
              <a:extLst>
                <a:ext uri="{FF2B5EF4-FFF2-40B4-BE49-F238E27FC236}">
                  <a16:creationId xmlns:a16="http://schemas.microsoft.com/office/drawing/2014/main" id="{A02D35D6-A01C-4ED6-B95E-94D4999E4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1152"/>
              <a:ext cx="288" cy="24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4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6326" name="Line 15">
              <a:extLst>
                <a:ext uri="{FF2B5EF4-FFF2-40B4-BE49-F238E27FC236}">
                  <a16:creationId xmlns:a16="http://schemas.microsoft.com/office/drawing/2014/main" id="{4777D4F6-3E4E-43D6-8BD8-A347874648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4" y="12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SG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327" name="Group 16">
            <a:extLst>
              <a:ext uri="{FF2B5EF4-FFF2-40B4-BE49-F238E27FC236}">
                <a16:creationId xmlns:a16="http://schemas.microsoft.com/office/drawing/2014/main" id="{A4312DF9-AB36-4E69-AFCC-1D27CC2530FE}"/>
              </a:ext>
            </a:extLst>
          </p:cNvPr>
          <p:cNvGrpSpPr>
            <a:grpSpLocks/>
          </p:cNvGrpSpPr>
          <p:nvPr/>
        </p:nvGrpSpPr>
        <p:grpSpPr bwMode="auto">
          <a:xfrm>
            <a:off x="241156" y="3192463"/>
            <a:ext cx="1582882" cy="761975"/>
            <a:chOff x="1144" y="1152"/>
            <a:chExt cx="488" cy="240"/>
          </a:xfrm>
        </p:grpSpPr>
        <p:sp>
          <p:nvSpPr>
            <p:cNvPr id="56328" name="Rectangle 17">
              <a:hlinkClick r:id="rId6" action="ppaction://hlinksldjump"/>
              <a:extLst>
                <a:ext uri="{FF2B5EF4-FFF2-40B4-BE49-F238E27FC236}">
                  <a16:creationId xmlns:a16="http://schemas.microsoft.com/office/drawing/2014/main" id="{2075F351-66CE-49A0-9335-18E04FB09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152"/>
              <a:ext cx="288" cy="24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4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6329" name="Line 18">
              <a:extLst>
                <a:ext uri="{FF2B5EF4-FFF2-40B4-BE49-F238E27FC236}">
                  <a16:creationId xmlns:a16="http://schemas.microsoft.com/office/drawing/2014/main" id="{58AD84EA-5B74-4254-854F-CD427299C4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4" y="12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SG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333" name="Group 25">
            <a:extLst>
              <a:ext uri="{FF2B5EF4-FFF2-40B4-BE49-F238E27FC236}">
                <a16:creationId xmlns:a16="http://schemas.microsoft.com/office/drawing/2014/main" id="{1DAB309C-222B-4A09-AF93-B61C42A05A75}"/>
              </a:ext>
            </a:extLst>
          </p:cNvPr>
          <p:cNvGrpSpPr>
            <a:grpSpLocks/>
          </p:cNvGrpSpPr>
          <p:nvPr/>
        </p:nvGrpSpPr>
        <p:grpSpPr bwMode="auto">
          <a:xfrm>
            <a:off x="10944907" y="5785337"/>
            <a:ext cx="886980" cy="950889"/>
            <a:chOff x="4416" y="3120"/>
            <a:chExt cx="384" cy="384"/>
          </a:xfrm>
        </p:grpSpPr>
        <p:sp>
          <p:nvSpPr>
            <p:cNvPr id="56334" name="Rectangle 26">
              <a:extLst>
                <a:ext uri="{FF2B5EF4-FFF2-40B4-BE49-F238E27FC236}">
                  <a16:creationId xmlns:a16="http://schemas.microsoft.com/office/drawing/2014/main" id="{F1AAE1E4-2725-4DE5-A496-95DCBC108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120"/>
              <a:ext cx="384" cy="24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KEY</a:t>
              </a:r>
            </a:p>
          </p:txBody>
        </p:sp>
        <p:sp>
          <p:nvSpPr>
            <p:cNvPr id="56335" name="Line 27">
              <a:extLst>
                <a:ext uri="{FF2B5EF4-FFF2-40B4-BE49-F238E27FC236}">
                  <a16:creationId xmlns:a16="http://schemas.microsoft.com/office/drawing/2014/main" id="{FBB018EA-93BB-455C-B203-38BCFA8FF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3360"/>
              <a:ext cx="0" cy="144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endParaRPr lang="en-SG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144412" name="Text Box 28">
            <a:extLst>
              <a:ext uri="{FF2B5EF4-FFF2-40B4-BE49-F238E27FC236}">
                <a16:creationId xmlns:a16="http://schemas.microsoft.com/office/drawing/2014/main" id="{1AAAB90D-6246-4DFB-A07B-31F1319BC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308" y="6073293"/>
            <a:ext cx="6511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600" b="1" dirty="0" err="1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Đại</a:t>
            </a:r>
            <a:r>
              <a:rPr lang="en-US" altLang="vi-VN" sz="3600" b="1" dirty="0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</a:t>
            </a:r>
            <a:r>
              <a:rPr lang="en-US" altLang="vi-VN" sz="3600" b="1" dirty="0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hào</a:t>
            </a:r>
            <a:r>
              <a:rPr lang="en-US" altLang="vi-VN" sz="3600" b="1" dirty="0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Nguyễn</a:t>
            </a:r>
            <a:r>
              <a:rPr lang="en-US" altLang="vi-VN" sz="3600" b="1" dirty="0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</a:t>
            </a:r>
          </a:p>
        </p:txBody>
      </p:sp>
      <p:grpSp>
        <p:nvGrpSpPr>
          <p:cNvPr id="56349" name="Group 58">
            <a:extLst>
              <a:ext uri="{FF2B5EF4-FFF2-40B4-BE49-F238E27FC236}">
                <a16:creationId xmlns:a16="http://schemas.microsoft.com/office/drawing/2014/main" id="{97F706FE-43A4-4232-9533-984258FE9042}"/>
              </a:ext>
            </a:extLst>
          </p:cNvPr>
          <p:cNvGrpSpPr>
            <a:grpSpLocks/>
          </p:cNvGrpSpPr>
          <p:nvPr/>
        </p:nvGrpSpPr>
        <p:grpSpPr bwMode="auto">
          <a:xfrm>
            <a:off x="241156" y="5826150"/>
            <a:ext cx="1582882" cy="761975"/>
            <a:chOff x="1056" y="2640"/>
            <a:chExt cx="488" cy="240"/>
          </a:xfrm>
        </p:grpSpPr>
        <p:sp>
          <p:nvSpPr>
            <p:cNvPr id="56350" name="Line 59">
              <a:extLst>
                <a:ext uri="{FF2B5EF4-FFF2-40B4-BE49-F238E27FC236}">
                  <a16:creationId xmlns:a16="http://schemas.microsoft.com/office/drawing/2014/main" id="{E2A6D540-06CD-49D9-B378-AEE2ECAC5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736"/>
              <a:ext cx="19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SG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351" name="Rectangle 60">
              <a:hlinkClick r:id="rId7" action="ppaction://hlinksldjump"/>
              <a:extLst>
                <a:ext uri="{FF2B5EF4-FFF2-40B4-BE49-F238E27FC236}">
                  <a16:creationId xmlns:a16="http://schemas.microsoft.com/office/drawing/2014/main" id="{1B8A5FD8-CF98-4D69-887D-EBB7A3F04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640"/>
              <a:ext cx="296" cy="24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95000"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44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44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8" action="ppaction://hlinksldjump"/>
                </a:rPr>
                <a:t> </a:t>
              </a:r>
              <a:endParaRPr lang="en-US" altLang="zh-CN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352" name="Group 61">
            <a:extLst>
              <a:ext uri="{FF2B5EF4-FFF2-40B4-BE49-F238E27FC236}">
                <a16:creationId xmlns:a16="http://schemas.microsoft.com/office/drawing/2014/main" id="{8FADA0BD-B2B1-4F0D-9EF5-84499AC5EA27}"/>
              </a:ext>
            </a:extLst>
          </p:cNvPr>
          <p:cNvGrpSpPr>
            <a:grpSpLocks/>
          </p:cNvGrpSpPr>
          <p:nvPr/>
        </p:nvGrpSpPr>
        <p:grpSpPr bwMode="auto">
          <a:xfrm>
            <a:off x="293054" y="4560092"/>
            <a:ext cx="1530984" cy="761975"/>
            <a:chOff x="1144" y="1152"/>
            <a:chExt cx="480" cy="240"/>
          </a:xfrm>
        </p:grpSpPr>
        <p:sp>
          <p:nvSpPr>
            <p:cNvPr id="56353" name="Rectangle 62">
              <a:hlinkClick r:id="rId8" action="ppaction://hlinksldjump"/>
              <a:extLst>
                <a:ext uri="{FF2B5EF4-FFF2-40B4-BE49-F238E27FC236}">
                  <a16:creationId xmlns:a16="http://schemas.microsoft.com/office/drawing/2014/main" id="{8D9DBCE1-122C-4047-944D-813765F87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6" y="1152"/>
              <a:ext cx="288" cy="24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4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6354" name="Line 63">
              <a:extLst>
                <a:ext uri="{FF2B5EF4-FFF2-40B4-BE49-F238E27FC236}">
                  <a16:creationId xmlns:a16="http://schemas.microsoft.com/office/drawing/2014/main" id="{3A86FDB4-34F6-46B5-B5AB-DAB0FDFA45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4" y="12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SG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ectangle 5">
            <a:extLst>
              <a:ext uri="{FF2B5EF4-FFF2-40B4-BE49-F238E27FC236}">
                <a16:creationId xmlns:a16="http://schemas.microsoft.com/office/drawing/2014/main" id="{4C5A31BC-B875-46DD-BAA8-414208F76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442" y="529391"/>
            <a:ext cx="2263994" cy="36394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4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8" name="Rectangle 6">
            <a:extLst>
              <a:ext uri="{FF2B5EF4-FFF2-40B4-BE49-F238E27FC236}">
                <a16:creationId xmlns:a16="http://schemas.microsoft.com/office/drawing/2014/main" id="{7402D199-6693-43A6-B931-9735B2BC7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438" y="529391"/>
            <a:ext cx="4562762" cy="1881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4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9" name="AutoShape 3">
            <a:extLst>
              <a:ext uri="{FF2B5EF4-FFF2-40B4-BE49-F238E27FC236}">
                <a16:creationId xmlns:a16="http://schemas.microsoft.com/office/drawing/2014/main" id="{AEC6DDD3-871F-48F3-A226-8DBC6236B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442" y="4216903"/>
            <a:ext cx="6785915" cy="1547813"/>
          </a:xfrm>
          <a:prstGeom prst="rtTriangle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4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768" name="AutoShape 4">
            <a:extLst>
              <a:ext uri="{FF2B5EF4-FFF2-40B4-BE49-F238E27FC236}">
                <a16:creationId xmlns:a16="http://schemas.microsoft.com/office/drawing/2014/main" id="{C6ED6344-F9DF-46DD-871C-8EA4F3DBB1A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54912" y="4192873"/>
            <a:ext cx="6803627" cy="1547814"/>
          </a:xfrm>
          <a:prstGeom prst="rtTriangle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US" altLang="zh-CN" sz="4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3EED500-D045-44EF-B9C7-D6E8EDF40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437" y="2434721"/>
            <a:ext cx="4562762" cy="171738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4400" b="1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56360" name="Group 13">
            <a:extLst>
              <a:ext uri="{FF2B5EF4-FFF2-40B4-BE49-F238E27FC236}">
                <a16:creationId xmlns:a16="http://schemas.microsoft.com/office/drawing/2014/main" id="{1AC4493F-1F62-4F47-B9C5-D6635C8083BF}"/>
              </a:ext>
            </a:extLst>
          </p:cNvPr>
          <p:cNvGrpSpPr>
            <a:grpSpLocks/>
          </p:cNvGrpSpPr>
          <p:nvPr/>
        </p:nvGrpSpPr>
        <p:grpSpPr bwMode="auto">
          <a:xfrm>
            <a:off x="302784" y="457200"/>
            <a:ext cx="1521254" cy="761975"/>
            <a:chOff x="1144" y="1152"/>
            <a:chExt cx="469" cy="240"/>
          </a:xfrm>
        </p:grpSpPr>
        <p:sp>
          <p:nvSpPr>
            <p:cNvPr id="56361" name="Rectangle 14">
              <a:hlinkClick r:id="rId9" action="ppaction://hlinksldjump"/>
              <a:extLst>
                <a:ext uri="{FF2B5EF4-FFF2-40B4-BE49-F238E27FC236}">
                  <a16:creationId xmlns:a16="http://schemas.microsoft.com/office/drawing/2014/main" id="{AAAB529E-1B2B-40AE-9286-391D3B5EB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1152"/>
              <a:ext cx="288" cy="24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9" action="ppaction://hlinksldjump"/>
                </a:rPr>
                <a:t>5</a:t>
              </a:r>
              <a:endPara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362" name="Line 15">
              <a:extLst>
                <a:ext uri="{FF2B5EF4-FFF2-40B4-BE49-F238E27FC236}">
                  <a16:creationId xmlns:a16="http://schemas.microsoft.com/office/drawing/2014/main" id="{09CED5B0-7FBB-450F-89F2-56768C98D2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4" y="12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SG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ight Arrow 7">
            <a:hlinkClick r:id="rId10" action="ppaction://hlinksldjump"/>
            <a:extLst>
              <a:ext uri="{FF2B5EF4-FFF2-40B4-BE49-F238E27FC236}">
                <a16:creationId xmlns:a16="http://schemas.microsoft.com/office/drawing/2014/main" id="{70CB25AE-5DB4-4114-A825-7ABEE95129FD}"/>
              </a:ext>
            </a:extLst>
          </p:cNvPr>
          <p:cNvSpPr/>
          <p:nvPr/>
        </p:nvSpPr>
        <p:spPr>
          <a:xfrm>
            <a:off x="11443855" y="210861"/>
            <a:ext cx="42545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noProof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6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44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4412" grpId="0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  <p:bldP spid="49" grpId="1" bldLvl="0" animBg="1"/>
      <p:bldP spid="31768" grpId="0" bldLvl="0" animBg="1"/>
      <p:bldP spid="31768" grpId="1" bldLvl="0" animBg="1"/>
      <p:bldP spid="3" grpId="0" bldLvl="0" animBg="1"/>
      <p:bldP spid="3" grpId="1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>
            <a:extLst>
              <a:ext uri="{FF2B5EF4-FFF2-40B4-BE49-F238E27FC236}">
                <a16:creationId xmlns:a16="http://schemas.microsoft.com/office/drawing/2014/main" id="{0A913042-F273-4F87-A4C5-8065A4A9F32C}"/>
              </a:ext>
            </a:extLst>
          </p:cNvPr>
          <p:cNvGrpSpPr>
            <a:grpSpLocks/>
          </p:cNvGrpSpPr>
          <p:nvPr/>
        </p:nvGrpSpPr>
        <p:grpSpPr bwMode="auto">
          <a:xfrm>
            <a:off x="1525354" y="876300"/>
            <a:ext cx="8932790" cy="4343400"/>
            <a:chOff x="576" y="2627"/>
            <a:chExt cx="2640" cy="1366"/>
          </a:xfrm>
        </p:grpSpPr>
        <p:sp>
          <p:nvSpPr>
            <p:cNvPr id="43022" name="Rectangle 14">
              <a:extLst>
                <a:ext uri="{FF2B5EF4-FFF2-40B4-BE49-F238E27FC236}">
                  <a16:creationId xmlns:a16="http://schemas.microsoft.com/office/drawing/2014/main" id="{01B96612-059F-4525-82ED-2BFC88F1F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627"/>
              <a:ext cx="2640" cy="96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rgbClr val="FFCC00"/>
              </a:solidFill>
              <a:miter lim="800000"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23" name="Rectangle 15">
              <a:extLst>
                <a:ext uri="{FF2B5EF4-FFF2-40B4-BE49-F238E27FC236}">
                  <a16:creationId xmlns:a16="http://schemas.microsoft.com/office/drawing/2014/main" id="{18D3CFBD-01DF-4343-8B34-485B9248C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631"/>
              <a:ext cx="96" cy="1296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12700">
              <a:solidFill>
                <a:srgbClr val="FFCC00"/>
              </a:solidFill>
              <a:miter lim="800000"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24" name="Rectangle 16">
              <a:extLst>
                <a:ext uri="{FF2B5EF4-FFF2-40B4-BE49-F238E27FC236}">
                  <a16:creationId xmlns:a16="http://schemas.microsoft.com/office/drawing/2014/main" id="{EE787430-4D86-4C77-ABF9-609AFE170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888"/>
              <a:ext cx="2640" cy="105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rgbClr val="FFCC00"/>
              </a:solidFill>
              <a:miter lim="800000"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25" name="Rectangle 17">
              <a:extLst>
                <a:ext uri="{FF2B5EF4-FFF2-40B4-BE49-F238E27FC236}">
                  <a16:creationId xmlns:a16="http://schemas.microsoft.com/office/drawing/2014/main" id="{841CD317-5316-45B2-AA64-B441B347E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640"/>
              <a:ext cx="96" cy="134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12700">
              <a:solidFill>
                <a:srgbClr val="FFCC00"/>
              </a:solidFill>
              <a:miter lim="800000"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026" name="Rectangle 18">
            <a:extLst>
              <a:ext uri="{FF2B5EF4-FFF2-40B4-BE49-F238E27FC236}">
                <a16:creationId xmlns:a16="http://schemas.microsoft.com/office/drawing/2014/main" id="{0CE5DC02-39AE-4220-9EB4-4B9BA6FDD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449" y="2857500"/>
            <a:ext cx="307856" cy="6096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1270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0E09C54B-F583-4345-8FB1-913C04CFB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144" y="2749559"/>
            <a:ext cx="457200" cy="6096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1270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995EC3AF-C48D-4633-86EF-87EF3D970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4673" y="609600"/>
            <a:ext cx="457200" cy="5334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119A61-4A4B-4D18-AC22-2F2AFC872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199" y="609600"/>
            <a:ext cx="457200" cy="5334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948" name="Text Box 12">
            <a:extLst>
              <a:ext uri="{FF2B5EF4-FFF2-40B4-BE49-F238E27FC236}">
                <a16:creationId xmlns:a16="http://schemas.microsoft.com/office/drawing/2014/main" id="{14122ACA-82AD-4328-8C66-D4CD170CA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537" y="3853116"/>
            <a:ext cx="6153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endParaRPr lang="vi-VN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949" name="Rectangle 13">
            <a:extLst>
              <a:ext uri="{FF2B5EF4-FFF2-40B4-BE49-F238E27FC236}">
                <a16:creationId xmlns:a16="http://schemas.microsoft.com/office/drawing/2014/main" id="{A2E5053E-33B8-4678-B719-AEFE601AD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638800"/>
            <a:ext cx="10033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</a:p>
        </p:txBody>
      </p:sp>
      <p:sp>
        <p:nvSpPr>
          <p:cNvPr id="167950" name="Rectangle 14">
            <a:hlinkClick r:id="rId6" action="ppaction://hlinksldjump"/>
            <a:extLst>
              <a:ext uri="{FF2B5EF4-FFF2-40B4-BE49-F238E27FC236}">
                <a16:creationId xmlns:a16="http://schemas.microsoft.com/office/drawing/2014/main" id="{6EAFB5AC-B04D-4C33-86BE-099D1C233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2788" y="5638800"/>
            <a:ext cx="10033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  <p:sp>
        <p:nvSpPr>
          <p:cNvPr id="167951" name="Rectangle 15">
            <a:extLst>
              <a:ext uri="{FF2B5EF4-FFF2-40B4-BE49-F238E27FC236}">
                <a16:creationId xmlns:a16="http://schemas.microsoft.com/office/drawing/2014/main" id="{3593DF0C-A633-4B60-9343-69D4A38A7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3716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7952" name="Rectangle 16">
            <a:extLst>
              <a:ext uri="{FF2B5EF4-FFF2-40B4-BE49-F238E27FC236}">
                <a16:creationId xmlns:a16="http://schemas.microsoft.com/office/drawing/2014/main" id="{E0F7EFEA-1362-4F87-88CD-A97A31836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3716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7953" name="Rectangle 17">
            <a:extLst>
              <a:ext uri="{FF2B5EF4-FFF2-40B4-BE49-F238E27FC236}">
                <a16:creationId xmlns:a16="http://schemas.microsoft.com/office/drawing/2014/main" id="{BAE28EB2-390B-47A8-BF3B-BFD994EAF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3716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7954" name="Rectangle 18">
            <a:extLst>
              <a:ext uri="{FF2B5EF4-FFF2-40B4-BE49-F238E27FC236}">
                <a16:creationId xmlns:a16="http://schemas.microsoft.com/office/drawing/2014/main" id="{3672009D-0AA2-419A-A81E-785F6E557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3716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7955" name="Rectangle 19">
            <a:extLst>
              <a:ext uri="{FF2B5EF4-FFF2-40B4-BE49-F238E27FC236}">
                <a16:creationId xmlns:a16="http://schemas.microsoft.com/office/drawing/2014/main" id="{C0DFA553-DEDB-4025-B71C-2F229C9D8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3716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7956" name="Rectangle 20">
            <a:extLst>
              <a:ext uri="{FF2B5EF4-FFF2-40B4-BE49-F238E27FC236}">
                <a16:creationId xmlns:a16="http://schemas.microsoft.com/office/drawing/2014/main" id="{9B764BFB-CB3F-419E-830C-273903DA7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5626100"/>
            <a:ext cx="10033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167957" name="Rectangle 21">
            <a:extLst>
              <a:ext uri="{FF2B5EF4-FFF2-40B4-BE49-F238E27FC236}">
                <a16:creationId xmlns:a16="http://schemas.microsoft.com/office/drawing/2014/main" id="{99474A32-CCF0-43CB-BF78-32BEFF7C9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3716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7958" name="Rectangle 22">
            <a:extLst>
              <a:ext uri="{FF2B5EF4-FFF2-40B4-BE49-F238E27FC236}">
                <a16:creationId xmlns:a16="http://schemas.microsoft.com/office/drawing/2014/main" id="{066ABBD8-8F40-4AC9-8C9B-720C8A365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3716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7959" name="Rectangle 23">
            <a:extLst>
              <a:ext uri="{FF2B5EF4-FFF2-40B4-BE49-F238E27FC236}">
                <a16:creationId xmlns:a16="http://schemas.microsoft.com/office/drawing/2014/main" id="{1702BEB1-962C-4E90-8279-C14019130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3716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7960" name="Rectangle 24">
            <a:extLst>
              <a:ext uri="{FF2B5EF4-FFF2-40B4-BE49-F238E27FC236}">
                <a16:creationId xmlns:a16="http://schemas.microsoft.com/office/drawing/2014/main" id="{81DD9494-5D73-4CB0-A112-C37775B02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3716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7961" name="Rectangle 25">
            <a:extLst>
              <a:ext uri="{FF2B5EF4-FFF2-40B4-BE49-F238E27FC236}">
                <a16:creationId xmlns:a16="http://schemas.microsoft.com/office/drawing/2014/main" id="{00AA7F79-CABB-4498-9C7E-F26AA13AE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3716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67962" name="Rectangle 26">
            <a:extLst>
              <a:ext uri="{FF2B5EF4-FFF2-40B4-BE49-F238E27FC236}">
                <a16:creationId xmlns:a16="http://schemas.microsoft.com/office/drawing/2014/main" id="{BF7D38DD-A78B-40A2-B651-7DE44245B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3716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id="{32CF2F09-2805-4D6B-B172-C2FAA2C3E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164" y="3190876"/>
            <a:ext cx="274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b="1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6">
            <a:extLst>
              <a:ext uri="{FF2B5EF4-FFF2-40B4-BE49-F238E27FC236}">
                <a16:creationId xmlns:a16="http://schemas.microsoft.com/office/drawing/2014/main" id="{A05C9183-9130-4506-928D-93328E6C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641" y="1828801"/>
            <a:ext cx="3000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vi-V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57A52D2F-9CFD-4E84-B5CF-5246385D9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286" y="2417620"/>
            <a:ext cx="78377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altLang="vi-VN" sz="32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vi-VN" sz="32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altLang="vi-VN" sz="32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7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94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79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1679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1000"/>
                                        <p:tgtEl>
                                          <p:spTgt spid="167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1000"/>
                                        <p:tgtEl>
                                          <p:spTgt spid="1679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1000"/>
                                        <p:tgtEl>
                                          <p:spTgt spid="1679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1000"/>
                                        <p:tgtEl>
                                          <p:spTgt spid="1679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1000"/>
                                        <p:tgtEl>
                                          <p:spTgt spid="1679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1000"/>
                                        <p:tgtEl>
                                          <p:spTgt spid="1679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167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1000"/>
                                        <p:tgtEl>
                                          <p:spTgt spid="167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956"/>
                  </p:tgtEl>
                </p:cond>
              </p:nextCondLst>
            </p:seq>
          </p:childTnLst>
        </p:cTn>
      </p:par>
    </p:tnLst>
    <p:bldLst>
      <p:bldP spid="43026" grpId="0" bldLvl="0" animBg="1"/>
      <p:bldP spid="2" grpId="0" bldLvl="0" animBg="1"/>
      <p:bldP spid="45058" grpId="0" bldLvl="0" animBg="1"/>
      <p:bldP spid="3" grpId="0" bldLvl="0" animBg="1"/>
      <p:bldP spid="167948" grpId="0"/>
      <p:bldP spid="167949" grpId="0" bldLvl="0" animBg="1"/>
      <p:bldP spid="167950" grpId="0" bldLvl="0" animBg="1"/>
      <p:bldP spid="167953" grpId="0" bldLvl="0" animBg="1"/>
      <p:bldP spid="167954" grpId="0" bldLvl="0" animBg="1"/>
      <p:bldP spid="167956" grpId="0" bldLvl="0" animBg="1"/>
      <p:bldP spid="34" grpId="0"/>
      <p:bldP spid="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>
            <a:extLst>
              <a:ext uri="{FF2B5EF4-FFF2-40B4-BE49-F238E27FC236}">
                <a16:creationId xmlns:a16="http://schemas.microsoft.com/office/drawing/2014/main" id="{B0F7D541-17DD-46A3-9DA7-19EEB68E9A84}"/>
              </a:ext>
            </a:extLst>
          </p:cNvPr>
          <p:cNvGrpSpPr>
            <a:grpSpLocks/>
          </p:cNvGrpSpPr>
          <p:nvPr/>
        </p:nvGrpSpPr>
        <p:grpSpPr bwMode="auto">
          <a:xfrm>
            <a:off x="1393392" y="1149359"/>
            <a:ext cx="9349656" cy="4343400"/>
            <a:chOff x="576" y="2627"/>
            <a:chExt cx="2640" cy="1366"/>
          </a:xfrm>
        </p:grpSpPr>
        <p:sp>
          <p:nvSpPr>
            <p:cNvPr id="43022" name="Rectangle 14">
              <a:extLst>
                <a:ext uri="{FF2B5EF4-FFF2-40B4-BE49-F238E27FC236}">
                  <a16:creationId xmlns:a16="http://schemas.microsoft.com/office/drawing/2014/main" id="{BC148E94-C5E3-4D78-AAE4-AAAC83464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627"/>
              <a:ext cx="2640" cy="96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rgbClr val="FFCC00"/>
              </a:solidFill>
              <a:miter lim="800000"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23" name="Rectangle 15">
              <a:extLst>
                <a:ext uri="{FF2B5EF4-FFF2-40B4-BE49-F238E27FC236}">
                  <a16:creationId xmlns:a16="http://schemas.microsoft.com/office/drawing/2014/main" id="{F4FE2F37-ED5A-4E4D-A1C7-79709758A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631"/>
              <a:ext cx="96" cy="1296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12700">
              <a:solidFill>
                <a:srgbClr val="FFCC00"/>
              </a:solidFill>
              <a:miter lim="800000"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24" name="Rectangle 16">
              <a:extLst>
                <a:ext uri="{FF2B5EF4-FFF2-40B4-BE49-F238E27FC236}">
                  <a16:creationId xmlns:a16="http://schemas.microsoft.com/office/drawing/2014/main" id="{1E785B70-2BE7-4C16-B5DB-F33E96E75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888"/>
              <a:ext cx="2640" cy="105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rgbClr val="FFCC00"/>
              </a:solidFill>
              <a:miter lim="800000"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25" name="Rectangle 17">
              <a:extLst>
                <a:ext uri="{FF2B5EF4-FFF2-40B4-BE49-F238E27FC236}">
                  <a16:creationId xmlns:a16="http://schemas.microsoft.com/office/drawing/2014/main" id="{226BE0C0-3D7C-4FB8-946A-78406C09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640"/>
              <a:ext cx="96" cy="134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12700">
              <a:solidFill>
                <a:srgbClr val="FFCC00"/>
              </a:solidFill>
              <a:miter lim="800000"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026" name="Rectangle 18">
            <a:extLst>
              <a:ext uri="{FF2B5EF4-FFF2-40B4-BE49-F238E27FC236}">
                <a16:creationId xmlns:a16="http://schemas.microsoft.com/office/drawing/2014/main" id="{65A5F581-823E-4C78-A3D8-132C5FB76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521" y="3086100"/>
            <a:ext cx="457199" cy="6096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1270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FE91536B-128A-41BD-9F69-2CDB2A040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4201" y="2914650"/>
            <a:ext cx="457200" cy="6096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1270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46E82D7E-1CE2-4A2F-B130-B69EC5883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401" y="654059"/>
            <a:ext cx="457200" cy="5334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5EB837-857E-40AC-A341-D3E3A09B8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67" y="723900"/>
            <a:ext cx="457200" cy="5334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971" name="Rectangle 11">
            <a:extLst>
              <a:ext uri="{FF2B5EF4-FFF2-40B4-BE49-F238E27FC236}">
                <a16:creationId xmlns:a16="http://schemas.microsoft.com/office/drawing/2014/main" id="{EB01F9F9-5DC5-4256-967C-51F5BC820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791200"/>
            <a:ext cx="10033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KEY</a:t>
            </a:r>
          </a:p>
        </p:txBody>
      </p:sp>
      <p:sp>
        <p:nvSpPr>
          <p:cNvPr id="168972" name="Rectangle 12">
            <a:hlinkClick r:id="rId7" action="ppaction://hlinksldjump"/>
            <a:extLst>
              <a:ext uri="{FF2B5EF4-FFF2-40B4-BE49-F238E27FC236}">
                <a16:creationId xmlns:a16="http://schemas.microsoft.com/office/drawing/2014/main" id="{9254960D-5461-432D-8DB2-6440307F9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5791200"/>
            <a:ext cx="10033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HOME</a:t>
            </a:r>
          </a:p>
        </p:txBody>
      </p:sp>
      <p:sp>
        <p:nvSpPr>
          <p:cNvPr id="168973" name="Rectangle 13">
            <a:extLst>
              <a:ext uri="{FF2B5EF4-FFF2-40B4-BE49-F238E27FC236}">
                <a16:creationId xmlns:a16="http://schemas.microsoft.com/office/drawing/2014/main" id="{D5FD09F7-28D8-4476-A186-D65DC83F2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5778500"/>
            <a:ext cx="10033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168974" name="Rectangle 14">
            <a:extLst>
              <a:ext uri="{FF2B5EF4-FFF2-40B4-BE49-F238E27FC236}">
                <a16:creationId xmlns:a16="http://schemas.microsoft.com/office/drawing/2014/main" id="{E44EA5BD-3552-43B8-AEEB-CE7F5D298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15240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8975" name="Rectangle 15">
            <a:extLst>
              <a:ext uri="{FF2B5EF4-FFF2-40B4-BE49-F238E27FC236}">
                <a16:creationId xmlns:a16="http://schemas.microsoft.com/office/drawing/2014/main" id="{88AF9202-AB59-4058-B6D5-E5B2ECB8C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15240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8976" name="Rectangle 16">
            <a:extLst>
              <a:ext uri="{FF2B5EF4-FFF2-40B4-BE49-F238E27FC236}">
                <a16:creationId xmlns:a16="http://schemas.microsoft.com/office/drawing/2014/main" id="{B3627BCF-4255-4ECF-8304-A38A8BA8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15240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8977" name="Rectangle 17">
            <a:extLst>
              <a:ext uri="{FF2B5EF4-FFF2-40B4-BE49-F238E27FC236}">
                <a16:creationId xmlns:a16="http://schemas.microsoft.com/office/drawing/2014/main" id="{7257E30D-702A-4848-B201-F2AED2AD7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15240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8978" name="Rectangle 18">
            <a:extLst>
              <a:ext uri="{FF2B5EF4-FFF2-40B4-BE49-F238E27FC236}">
                <a16:creationId xmlns:a16="http://schemas.microsoft.com/office/drawing/2014/main" id="{76C4F602-E179-47C1-98F6-4631DD702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15240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8979" name="Rectangle 19">
            <a:extLst>
              <a:ext uri="{FF2B5EF4-FFF2-40B4-BE49-F238E27FC236}">
                <a16:creationId xmlns:a16="http://schemas.microsoft.com/office/drawing/2014/main" id="{BDC783B0-A71B-4970-9235-30E367335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15240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8980" name="Rectangle 20">
            <a:extLst>
              <a:ext uri="{FF2B5EF4-FFF2-40B4-BE49-F238E27FC236}">
                <a16:creationId xmlns:a16="http://schemas.microsoft.com/office/drawing/2014/main" id="{2ED49424-0FF7-4890-AEAC-7D7FA7D9B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15240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8981" name="Rectangle 21">
            <a:extLst>
              <a:ext uri="{FF2B5EF4-FFF2-40B4-BE49-F238E27FC236}">
                <a16:creationId xmlns:a16="http://schemas.microsoft.com/office/drawing/2014/main" id="{511621AD-9D58-45CD-B0D5-DB664969B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15240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8982" name="Rectangle 22">
            <a:extLst>
              <a:ext uri="{FF2B5EF4-FFF2-40B4-BE49-F238E27FC236}">
                <a16:creationId xmlns:a16="http://schemas.microsoft.com/office/drawing/2014/main" id="{1F857D73-EB7E-4ED7-B7C2-9D8D17A63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15240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68983" name="Rectangle 23">
            <a:extLst>
              <a:ext uri="{FF2B5EF4-FFF2-40B4-BE49-F238E27FC236}">
                <a16:creationId xmlns:a16="http://schemas.microsoft.com/office/drawing/2014/main" id="{DC896333-10BA-4968-B602-961A2A66C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15240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68984" name="Rectangle 24">
            <a:extLst>
              <a:ext uri="{FF2B5EF4-FFF2-40B4-BE49-F238E27FC236}">
                <a16:creationId xmlns:a16="http://schemas.microsoft.com/office/drawing/2014/main" id="{DB267A53-047F-4501-B2B4-F7232CEED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15240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HẾT GIỜ</a:t>
            </a:r>
          </a:p>
        </p:txBody>
      </p:sp>
      <p:sp>
        <p:nvSpPr>
          <p:cNvPr id="168985" name="Text Box 25">
            <a:extLst>
              <a:ext uri="{FF2B5EF4-FFF2-40B4-BE49-F238E27FC236}">
                <a16:creationId xmlns:a16="http://schemas.microsoft.com/office/drawing/2014/main" id="{D4F77410-4335-41B4-A34D-E506E2100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708" y="3789355"/>
            <a:ext cx="52054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thề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nguyền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17" name="Text Box 26">
            <a:extLst>
              <a:ext uri="{FF2B5EF4-FFF2-40B4-BE49-F238E27FC236}">
                <a16:creationId xmlns:a16="http://schemas.microsoft.com/office/drawing/2014/main" id="{77A76835-08B6-450C-9F71-EDA3E511C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76401"/>
            <a:ext cx="464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CN" sz="2800"/>
          </a:p>
        </p:txBody>
      </p:sp>
      <p:sp>
        <p:nvSpPr>
          <p:cNvPr id="59418" name="Rectangle 28">
            <a:extLst>
              <a:ext uri="{FF2B5EF4-FFF2-40B4-BE49-F238E27FC236}">
                <a16:creationId xmlns:a16="http://schemas.microsoft.com/office/drawing/2014/main" id="{9F3CA6F0-BB00-46B1-A1F2-0ED8DEF5C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103663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CN" sz="2800" b="1"/>
          </a:p>
        </p:txBody>
      </p:sp>
      <p:graphicFrame>
        <p:nvGraphicFramePr>
          <p:cNvPr id="168990" name="Object 30">
            <a:extLst>
              <a:ext uri="{FF2B5EF4-FFF2-40B4-BE49-F238E27FC236}">
                <a16:creationId xmlns:a16="http://schemas.microsoft.com/office/drawing/2014/main" id="{23F67246-9814-426D-85B6-6542569C6746}"/>
              </a:ext>
            </a:extLst>
          </p:cNvPr>
          <p:cNvGraphicFramePr>
            <a:graphicFrameLocks/>
          </p:cNvGraphicFramePr>
          <p:nvPr/>
        </p:nvGraphicFramePr>
        <p:xfrm>
          <a:off x="5867401" y="2298701"/>
          <a:ext cx="2270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8" imgW="114151" imgH="215619" progId="Equation.3">
                  <p:embed/>
                </p:oleObj>
              </mc:Choice>
              <mc:Fallback>
                <p:oleObj r:id="rId8" imgW="114151" imgH="215619" progId="Equation.3">
                  <p:embed/>
                  <p:pic>
                    <p:nvPicPr>
                      <p:cNvPr id="168990" name="Object 30">
                        <a:extLst>
                          <a:ext uri="{FF2B5EF4-FFF2-40B4-BE49-F238E27FC236}">
                            <a16:creationId xmlns:a16="http://schemas.microsoft.com/office/drawing/2014/main" id="{23F67246-9814-426D-85B6-6542569C674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1" y="2298701"/>
                        <a:ext cx="22701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0" name="Text Box 34">
            <a:extLst>
              <a:ext uri="{FF2B5EF4-FFF2-40B4-BE49-F238E27FC236}">
                <a16:creationId xmlns:a16="http://schemas.microsoft.com/office/drawing/2014/main" id="{D596DECE-03A2-47FF-910D-369CD1E54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1" y="2971801"/>
            <a:ext cx="473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CN" sz="2800" b="1"/>
          </a:p>
        </p:txBody>
      </p:sp>
      <p:sp>
        <p:nvSpPr>
          <p:cNvPr id="31" name="Text Box 6">
            <a:extLst>
              <a:ext uri="{FF2B5EF4-FFF2-40B4-BE49-F238E27FC236}">
                <a16:creationId xmlns:a16="http://schemas.microsoft.com/office/drawing/2014/main" id="{FA8810A3-6BF7-4758-9387-1F130D007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331" y="2644655"/>
            <a:ext cx="571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altLang="zh-CN" sz="32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zh-C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zh-C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32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8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1689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1689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1689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168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1689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1000"/>
                                        <p:tgtEl>
                                          <p:spTgt spid="1689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1000"/>
                                        <p:tgtEl>
                                          <p:spTgt spid="1689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1000"/>
                                        <p:tgtEl>
                                          <p:spTgt spid="1689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97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8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1000"/>
                                        <p:tgtEl>
                                          <p:spTgt spid="1689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971"/>
                  </p:tgtEl>
                </p:cond>
              </p:nextCondLst>
            </p:seq>
          </p:childTnLst>
        </p:cTn>
      </p:par>
    </p:tnLst>
    <p:bldLst>
      <p:bldP spid="45058" grpId="0" bldLvl="0" animBg="1"/>
      <p:bldP spid="3" grpId="0" bldLvl="0" animBg="1"/>
      <p:bldP spid="168971" grpId="0" bldLvl="0" animBg="1"/>
      <p:bldP spid="168972" grpId="0" bldLvl="0" animBg="1"/>
      <p:bldP spid="168973" grpId="0" bldLvl="0" animBg="1"/>
      <p:bldP spid="168976" grpId="0" bldLvl="0" animBg="1"/>
      <p:bldP spid="168977" grpId="0" bldLvl="0" animBg="1"/>
      <p:bldP spid="168985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>
            <a:extLst>
              <a:ext uri="{FF2B5EF4-FFF2-40B4-BE49-F238E27FC236}">
                <a16:creationId xmlns:a16="http://schemas.microsoft.com/office/drawing/2014/main" id="{8DC180DE-0FDF-4A8C-98DB-F934849AA774}"/>
              </a:ext>
            </a:extLst>
          </p:cNvPr>
          <p:cNvGrpSpPr>
            <a:grpSpLocks/>
          </p:cNvGrpSpPr>
          <p:nvPr/>
        </p:nvGrpSpPr>
        <p:grpSpPr bwMode="auto">
          <a:xfrm>
            <a:off x="1489017" y="1285731"/>
            <a:ext cx="9271462" cy="4343400"/>
            <a:chOff x="576" y="2627"/>
            <a:chExt cx="2640" cy="1366"/>
          </a:xfrm>
        </p:grpSpPr>
        <p:sp>
          <p:nvSpPr>
            <p:cNvPr id="43022" name="Rectangle 14">
              <a:extLst>
                <a:ext uri="{FF2B5EF4-FFF2-40B4-BE49-F238E27FC236}">
                  <a16:creationId xmlns:a16="http://schemas.microsoft.com/office/drawing/2014/main" id="{BEDE2CC7-8143-4E01-9DB2-F3B4F0B0E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627"/>
              <a:ext cx="2640" cy="96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rgbClr val="FFCC00"/>
              </a:solidFill>
              <a:miter lim="800000"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23" name="Rectangle 15">
              <a:extLst>
                <a:ext uri="{FF2B5EF4-FFF2-40B4-BE49-F238E27FC236}">
                  <a16:creationId xmlns:a16="http://schemas.microsoft.com/office/drawing/2014/main" id="{01D71A45-A471-4DEA-9D00-1CC1280D4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631"/>
              <a:ext cx="96" cy="1296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12700">
              <a:solidFill>
                <a:srgbClr val="FFCC00"/>
              </a:solidFill>
              <a:miter lim="800000"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24" name="Rectangle 16">
              <a:extLst>
                <a:ext uri="{FF2B5EF4-FFF2-40B4-BE49-F238E27FC236}">
                  <a16:creationId xmlns:a16="http://schemas.microsoft.com/office/drawing/2014/main" id="{95F29245-0CDF-4BA4-8C52-347B77AB4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888"/>
              <a:ext cx="2640" cy="105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rgbClr val="FFCC00"/>
              </a:solidFill>
              <a:miter lim="800000"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25" name="Rectangle 17">
              <a:extLst>
                <a:ext uri="{FF2B5EF4-FFF2-40B4-BE49-F238E27FC236}">
                  <a16:creationId xmlns:a16="http://schemas.microsoft.com/office/drawing/2014/main" id="{B8CBD179-B707-4EF4-9B9E-94D99A0DF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640"/>
              <a:ext cx="96" cy="134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12700">
              <a:solidFill>
                <a:srgbClr val="FFCC00"/>
              </a:solidFill>
              <a:miter lim="800000"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026" name="Rectangle 18">
            <a:extLst>
              <a:ext uri="{FF2B5EF4-FFF2-40B4-BE49-F238E27FC236}">
                <a16:creationId xmlns:a16="http://schemas.microsoft.com/office/drawing/2014/main" id="{D63B195B-F785-4358-B87A-095A5D5B1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152631"/>
            <a:ext cx="457200" cy="6096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1270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80BA6FAA-07F2-4F2E-9859-C8E53635D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4662" y="3213100"/>
            <a:ext cx="457200" cy="6096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1270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9E1E71F6-E736-4556-9E6A-B22592A6F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862" y="850900"/>
            <a:ext cx="457200" cy="5334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7FA591-B3EB-4E65-9CA2-843E8C13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435" y="850900"/>
            <a:ext cx="457200" cy="5334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67" name="Rectangle 11">
            <a:extLst>
              <a:ext uri="{FF2B5EF4-FFF2-40B4-BE49-F238E27FC236}">
                <a16:creationId xmlns:a16="http://schemas.microsoft.com/office/drawing/2014/main" id="{DFC5D2C4-0912-4B76-8D19-AEA5AAD6A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5727700"/>
            <a:ext cx="10033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KEY</a:t>
            </a:r>
          </a:p>
        </p:txBody>
      </p:sp>
      <p:sp>
        <p:nvSpPr>
          <p:cNvPr id="147468" name="Rectangle 12">
            <a:hlinkClick r:id="rId5" action="ppaction://hlinksldjump"/>
            <a:extLst>
              <a:ext uri="{FF2B5EF4-FFF2-40B4-BE49-F238E27FC236}">
                <a16:creationId xmlns:a16="http://schemas.microsoft.com/office/drawing/2014/main" id="{D9E974A4-1171-41FF-8175-EF7CC487F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800" y="5727700"/>
            <a:ext cx="10033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HOME</a:t>
            </a:r>
          </a:p>
        </p:txBody>
      </p:sp>
      <p:sp>
        <p:nvSpPr>
          <p:cNvPr id="147469" name="Rectangle 13">
            <a:extLst>
              <a:ext uri="{FF2B5EF4-FFF2-40B4-BE49-F238E27FC236}">
                <a16:creationId xmlns:a16="http://schemas.microsoft.com/office/drawing/2014/main" id="{725327D9-1AD1-479C-8842-D9622590F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5715000"/>
            <a:ext cx="10033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147470" name="Rectangle 14">
            <a:extLst>
              <a:ext uri="{FF2B5EF4-FFF2-40B4-BE49-F238E27FC236}">
                <a16:creationId xmlns:a16="http://schemas.microsoft.com/office/drawing/2014/main" id="{4694D764-2695-42F8-82DE-B7C149BC6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14605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7471" name="Rectangle 15">
            <a:extLst>
              <a:ext uri="{FF2B5EF4-FFF2-40B4-BE49-F238E27FC236}">
                <a16:creationId xmlns:a16="http://schemas.microsoft.com/office/drawing/2014/main" id="{B83B9A59-4159-4C3A-A25E-0323C0FF9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14605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7472" name="Rectangle 16">
            <a:extLst>
              <a:ext uri="{FF2B5EF4-FFF2-40B4-BE49-F238E27FC236}">
                <a16:creationId xmlns:a16="http://schemas.microsoft.com/office/drawing/2014/main" id="{E96442C7-E917-42BE-BC0A-4C7D9A0E6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14605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7473" name="Rectangle 17">
            <a:extLst>
              <a:ext uri="{FF2B5EF4-FFF2-40B4-BE49-F238E27FC236}">
                <a16:creationId xmlns:a16="http://schemas.microsoft.com/office/drawing/2014/main" id="{FC842B17-F666-4B68-9FC6-019420D91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14605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7474" name="Rectangle 18">
            <a:extLst>
              <a:ext uri="{FF2B5EF4-FFF2-40B4-BE49-F238E27FC236}">
                <a16:creationId xmlns:a16="http://schemas.microsoft.com/office/drawing/2014/main" id="{666EEBB2-3F3D-4AF9-B36F-DEE33C8A8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14605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7475" name="Rectangle 19">
            <a:extLst>
              <a:ext uri="{FF2B5EF4-FFF2-40B4-BE49-F238E27FC236}">
                <a16:creationId xmlns:a16="http://schemas.microsoft.com/office/drawing/2014/main" id="{2E1BE28B-BF10-4694-8949-727CB4BD7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14605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7476" name="Rectangle 20">
            <a:extLst>
              <a:ext uri="{FF2B5EF4-FFF2-40B4-BE49-F238E27FC236}">
                <a16:creationId xmlns:a16="http://schemas.microsoft.com/office/drawing/2014/main" id="{0FF4AA69-A505-4848-A3F5-FF2C0A06F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14605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7477" name="Rectangle 21">
            <a:extLst>
              <a:ext uri="{FF2B5EF4-FFF2-40B4-BE49-F238E27FC236}">
                <a16:creationId xmlns:a16="http://schemas.microsoft.com/office/drawing/2014/main" id="{0671C874-82A5-4CA2-83CE-C39C400B0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14605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7478" name="Rectangle 22">
            <a:extLst>
              <a:ext uri="{FF2B5EF4-FFF2-40B4-BE49-F238E27FC236}">
                <a16:creationId xmlns:a16="http://schemas.microsoft.com/office/drawing/2014/main" id="{97EFE9B3-AB23-415B-838C-BDDD0D30C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14605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7479" name="Rectangle 23">
            <a:extLst>
              <a:ext uri="{FF2B5EF4-FFF2-40B4-BE49-F238E27FC236}">
                <a16:creationId xmlns:a16="http://schemas.microsoft.com/office/drawing/2014/main" id="{66957295-AC3F-4ABF-983F-DDB07A59E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14605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7480" name="Rectangle 24">
            <a:extLst>
              <a:ext uri="{FF2B5EF4-FFF2-40B4-BE49-F238E27FC236}">
                <a16:creationId xmlns:a16="http://schemas.microsoft.com/office/drawing/2014/main" id="{3DEC3B25-985D-40DF-8694-F1E7AC74A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1460500"/>
            <a:ext cx="1143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HẾT GIỜ</a:t>
            </a:r>
          </a:p>
        </p:txBody>
      </p:sp>
      <p:sp>
        <p:nvSpPr>
          <p:cNvPr id="147484" name="Text Box 28">
            <a:extLst>
              <a:ext uri="{FF2B5EF4-FFF2-40B4-BE49-F238E27FC236}">
                <a16:creationId xmlns:a16="http://schemas.microsoft.com/office/drawing/2014/main" id="{22C1DDFC-F9CA-41DF-A153-CEC9566F5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754" y="4081931"/>
            <a:ext cx="56457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endParaRPr lang="vi-VN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FF4C1706-7C1F-4BBC-86AA-D147127B0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0400" y="1543050"/>
            <a:ext cx="480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altLang="en-US" sz="3200" b="1"/>
              <a:t> </a:t>
            </a:r>
            <a:endParaRPr lang="en-US" altLang="zh-CN" sz="3200" b="1"/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24F24418-E42D-4F48-9905-649740D2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665" y="2642757"/>
            <a:ext cx="81557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" fill="hold"/>
                                        <p:tgtEl>
                                          <p:spTgt spid="14746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" fill="hold"/>
                                        <p:tgtEl>
                                          <p:spTgt spid="14746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" fill="hold"/>
                                        <p:tgtEl>
                                          <p:spTgt spid="14746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7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147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147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147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147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147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147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1000"/>
                                        <p:tgtEl>
                                          <p:spTgt spid="147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46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7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7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7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467"/>
                  </p:tgtEl>
                </p:cond>
              </p:nextCondLst>
            </p:seq>
          </p:childTnLst>
        </p:cTn>
      </p:par>
    </p:tnLst>
    <p:bldLst>
      <p:bldP spid="43026" grpId="0" bldLvl="0" animBg="1"/>
      <p:bldP spid="2" grpId="0" bldLvl="0" animBg="1"/>
      <p:bldP spid="45058" grpId="0" bldLvl="0" animBg="1"/>
      <p:bldP spid="3" grpId="0" bldLvl="0" animBg="1"/>
      <p:bldP spid="147467" grpId="0" bldLvl="0" animBg="1"/>
      <p:bldP spid="147468" grpId="0" bldLvl="0" animBg="1"/>
      <p:bldP spid="147469" grpId="0" bldLvl="0" animBg="1"/>
      <p:bldP spid="147472" grpId="0" bldLvl="0" animBg="1"/>
      <p:bldP spid="147473" grpId="0" bldLvl="0" animBg="1"/>
      <p:bldP spid="147484" grpId="0"/>
      <p:bldP spid="27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up 13">
            <a:extLst>
              <a:ext uri="{FF2B5EF4-FFF2-40B4-BE49-F238E27FC236}">
                <a16:creationId xmlns:a16="http://schemas.microsoft.com/office/drawing/2014/main" id="{24C832C8-B6B9-43F3-948E-A2B28EA4B613}"/>
              </a:ext>
            </a:extLst>
          </p:cNvPr>
          <p:cNvGrpSpPr>
            <a:grpSpLocks/>
          </p:cNvGrpSpPr>
          <p:nvPr/>
        </p:nvGrpSpPr>
        <p:grpSpPr bwMode="auto">
          <a:xfrm>
            <a:off x="1444625" y="1230312"/>
            <a:ext cx="9464905" cy="4343400"/>
            <a:chOff x="576" y="2627"/>
            <a:chExt cx="2640" cy="1366"/>
          </a:xfrm>
        </p:grpSpPr>
        <p:sp>
          <p:nvSpPr>
            <p:cNvPr id="43022" name="Rectangle 14">
              <a:extLst>
                <a:ext uri="{FF2B5EF4-FFF2-40B4-BE49-F238E27FC236}">
                  <a16:creationId xmlns:a16="http://schemas.microsoft.com/office/drawing/2014/main" id="{27C72867-D2C3-425C-8BC4-D07FB5814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627"/>
              <a:ext cx="2640" cy="96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rgbClr val="FFCC00"/>
              </a:solidFill>
              <a:miter lim="800000"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23" name="Rectangle 15">
              <a:extLst>
                <a:ext uri="{FF2B5EF4-FFF2-40B4-BE49-F238E27FC236}">
                  <a16:creationId xmlns:a16="http://schemas.microsoft.com/office/drawing/2014/main" id="{CB87D928-C6A1-4F8C-9B07-1D9235B27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631"/>
              <a:ext cx="96" cy="1296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12700">
              <a:solidFill>
                <a:srgbClr val="FFCC00"/>
              </a:solidFill>
              <a:miter lim="800000"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24" name="Rectangle 16">
              <a:extLst>
                <a:ext uri="{FF2B5EF4-FFF2-40B4-BE49-F238E27FC236}">
                  <a16:creationId xmlns:a16="http://schemas.microsoft.com/office/drawing/2014/main" id="{32DBEF94-255D-464F-8D4F-0885A0EB7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888"/>
              <a:ext cx="2640" cy="105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rgbClr val="FFCC00"/>
              </a:solidFill>
              <a:miter lim="800000"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25" name="Rectangle 17">
              <a:extLst>
                <a:ext uri="{FF2B5EF4-FFF2-40B4-BE49-F238E27FC236}">
                  <a16:creationId xmlns:a16="http://schemas.microsoft.com/office/drawing/2014/main" id="{EA62E299-99DB-44DA-AE09-7920E338E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640"/>
              <a:ext cx="96" cy="134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12700">
              <a:solidFill>
                <a:srgbClr val="FFCC00"/>
              </a:solidFill>
              <a:miter lim="800000"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026" name="Rectangle 18">
            <a:extLst>
              <a:ext uri="{FF2B5EF4-FFF2-40B4-BE49-F238E27FC236}">
                <a16:creationId xmlns:a16="http://schemas.microsoft.com/office/drawing/2014/main" id="{CD6A2525-74D0-4294-8E42-529383484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6" y="3098800"/>
            <a:ext cx="457200" cy="6096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1270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2D517962-C5CF-4DC6-ADB9-B3801C062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9531" y="3206750"/>
            <a:ext cx="457200" cy="6096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1270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160EDD20-F8C9-40D5-8814-53D96CF37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731" y="736600"/>
            <a:ext cx="457200" cy="5334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CF4F1A-BB44-48C7-AB76-6800565E5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85" y="736600"/>
            <a:ext cx="457200" cy="5334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491" name="Rectangle 11">
            <a:extLst>
              <a:ext uri="{FF2B5EF4-FFF2-40B4-BE49-F238E27FC236}">
                <a16:creationId xmlns:a16="http://schemas.microsoft.com/office/drawing/2014/main" id="{4CC224B0-DD28-4F29-91C4-6824D101E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10668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8492" name="Rectangle 12">
            <a:extLst>
              <a:ext uri="{FF2B5EF4-FFF2-40B4-BE49-F238E27FC236}">
                <a16:creationId xmlns:a16="http://schemas.microsoft.com/office/drawing/2014/main" id="{BF050A5C-A595-49F0-8C5A-B6A8A00F4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10668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8493" name="Rectangle 13">
            <a:extLst>
              <a:ext uri="{FF2B5EF4-FFF2-40B4-BE49-F238E27FC236}">
                <a16:creationId xmlns:a16="http://schemas.microsoft.com/office/drawing/2014/main" id="{9BA8B120-0668-4904-ADC1-A9C7D761E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10668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8494" name="Rectangle 14">
            <a:extLst>
              <a:ext uri="{FF2B5EF4-FFF2-40B4-BE49-F238E27FC236}">
                <a16:creationId xmlns:a16="http://schemas.microsoft.com/office/drawing/2014/main" id="{E8335350-F19E-4EBC-B71C-8FE805046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10668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8495" name="Rectangle 15">
            <a:extLst>
              <a:ext uri="{FF2B5EF4-FFF2-40B4-BE49-F238E27FC236}">
                <a16:creationId xmlns:a16="http://schemas.microsoft.com/office/drawing/2014/main" id="{122407A8-D845-4683-9E4B-E2AB4BB13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10668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8496" name="Rectangle 16">
            <a:extLst>
              <a:ext uri="{FF2B5EF4-FFF2-40B4-BE49-F238E27FC236}">
                <a16:creationId xmlns:a16="http://schemas.microsoft.com/office/drawing/2014/main" id="{BB083DAF-0F1E-4003-9AEE-A0FC8B901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10668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8497" name="Rectangle 17">
            <a:extLst>
              <a:ext uri="{FF2B5EF4-FFF2-40B4-BE49-F238E27FC236}">
                <a16:creationId xmlns:a16="http://schemas.microsoft.com/office/drawing/2014/main" id="{8E1B5AF3-B138-42F4-87C3-97CB3C684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10668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8498" name="Rectangle 18">
            <a:extLst>
              <a:ext uri="{FF2B5EF4-FFF2-40B4-BE49-F238E27FC236}">
                <a16:creationId xmlns:a16="http://schemas.microsoft.com/office/drawing/2014/main" id="{BAF9A043-6A74-45DC-B29C-AAA1E0F82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10668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8499" name="Rectangle 19">
            <a:extLst>
              <a:ext uri="{FF2B5EF4-FFF2-40B4-BE49-F238E27FC236}">
                <a16:creationId xmlns:a16="http://schemas.microsoft.com/office/drawing/2014/main" id="{5D72C78C-B738-4BB1-A1D9-02BF1C1C2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10668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8500" name="Rectangle 20">
            <a:extLst>
              <a:ext uri="{FF2B5EF4-FFF2-40B4-BE49-F238E27FC236}">
                <a16:creationId xmlns:a16="http://schemas.microsoft.com/office/drawing/2014/main" id="{28EA2FD3-518F-4908-A073-441A51D30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10668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8501" name="Rectangle 21">
            <a:extLst>
              <a:ext uri="{FF2B5EF4-FFF2-40B4-BE49-F238E27FC236}">
                <a16:creationId xmlns:a16="http://schemas.microsoft.com/office/drawing/2014/main" id="{3093A26B-B401-4F6C-A007-09030D51A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10668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000" b="1" dirty="0" err="1">
                <a:solidFill>
                  <a:srgbClr val="FF0000"/>
                </a:solidFill>
              </a:rPr>
              <a:t>Hết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</a:rPr>
              <a:t>giờ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148502" name="Rectangle 22">
            <a:extLst>
              <a:ext uri="{FF2B5EF4-FFF2-40B4-BE49-F238E27FC236}">
                <a16:creationId xmlns:a16="http://schemas.microsoft.com/office/drawing/2014/main" id="{3AAA91F4-B442-448E-B736-57B182824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15000"/>
            <a:ext cx="7620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148503" name="Rectangle 23">
            <a:extLst>
              <a:ext uri="{FF2B5EF4-FFF2-40B4-BE49-F238E27FC236}">
                <a16:creationId xmlns:a16="http://schemas.microsoft.com/office/drawing/2014/main" id="{1EE3F5D2-B899-4414-A54F-2BB1C849A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715000"/>
            <a:ext cx="7620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KEY</a:t>
            </a:r>
          </a:p>
        </p:txBody>
      </p:sp>
      <p:sp>
        <p:nvSpPr>
          <p:cNvPr id="148504" name="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D61EADED-F983-47A5-BD2B-1F99C6D89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715000"/>
            <a:ext cx="7620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HOME</a:t>
            </a:r>
          </a:p>
        </p:txBody>
      </p:sp>
      <p:sp>
        <p:nvSpPr>
          <p:cNvPr id="148510" name="Text Box 30">
            <a:extLst>
              <a:ext uri="{FF2B5EF4-FFF2-40B4-BE49-F238E27FC236}">
                <a16:creationId xmlns:a16="http://schemas.microsoft.com/office/drawing/2014/main" id="{5B61CB96-BC2C-4CA5-A62B-A44ADF3C2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518" y="4290318"/>
            <a:ext cx="7910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i="1" dirty="0" err="1">
                <a:solidFill>
                  <a:srgbClr val="FF0000"/>
                </a:solidFill>
              </a:rPr>
              <a:t>Đáp</a:t>
            </a:r>
            <a:r>
              <a:rPr lang="en-US" altLang="zh-CN" sz="2800" b="1" i="1" dirty="0">
                <a:solidFill>
                  <a:srgbClr val="FF0000"/>
                </a:solidFill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</a:rPr>
              <a:t>án</a:t>
            </a:r>
            <a:r>
              <a:rPr lang="en-US" altLang="zh-CN" sz="2800" b="1" i="1" dirty="0">
                <a:solidFill>
                  <a:srgbClr val="FF0000"/>
                </a:solidFill>
              </a:rPr>
              <a:t> : </a:t>
            </a:r>
            <a:r>
              <a:rPr lang="en-US" altLang="zh-CN" sz="2800" b="1" i="1" dirty="0" err="1">
                <a:solidFill>
                  <a:srgbClr val="FF0000"/>
                </a:solidFill>
              </a:rPr>
              <a:t>Hoa</a:t>
            </a:r>
            <a:r>
              <a:rPr lang="en-US" altLang="zh-CN" sz="2800" b="1" i="1" dirty="0">
                <a:solidFill>
                  <a:srgbClr val="FF0000"/>
                </a:solidFill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</a:rPr>
              <a:t>ghen</a:t>
            </a:r>
            <a:r>
              <a:rPr lang="en-US" altLang="zh-CN" sz="2800" b="1" i="1" dirty="0">
                <a:solidFill>
                  <a:srgbClr val="FF0000"/>
                </a:solidFill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</a:rPr>
              <a:t>thua</a:t>
            </a:r>
            <a:r>
              <a:rPr lang="en-US" altLang="zh-CN" sz="2800" b="1" i="1" dirty="0">
                <a:solidFill>
                  <a:srgbClr val="FF0000"/>
                </a:solidFill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</a:rPr>
              <a:t>thắm</a:t>
            </a:r>
            <a:r>
              <a:rPr lang="en-US" altLang="zh-CN" sz="2800" b="1" i="1" dirty="0">
                <a:solidFill>
                  <a:srgbClr val="FF0000"/>
                </a:solidFill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</a:rPr>
              <a:t>liễu</a:t>
            </a:r>
            <a:r>
              <a:rPr lang="en-US" altLang="zh-CN" sz="2800" b="1" i="1" dirty="0">
                <a:solidFill>
                  <a:srgbClr val="FF0000"/>
                </a:solidFill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</a:rPr>
              <a:t>hờn</a:t>
            </a:r>
            <a:r>
              <a:rPr lang="en-US" altLang="zh-CN" sz="2800" b="1" i="1" dirty="0">
                <a:solidFill>
                  <a:srgbClr val="FF0000"/>
                </a:solidFill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</a:rPr>
              <a:t>kém</a:t>
            </a:r>
            <a:r>
              <a:rPr lang="en-US" altLang="zh-CN" sz="2800" b="1" i="1" dirty="0">
                <a:solidFill>
                  <a:srgbClr val="FF0000"/>
                </a:solidFill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</a:rPr>
              <a:t>xanh</a:t>
            </a:r>
            <a:r>
              <a:rPr lang="en-US" altLang="zh-CN" sz="2800" b="1" i="1" dirty="0">
                <a:solidFill>
                  <a:srgbClr val="FF0000"/>
                </a:solidFill>
              </a:rPr>
              <a:t> </a:t>
            </a:r>
            <a:r>
              <a:rPr lang="en-US" altLang="zh-CN" sz="2800" b="1" i="1" baseline="30000" dirty="0">
                <a:solidFill>
                  <a:srgbClr val="FF0000"/>
                </a:solidFill>
              </a:rPr>
              <a:t> </a:t>
            </a:r>
            <a:endParaRPr lang="en-US" altLang="zh-CN" sz="2800" b="1" i="1" dirty="0">
              <a:solidFill>
                <a:srgbClr val="FF0000"/>
              </a:solidFill>
            </a:endParaRPr>
          </a:p>
        </p:txBody>
      </p:sp>
      <p:sp>
        <p:nvSpPr>
          <p:cNvPr id="61465" name="Text Box 31">
            <a:extLst>
              <a:ext uri="{FF2B5EF4-FFF2-40B4-BE49-F238E27FC236}">
                <a16:creationId xmlns:a16="http://schemas.microsoft.com/office/drawing/2014/main" id="{709282CC-AC06-4C71-B849-87C0C7C04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12842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zh-CN" sz="2800" b="1"/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DFADCCFD-B4A2-4795-83B2-C0B268418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49" y="2863850"/>
            <a:ext cx="82590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sz="32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altLang="vi-VN" sz="32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32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32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4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8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8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50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8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503"/>
                  </p:tgtEl>
                </p:cond>
              </p:nextCondLst>
            </p:seq>
          </p:childTnLst>
        </p:cTn>
      </p:par>
    </p:tnLst>
    <p:bldLst>
      <p:bldP spid="45058" grpId="0" bldLvl="0" animBg="1"/>
      <p:bldP spid="3" grpId="0" bldLvl="0" animBg="1"/>
      <p:bldP spid="148491" grpId="0" bldLvl="0" animBg="1"/>
      <p:bldP spid="148492" grpId="0" bldLvl="0" animBg="1"/>
      <p:bldP spid="148493" grpId="0" bldLvl="0" animBg="1"/>
      <p:bldP spid="148494" grpId="0" bldLvl="0" animBg="1"/>
      <p:bldP spid="148495" grpId="0" bldLvl="0" animBg="1"/>
      <p:bldP spid="148496" grpId="0" bldLvl="0" animBg="1"/>
      <p:bldP spid="148497" grpId="0" bldLvl="0" animBg="1"/>
      <p:bldP spid="148498" grpId="0" bldLvl="0" animBg="1"/>
      <p:bldP spid="148499" grpId="0" bldLvl="0" animBg="1"/>
      <p:bldP spid="148500" grpId="0" bldLvl="0" animBg="1"/>
      <p:bldP spid="148501" grpId="0" animBg="1"/>
      <p:bldP spid="148502" grpId="0" bldLvl="0" animBg="1"/>
      <p:bldP spid="148503" grpId="0" bldLvl="0" animBg="1"/>
      <p:bldP spid="148504" grpId="0" bldLvl="0" animBg="1"/>
      <p:bldP spid="1485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5" name="Group 13">
            <a:extLst>
              <a:ext uri="{FF2B5EF4-FFF2-40B4-BE49-F238E27FC236}">
                <a16:creationId xmlns:a16="http://schemas.microsoft.com/office/drawing/2014/main" id="{F02FD53B-95ED-4E06-B1C4-C6309899A05C}"/>
              </a:ext>
            </a:extLst>
          </p:cNvPr>
          <p:cNvGrpSpPr>
            <a:grpSpLocks/>
          </p:cNvGrpSpPr>
          <p:nvPr/>
        </p:nvGrpSpPr>
        <p:grpSpPr bwMode="auto">
          <a:xfrm>
            <a:off x="1365711" y="1218479"/>
            <a:ext cx="9442911" cy="4343400"/>
            <a:chOff x="576" y="2627"/>
            <a:chExt cx="2640" cy="1366"/>
          </a:xfrm>
        </p:grpSpPr>
        <p:sp>
          <p:nvSpPr>
            <p:cNvPr id="43022" name="Rectangle 14">
              <a:extLst>
                <a:ext uri="{FF2B5EF4-FFF2-40B4-BE49-F238E27FC236}">
                  <a16:creationId xmlns:a16="http://schemas.microsoft.com/office/drawing/2014/main" id="{B6F63CD8-B144-490F-822B-C4BECF3E7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627"/>
              <a:ext cx="2640" cy="96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rgbClr val="FFCC00"/>
              </a:solidFill>
              <a:miter lim="800000"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23" name="Rectangle 15">
              <a:extLst>
                <a:ext uri="{FF2B5EF4-FFF2-40B4-BE49-F238E27FC236}">
                  <a16:creationId xmlns:a16="http://schemas.microsoft.com/office/drawing/2014/main" id="{BFC66D6B-D396-4950-AD5E-854CDA037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631"/>
              <a:ext cx="96" cy="1296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12700">
              <a:solidFill>
                <a:srgbClr val="FFCC00"/>
              </a:solidFill>
              <a:miter lim="800000"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24" name="Rectangle 16">
              <a:extLst>
                <a:ext uri="{FF2B5EF4-FFF2-40B4-BE49-F238E27FC236}">
                  <a16:creationId xmlns:a16="http://schemas.microsoft.com/office/drawing/2014/main" id="{33970AC5-2EF4-4A95-9A7B-4021FAF29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888"/>
              <a:ext cx="2640" cy="105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rgbClr val="FFCC00"/>
              </a:solidFill>
              <a:miter lim="800000"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25" name="Rectangle 17">
              <a:extLst>
                <a:ext uri="{FF2B5EF4-FFF2-40B4-BE49-F238E27FC236}">
                  <a16:creationId xmlns:a16="http://schemas.microsoft.com/office/drawing/2014/main" id="{6F7E9CC2-5C61-49DE-AEF2-99CC90AE6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640"/>
              <a:ext cx="96" cy="134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12700">
              <a:solidFill>
                <a:srgbClr val="FFCC00"/>
              </a:solidFill>
              <a:miter lim="800000"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026" name="Rectangle 18">
            <a:extLst>
              <a:ext uri="{FF2B5EF4-FFF2-40B4-BE49-F238E27FC236}">
                <a16:creationId xmlns:a16="http://schemas.microsoft.com/office/drawing/2014/main" id="{F6FCAD9E-05FE-4C03-A810-BE9564D34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963" y="3124200"/>
            <a:ext cx="378517" cy="6096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1270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010C3312-6E56-4889-9759-52CB64F17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8623" y="3124200"/>
            <a:ext cx="457200" cy="6096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1270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DDC10ADF-67D8-4CC5-B201-100500DD3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5823" y="844550"/>
            <a:ext cx="457200" cy="5334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B56A70-F045-4B4D-9914-45FEA5C01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" y="736600"/>
            <a:ext cx="457200" cy="5334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rgbClr val="FFCC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491" name="Rectangle 11">
            <a:extLst>
              <a:ext uri="{FF2B5EF4-FFF2-40B4-BE49-F238E27FC236}">
                <a16:creationId xmlns:a16="http://schemas.microsoft.com/office/drawing/2014/main" id="{46B91326-FE9C-42DC-81B7-E4B7313F2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10668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8492" name="Rectangle 12">
            <a:extLst>
              <a:ext uri="{FF2B5EF4-FFF2-40B4-BE49-F238E27FC236}">
                <a16:creationId xmlns:a16="http://schemas.microsoft.com/office/drawing/2014/main" id="{24BBCE06-9D70-49F8-A691-9437E7A35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10668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8493" name="Rectangle 13">
            <a:extLst>
              <a:ext uri="{FF2B5EF4-FFF2-40B4-BE49-F238E27FC236}">
                <a16:creationId xmlns:a16="http://schemas.microsoft.com/office/drawing/2014/main" id="{18AA7062-66CD-4A88-8950-92FD36898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10668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8494" name="Rectangle 14">
            <a:extLst>
              <a:ext uri="{FF2B5EF4-FFF2-40B4-BE49-F238E27FC236}">
                <a16:creationId xmlns:a16="http://schemas.microsoft.com/office/drawing/2014/main" id="{0FD8ADC9-BD15-49C0-B60A-A9C95046E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10668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8495" name="Rectangle 15">
            <a:extLst>
              <a:ext uri="{FF2B5EF4-FFF2-40B4-BE49-F238E27FC236}">
                <a16:creationId xmlns:a16="http://schemas.microsoft.com/office/drawing/2014/main" id="{55693FD2-4071-4EBC-954E-B9DBC1D31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10668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8496" name="Rectangle 16">
            <a:extLst>
              <a:ext uri="{FF2B5EF4-FFF2-40B4-BE49-F238E27FC236}">
                <a16:creationId xmlns:a16="http://schemas.microsoft.com/office/drawing/2014/main" id="{F7452328-4D00-4D3A-8C6C-38B485CDB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10668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8497" name="Rectangle 17">
            <a:extLst>
              <a:ext uri="{FF2B5EF4-FFF2-40B4-BE49-F238E27FC236}">
                <a16:creationId xmlns:a16="http://schemas.microsoft.com/office/drawing/2014/main" id="{322EF32D-FDA0-4D80-900D-A3F03439F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10668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8498" name="Rectangle 18">
            <a:extLst>
              <a:ext uri="{FF2B5EF4-FFF2-40B4-BE49-F238E27FC236}">
                <a16:creationId xmlns:a16="http://schemas.microsoft.com/office/drawing/2014/main" id="{2FE75163-3B72-41C0-9797-1708CF9C1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10668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8499" name="Rectangle 19">
            <a:extLst>
              <a:ext uri="{FF2B5EF4-FFF2-40B4-BE49-F238E27FC236}">
                <a16:creationId xmlns:a16="http://schemas.microsoft.com/office/drawing/2014/main" id="{F50EEC55-3E2B-4AC5-AA8B-1FACE4D24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10668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8500" name="Rectangle 20">
            <a:extLst>
              <a:ext uri="{FF2B5EF4-FFF2-40B4-BE49-F238E27FC236}">
                <a16:creationId xmlns:a16="http://schemas.microsoft.com/office/drawing/2014/main" id="{5DC5160A-C9DF-44C8-A45F-436808D55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10668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8501" name="Rectangle 21">
            <a:extLst>
              <a:ext uri="{FF2B5EF4-FFF2-40B4-BE49-F238E27FC236}">
                <a16:creationId xmlns:a16="http://schemas.microsoft.com/office/drawing/2014/main" id="{A8646C0D-7921-4B5F-B074-C2CC247F5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57591"/>
            <a:ext cx="10668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000" b="1">
                <a:solidFill>
                  <a:srgbClr val="FF0000"/>
                </a:solidFill>
              </a:rPr>
              <a:t>Hết giờ</a:t>
            </a:r>
          </a:p>
        </p:txBody>
      </p:sp>
      <p:sp>
        <p:nvSpPr>
          <p:cNvPr id="148502" name="Rectangle 22">
            <a:extLst>
              <a:ext uri="{FF2B5EF4-FFF2-40B4-BE49-F238E27FC236}">
                <a16:creationId xmlns:a16="http://schemas.microsoft.com/office/drawing/2014/main" id="{F018B906-A6C6-4BA7-BBAF-75E03CEB5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15000"/>
            <a:ext cx="7620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148503" name="Rectangle 23">
            <a:extLst>
              <a:ext uri="{FF2B5EF4-FFF2-40B4-BE49-F238E27FC236}">
                <a16:creationId xmlns:a16="http://schemas.microsoft.com/office/drawing/2014/main" id="{261AA68C-C371-4A2E-B262-225A135E7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715000"/>
            <a:ext cx="7620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KEY</a:t>
            </a:r>
          </a:p>
        </p:txBody>
      </p:sp>
      <p:sp>
        <p:nvSpPr>
          <p:cNvPr id="148504" name="Rectangle 24">
            <a:hlinkClick r:id="rId5" action="ppaction://hlinksldjump"/>
            <a:extLst>
              <a:ext uri="{FF2B5EF4-FFF2-40B4-BE49-F238E27FC236}">
                <a16:creationId xmlns:a16="http://schemas.microsoft.com/office/drawing/2014/main" id="{553A174F-EB05-4A87-9820-DCE5F44B9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715000"/>
            <a:ext cx="7620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HOME</a:t>
            </a:r>
          </a:p>
        </p:txBody>
      </p:sp>
      <p:sp>
        <p:nvSpPr>
          <p:cNvPr id="148510" name="Text Box 30">
            <a:extLst>
              <a:ext uri="{FF2B5EF4-FFF2-40B4-BE49-F238E27FC236}">
                <a16:creationId xmlns:a16="http://schemas.microsoft.com/office/drawing/2014/main" id="{D4416CF6-A0FE-4F9D-814A-8A17D73B4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761" y="4228230"/>
            <a:ext cx="60955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i="1" dirty="0" err="1">
                <a:solidFill>
                  <a:srgbClr val="FF0000"/>
                </a:solidFill>
              </a:rPr>
              <a:t>Đáp</a:t>
            </a:r>
            <a:r>
              <a:rPr lang="en-US" altLang="zh-CN" sz="2800" b="1" i="1" dirty="0">
                <a:solidFill>
                  <a:srgbClr val="FF0000"/>
                </a:solidFill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</a:rPr>
              <a:t>án</a:t>
            </a:r>
            <a:r>
              <a:rPr lang="en-US" altLang="zh-CN" sz="2800" b="1" i="1" dirty="0">
                <a:solidFill>
                  <a:srgbClr val="FF0000"/>
                </a:solidFill>
              </a:rPr>
              <a:t> : </a:t>
            </a:r>
            <a:r>
              <a:rPr lang="en-US" altLang="zh-CN" sz="2800" b="1" i="1" dirty="0" err="1">
                <a:solidFill>
                  <a:srgbClr val="FF0000"/>
                </a:solidFill>
              </a:rPr>
              <a:t>Thủy</a:t>
            </a:r>
            <a:r>
              <a:rPr lang="en-US" altLang="zh-CN" sz="2800" b="1" i="1" dirty="0">
                <a:solidFill>
                  <a:srgbClr val="FF0000"/>
                </a:solidFill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</a:rPr>
              <a:t>chung</a:t>
            </a:r>
            <a:r>
              <a:rPr lang="en-US" altLang="zh-CN" sz="2800" b="1" i="1" dirty="0">
                <a:solidFill>
                  <a:srgbClr val="FF0000"/>
                </a:solidFill>
              </a:rPr>
              <a:t>, </a:t>
            </a:r>
            <a:r>
              <a:rPr lang="en-US" altLang="zh-CN" sz="2800" b="1" i="1" dirty="0" err="1">
                <a:solidFill>
                  <a:srgbClr val="FF0000"/>
                </a:solidFill>
              </a:rPr>
              <a:t>hiếu</a:t>
            </a:r>
            <a:r>
              <a:rPr lang="en-US" altLang="zh-CN" sz="2800" b="1" i="1" dirty="0">
                <a:solidFill>
                  <a:srgbClr val="FF0000"/>
                </a:solidFill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</a:rPr>
              <a:t>thảo</a:t>
            </a:r>
            <a:r>
              <a:rPr lang="en-US" altLang="zh-CN" sz="2800" b="1" i="1" dirty="0">
                <a:solidFill>
                  <a:srgbClr val="FF0000"/>
                </a:solidFill>
              </a:rPr>
              <a:t>, </a:t>
            </a:r>
            <a:r>
              <a:rPr lang="en-US" altLang="zh-CN" sz="2800" b="1" i="1" dirty="0" err="1">
                <a:solidFill>
                  <a:srgbClr val="FF0000"/>
                </a:solidFill>
              </a:rPr>
              <a:t>vị</a:t>
            </a:r>
            <a:r>
              <a:rPr lang="en-US" altLang="zh-CN" sz="2800" b="1" i="1" dirty="0">
                <a:solidFill>
                  <a:srgbClr val="FF0000"/>
                </a:solidFill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</a:rPr>
              <a:t>tha</a:t>
            </a:r>
            <a:r>
              <a:rPr lang="en-US" altLang="zh-CN" sz="2800" b="1" i="1" dirty="0">
                <a:solidFill>
                  <a:srgbClr val="FF0000"/>
                </a:solidFill>
              </a:rPr>
              <a:t> </a:t>
            </a:r>
            <a:r>
              <a:rPr lang="en-US" altLang="zh-CN" sz="2800" b="1" i="1" baseline="30000" dirty="0">
                <a:solidFill>
                  <a:srgbClr val="FF0000"/>
                </a:solidFill>
              </a:rPr>
              <a:t> </a:t>
            </a:r>
            <a:endParaRPr lang="en-US" altLang="zh-CN" sz="2800" b="1" i="1" dirty="0">
              <a:solidFill>
                <a:srgbClr val="FF0000"/>
              </a:solidFill>
            </a:endParaRPr>
          </a:p>
        </p:txBody>
      </p:sp>
      <p:sp>
        <p:nvSpPr>
          <p:cNvPr id="62489" name="Text Box 31">
            <a:extLst>
              <a:ext uri="{FF2B5EF4-FFF2-40B4-BE49-F238E27FC236}">
                <a16:creationId xmlns:a16="http://schemas.microsoft.com/office/drawing/2014/main" id="{A9DC5F5C-4543-4CDA-B762-260FCD6F8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12842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zh-CN" sz="2800" b="1"/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969D1A28-EED4-47E7-87CD-9F0E48445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3491" y="2738816"/>
            <a:ext cx="82711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vi-VN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vi-VN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altLang="vi-VN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altLang="vi-VN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4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8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50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8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503"/>
                  </p:tgtEl>
                </p:cond>
              </p:nextCondLst>
            </p:seq>
          </p:childTnLst>
        </p:cTn>
      </p:par>
    </p:tnLst>
    <p:bldLst>
      <p:bldP spid="45058" grpId="0" bldLvl="0" animBg="1"/>
      <p:bldP spid="3" grpId="0" bldLvl="0" animBg="1"/>
      <p:bldP spid="148492" grpId="0" bldLvl="0" animBg="1"/>
      <p:bldP spid="148493" grpId="0" bldLvl="0" animBg="1"/>
      <p:bldP spid="148494" grpId="0" bldLvl="0" animBg="1"/>
      <p:bldP spid="148495" grpId="0" bldLvl="0" animBg="1"/>
      <p:bldP spid="148496" grpId="0" bldLvl="0" animBg="1"/>
      <p:bldP spid="148497" grpId="0" bldLvl="0" animBg="1"/>
      <p:bldP spid="148498" grpId="0" bldLvl="0" animBg="1"/>
      <p:bldP spid="148499" grpId="0" bldLvl="0" animBg="1"/>
      <p:bldP spid="148500" grpId="0" bldLvl="0" animBg="1"/>
      <p:bldP spid="148501" grpId="0" bldLvl="0" animBg="1"/>
      <p:bldP spid="148502" grpId="0" bldLvl="0" animBg="1"/>
      <p:bldP spid="148503" grpId="0" bldLvl="0" animBg="1"/>
      <p:bldP spid="148504" grpId="0" bldLvl="0" animBg="1"/>
      <p:bldP spid="1485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96D4026-2030-41E9-BCBB-2E2DF94B123A}"/>
              </a:ext>
            </a:extLst>
          </p:cNvPr>
          <p:cNvGrpSpPr/>
          <p:nvPr/>
        </p:nvGrpSpPr>
        <p:grpSpPr>
          <a:xfrm>
            <a:off x="601929" y="954788"/>
            <a:ext cx="9137001" cy="4782280"/>
            <a:chOff x="1923653" y="1021009"/>
            <a:chExt cx="9137001" cy="4782280"/>
          </a:xfrm>
        </p:grpSpPr>
        <p:pic>
          <p:nvPicPr>
            <p:cNvPr id="7" name="Picture 6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797D58F4-5450-49C0-B84B-D569DEC99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8" t="12373" r="15616" b="25226"/>
            <a:stretch/>
          </p:blipFill>
          <p:spPr>
            <a:xfrm>
              <a:off x="3495548" y="1085515"/>
              <a:ext cx="7565106" cy="4717774"/>
            </a:xfrm>
            <a:prstGeom prst="rect">
              <a:avLst/>
            </a:prstGeom>
          </p:spPr>
        </p:pic>
        <p:pic>
          <p:nvPicPr>
            <p:cNvPr id="6" name="Picture 5" descr="A picture containing text, light&#10;&#10;Description automatically generated">
              <a:extLst>
                <a:ext uri="{FF2B5EF4-FFF2-40B4-BE49-F238E27FC236}">
                  <a16:creationId xmlns:a16="http://schemas.microsoft.com/office/drawing/2014/main" id="{520FA488-3F23-4992-8D6A-44568B1B8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39000">
              <a:off x="1923653" y="1021009"/>
              <a:ext cx="4255209" cy="4255209"/>
            </a:xfrm>
            <a:prstGeom prst="rect">
              <a:avLst/>
            </a:prstGeom>
          </p:spPr>
        </p:pic>
      </p:grp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7EA89B1-9B55-4D90-8F98-70539A6C4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375" y="3419693"/>
            <a:ext cx="3021345" cy="30213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F06E7E-7371-48B9-A5DB-F4F93E7B9AC0}"/>
              </a:ext>
            </a:extLst>
          </p:cNvPr>
          <p:cNvSpPr txBox="1"/>
          <p:nvPr/>
        </p:nvSpPr>
        <p:spPr>
          <a:xfrm>
            <a:off x="3995295" y="2254796"/>
            <a:ext cx="48213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trình bày những phẩm chất xưa và nay của người phụ nữ Việt Nam ?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nl-NL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em phẩm chất nào là quan trọng nhất? Vì sao?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9047" y="188536"/>
            <a:ext cx="2705493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9232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>
            <a:extLst>
              <a:ext uri="{FF2B5EF4-FFF2-40B4-BE49-F238E27FC236}">
                <a16:creationId xmlns:a16="http://schemas.microsoft.com/office/drawing/2014/main" id="{510B1DE1-F093-48C3-934A-0138E0B00E43}"/>
              </a:ext>
            </a:extLst>
          </p:cNvPr>
          <p:cNvGrpSpPr/>
          <p:nvPr/>
        </p:nvGrpSpPr>
        <p:grpSpPr>
          <a:xfrm>
            <a:off x="297535" y="2184529"/>
            <a:ext cx="3025126" cy="2522303"/>
            <a:chOff x="8366093" y="2514160"/>
            <a:chExt cx="3309508" cy="2754313"/>
          </a:xfrm>
        </p:grpSpPr>
        <p:sp>
          <p:nvSpPr>
            <p:cNvPr id="3" name="六边形 11">
              <a:extLst>
                <a:ext uri="{FF2B5EF4-FFF2-40B4-BE49-F238E27FC236}">
                  <a16:creationId xmlns:a16="http://schemas.microsoft.com/office/drawing/2014/main" id="{EE67592B-676F-4CAC-8352-20A9700A1ABE}"/>
                </a:ext>
              </a:extLst>
            </p:cNvPr>
            <p:cNvSpPr/>
            <p:nvPr/>
          </p:nvSpPr>
          <p:spPr bwMode="auto">
            <a:xfrm>
              <a:off x="8366093" y="2514160"/>
              <a:ext cx="3309508" cy="2754313"/>
            </a:xfrm>
            <a:prstGeom prst="hexagon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360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4" name="文本框 19">
              <a:extLst>
                <a:ext uri="{FF2B5EF4-FFF2-40B4-BE49-F238E27FC236}">
                  <a16:creationId xmlns:a16="http://schemas.microsoft.com/office/drawing/2014/main" id="{A9781268-E381-4615-8EB8-FBE0202623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4172" y="3020140"/>
              <a:ext cx="2475674" cy="2117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SG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vi-VN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altLang="zh-CN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ớng</a:t>
              </a:r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16">
            <a:extLst>
              <a:ext uri="{FF2B5EF4-FFF2-40B4-BE49-F238E27FC236}">
                <a16:creationId xmlns:a16="http://schemas.microsoft.com/office/drawing/2014/main" id="{C3DBAB21-9551-44B5-AA98-C14EAF91281D}"/>
              </a:ext>
            </a:extLst>
          </p:cNvPr>
          <p:cNvGrpSpPr/>
          <p:nvPr/>
        </p:nvGrpSpPr>
        <p:grpSpPr>
          <a:xfrm flipH="1">
            <a:off x="-237154" y="826597"/>
            <a:ext cx="5159896" cy="5086812"/>
            <a:chOff x="4761793" y="1193377"/>
            <a:chExt cx="5086812" cy="5086812"/>
          </a:xfrm>
          <a:solidFill>
            <a:srgbClr val="088EFB"/>
          </a:solidFill>
        </p:grpSpPr>
        <p:sp>
          <p:nvSpPr>
            <p:cNvPr id="6" name="空心弧 17">
              <a:extLst>
                <a:ext uri="{FF2B5EF4-FFF2-40B4-BE49-F238E27FC236}">
                  <a16:creationId xmlns:a16="http://schemas.microsoft.com/office/drawing/2014/main" id="{0ED86584-0AA6-4695-B8F4-075EC13437D5}"/>
                </a:ext>
              </a:extLst>
            </p:cNvPr>
            <p:cNvSpPr/>
            <p:nvPr/>
          </p:nvSpPr>
          <p:spPr>
            <a:xfrm rot="18932598">
              <a:off x="4761793" y="1193377"/>
              <a:ext cx="5086812" cy="5086812"/>
            </a:xfrm>
            <a:prstGeom prst="blockArc">
              <a:avLst>
                <a:gd name="adj1" fmla="val 5631562"/>
                <a:gd name="adj2" fmla="val 21573093"/>
                <a:gd name="adj3" fmla="val 1424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7" name="等腰三角形 18">
              <a:extLst>
                <a:ext uri="{FF2B5EF4-FFF2-40B4-BE49-F238E27FC236}">
                  <a16:creationId xmlns:a16="http://schemas.microsoft.com/office/drawing/2014/main" id="{A1ED95B7-17EC-49D5-9C21-4B192E8DB497}"/>
                </a:ext>
              </a:extLst>
            </p:cNvPr>
            <p:cNvSpPr/>
            <p:nvPr/>
          </p:nvSpPr>
          <p:spPr>
            <a:xfrm rot="7800137">
              <a:off x="8984404" y="1884169"/>
              <a:ext cx="269694" cy="232495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</p:grpSp>
      <p:grpSp>
        <p:nvGrpSpPr>
          <p:cNvPr id="8" name="组合 5">
            <a:extLst>
              <a:ext uri="{FF2B5EF4-FFF2-40B4-BE49-F238E27FC236}">
                <a16:creationId xmlns:a16="http://schemas.microsoft.com/office/drawing/2014/main" id="{FCE99180-9138-4D8A-A40D-E54AA82A3D25}"/>
              </a:ext>
            </a:extLst>
          </p:cNvPr>
          <p:cNvGrpSpPr/>
          <p:nvPr/>
        </p:nvGrpSpPr>
        <p:grpSpPr>
          <a:xfrm>
            <a:off x="2657505" y="640869"/>
            <a:ext cx="1221288" cy="1077218"/>
            <a:chOff x="7470860" y="1834710"/>
            <a:chExt cx="1576183" cy="1358900"/>
          </a:xfrm>
        </p:grpSpPr>
        <p:sp>
          <p:nvSpPr>
            <p:cNvPr id="9" name="六边形 12">
              <a:extLst>
                <a:ext uri="{FF2B5EF4-FFF2-40B4-BE49-F238E27FC236}">
                  <a16:creationId xmlns:a16="http://schemas.microsoft.com/office/drawing/2014/main" id="{8AC2032A-B885-4E97-ACDA-B580CAE89185}"/>
                </a:ext>
              </a:extLst>
            </p:cNvPr>
            <p:cNvSpPr/>
            <p:nvPr/>
          </p:nvSpPr>
          <p:spPr bwMode="auto">
            <a:xfrm>
              <a:off x="7470860" y="1834710"/>
              <a:ext cx="1576183" cy="1358900"/>
            </a:xfrm>
            <a:prstGeom prst="hexagon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360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10" name="文本框 20">
              <a:extLst>
                <a:ext uri="{FF2B5EF4-FFF2-40B4-BE49-F238E27FC236}">
                  <a16:creationId xmlns:a16="http://schemas.microsoft.com/office/drawing/2014/main" id="{29ACED38-C3DB-42ED-9369-D220423AD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3556" y="2198933"/>
              <a:ext cx="885710" cy="81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zh-CN" sz="3600" b="1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1</a:t>
              </a:r>
              <a:endParaRPr lang="zh-CN" altLang="en-US" sz="3600" b="1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14" name="组合 3">
            <a:extLst>
              <a:ext uri="{FF2B5EF4-FFF2-40B4-BE49-F238E27FC236}">
                <a16:creationId xmlns:a16="http://schemas.microsoft.com/office/drawing/2014/main" id="{3239D51A-EE03-48F8-9C5B-3F551DE80583}"/>
              </a:ext>
            </a:extLst>
          </p:cNvPr>
          <p:cNvGrpSpPr/>
          <p:nvPr/>
        </p:nvGrpSpPr>
        <p:grpSpPr>
          <a:xfrm>
            <a:off x="4232039" y="2907700"/>
            <a:ext cx="1221288" cy="1075960"/>
            <a:chOff x="6197851" y="3911160"/>
            <a:chExt cx="1576183" cy="1357313"/>
          </a:xfrm>
        </p:grpSpPr>
        <p:sp>
          <p:nvSpPr>
            <p:cNvPr id="15" name="六边形 14">
              <a:extLst>
                <a:ext uri="{FF2B5EF4-FFF2-40B4-BE49-F238E27FC236}">
                  <a16:creationId xmlns:a16="http://schemas.microsoft.com/office/drawing/2014/main" id="{BE0A1BDC-4E47-46E2-8505-43CA380DF150}"/>
                </a:ext>
              </a:extLst>
            </p:cNvPr>
            <p:cNvSpPr/>
            <p:nvPr/>
          </p:nvSpPr>
          <p:spPr bwMode="auto">
            <a:xfrm>
              <a:off x="6197851" y="3911160"/>
              <a:ext cx="1576183" cy="1357313"/>
            </a:xfrm>
            <a:prstGeom prst="hexagon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360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3C30834B-6312-47EC-8EBD-69730DE48B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294" y="4316805"/>
              <a:ext cx="887297" cy="81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zh-CN" sz="3600" b="1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17" name="组合 2">
            <a:extLst>
              <a:ext uri="{FF2B5EF4-FFF2-40B4-BE49-F238E27FC236}">
                <a16:creationId xmlns:a16="http://schemas.microsoft.com/office/drawing/2014/main" id="{F5F65B58-0FA8-4410-81DB-B57EF6039F48}"/>
              </a:ext>
            </a:extLst>
          </p:cNvPr>
          <p:cNvGrpSpPr/>
          <p:nvPr/>
        </p:nvGrpSpPr>
        <p:grpSpPr>
          <a:xfrm>
            <a:off x="2465729" y="5185667"/>
            <a:ext cx="1221288" cy="1077218"/>
            <a:chOff x="7458162" y="4619185"/>
            <a:chExt cx="1576183" cy="1358900"/>
          </a:xfrm>
        </p:grpSpPr>
        <p:sp>
          <p:nvSpPr>
            <p:cNvPr id="18" name="六边形 15">
              <a:extLst>
                <a:ext uri="{FF2B5EF4-FFF2-40B4-BE49-F238E27FC236}">
                  <a16:creationId xmlns:a16="http://schemas.microsoft.com/office/drawing/2014/main" id="{5192FB17-AD83-42AD-B6CE-C9A28AEE1A78}"/>
                </a:ext>
              </a:extLst>
            </p:cNvPr>
            <p:cNvSpPr/>
            <p:nvPr/>
          </p:nvSpPr>
          <p:spPr bwMode="auto">
            <a:xfrm>
              <a:off x="7458162" y="4619185"/>
              <a:ext cx="1576183" cy="1358900"/>
            </a:xfrm>
            <a:prstGeom prst="hexagon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360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19" name="文本框 23">
              <a:extLst>
                <a:ext uri="{FF2B5EF4-FFF2-40B4-BE49-F238E27FC236}">
                  <a16:creationId xmlns:a16="http://schemas.microsoft.com/office/drawing/2014/main" id="{565784F2-C51E-4CB8-8DFA-2DBA496F5C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3556" y="5073784"/>
              <a:ext cx="887297" cy="81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zh-CN" sz="3600" b="1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3</a:t>
              </a:r>
              <a:endParaRPr lang="zh-CN" altLang="en-US" sz="3600" b="1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0" name="Text Box 8">
            <a:extLst>
              <a:ext uri="{FF2B5EF4-FFF2-40B4-BE49-F238E27FC236}">
                <a16:creationId xmlns:a16="http://schemas.microsoft.com/office/drawing/2014/main" id="{8B83A5DC-CAD3-46EB-9F2D-2DE8C961A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452" y="724400"/>
            <a:ext cx="754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SĐTD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51181BC7-D0BD-4748-9F01-98B467035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218" y="1975473"/>
            <a:ext cx="560909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cảm nhận của em về tâm trạng của Thúy Kiều khi ở lầu Ngưng Bích qua nghệ thuật miêu tả tâm lý nhân vật của Nguyễn Du.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F5382924-CA70-4093-B826-CBCBDEEB8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4885" y="5277653"/>
            <a:ext cx="677742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183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花瓣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00000">
            <a:off x="7725720" y="2558532"/>
            <a:ext cx="4251960" cy="2428875"/>
          </a:xfrm>
          <a:prstGeom prst="rect">
            <a:avLst/>
          </a:prstGeom>
        </p:spPr>
      </p:pic>
      <p:pic>
        <p:nvPicPr>
          <p:cNvPr id="4" name="图片 3" descr="桃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64113"/>
            <a:ext cx="3210560" cy="3155315"/>
          </a:xfrm>
          <a:prstGeom prst="rect">
            <a:avLst/>
          </a:prstGeom>
        </p:spPr>
      </p:pic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2900" y="-48260"/>
            <a:ext cx="2948940" cy="2896235"/>
          </a:xfrm>
          <a:prstGeom prst="rect">
            <a:avLst/>
          </a:prstGeom>
        </p:spPr>
      </p:pic>
      <p:pic>
        <p:nvPicPr>
          <p:cNvPr id="9" name="图片 8" descr="花瓣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28922" y="4940355"/>
            <a:ext cx="527050" cy="45275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0118090" y="1323340"/>
            <a:ext cx="621665" cy="6311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ECCCBC-2B74-4D28-BE48-0ADA4E3DDA6B}"/>
              </a:ext>
            </a:extLst>
          </p:cNvPr>
          <p:cNvSpPr txBox="1"/>
          <p:nvPr/>
        </p:nvSpPr>
        <p:spPr>
          <a:xfrm>
            <a:off x="3530340" y="1328102"/>
            <a:ext cx="466430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sz="18000" b="1" dirty="0">
                <a:solidFill>
                  <a:srgbClr val="FF0000"/>
                </a:solidFill>
                <a:latin typeface="#9Slide05 Filmotype Honey" panose="02000000000000000000" pitchFamily="2" charset="0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755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920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cha.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Heart 6">
            <a:hlinkClick r:id="rId3" action="ppaction://hlinksldjump"/>
            <a:extLst>
              <a:ext uri="{FF2B5EF4-FFF2-40B4-BE49-F238E27FC236}">
                <a16:creationId xmlns:a16="http://schemas.microsoft.com/office/drawing/2014/main" id="{9CA75529-26EC-4E7C-A0EB-86A81E19199A}"/>
              </a:ext>
            </a:extLst>
          </p:cNvPr>
          <p:cNvSpPr/>
          <p:nvPr/>
        </p:nvSpPr>
        <p:spPr>
          <a:xfrm>
            <a:off x="10896322" y="5836975"/>
            <a:ext cx="892609" cy="880817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755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920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Heart 6">
            <a:hlinkClick r:id="rId3" action="ppaction://hlinksldjump"/>
            <a:extLst>
              <a:ext uri="{FF2B5EF4-FFF2-40B4-BE49-F238E27FC236}">
                <a16:creationId xmlns:a16="http://schemas.microsoft.com/office/drawing/2014/main" id="{8DEDB09A-E903-40B3-BBDF-FFFD5C1A836D}"/>
              </a:ext>
            </a:extLst>
          </p:cNvPr>
          <p:cNvSpPr/>
          <p:nvPr/>
        </p:nvSpPr>
        <p:spPr>
          <a:xfrm>
            <a:off x="10896322" y="5836975"/>
            <a:ext cx="892609" cy="880817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755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920240" y="2334768"/>
            <a:ext cx="8312862" cy="235989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biền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Heart 6">
            <a:hlinkClick r:id="rId3" action="ppaction://hlinksldjump"/>
            <a:extLst>
              <a:ext uri="{FF2B5EF4-FFF2-40B4-BE49-F238E27FC236}">
                <a16:creationId xmlns:a16="http://schemas.microsoft.com/office/drawing/2014/main" id="{B3265F91-563B-4A10-9A17-D498FED7D3F2}"/>
              </a:ext>
            </a:extLst>
          </p:cNvPr>
          <p:cNvSpPr/>
          <p:nvPr/>
        </p:nvSpPr>
        <p:spPr>
          <a:xfrm>
            <a:off x="10896322" y="5836975"/>
            <a:ext cx="892609" cy="880817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5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FF3DE7-CB50-4091-871D-F443FC7DEF69}"/>
              </a:ext>
            </a:extLst>
          </p:cNvPr>
          <p:cNvSpPr/>
          <p:nvPr/>
        </p:nvSpPr>
        <p:spPr>
          <a:xfrm>
            <a:off x="4034930" y="1961147"/>
            <a:ext cx="8157070" cy="188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en-BZ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 Ở LẦU NGƯNG BÍCH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76F965-61FF-7C7C-4F0B-D1EF699A8ED4}"/>
              </a:ext>
            </a:extLst>
          </p:cNvPr>
          <p:cNvSpPr/>
          <p:nvPr/>
        </p:nvSpPr>
        <p:spPr>
          <a:xfrm>
            <a:off x="5706069" y="824480"/>
            <a:ext cx="3943257" cy="113666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BẢN:</a:t>
            </a:r>
          </a:p>
        </p:txBody>
      </p:sp>
      <p:pic>
        <p:nvPicPr>
          <p:cNvPr id="4" name="Picture 2" descr="Một vấn đề tồn tại của văn bản Truyện Kiều | Nguyễn Du">
            <a:extLst>
              <a:ext uri="{FF2B5EF4-FFF2-40B4-BE49-F238E27FC236}">
                <a16:creationId xmlns:a16="http://schemas.microsoft.com/office/drawing/2014/main" id="{9004FAE0-BBB5-3417-62AB-FA40313F4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7925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0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AF8DB18F-7E21-486A-8094-9E7A94E0BA48}"/>
              </a:ext>
            </a:extLst>
          </p:cNvPr>
          <p:cNvGrpSpPr>
            <a:grpSpLocks/>
          </p:cNvGrpSpPr>
          <p:nvPr/>
        </p:nvGrpSpPr>
        <p:grpSpPr bwMode="auto">
          <a:xfrm>
            <a:off x="5028770" y="1811059"/>
            <a:ext cx="2362200" cy="2438400"/>
            <a:chOff x="4071" y="1584"/>
            <a:chExt cx="1092" cy="1097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0FF04AD0-BF39-4BCC-8EBD-CEDD32534B7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tint val="0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1B1598E4-FFC3-45F6-BB88-3DEA4B19DD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D8755A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E8D117D1-5712-4B02-B743-DF60A44A3E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54118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C6B69893-9EBD-4E4B-B96D-F16FC2B47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22" y="1639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63529"/>
                    <a:invGamma/>
                  </a:srgbClr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D4B75BCD-B8EE-411C-8E2D-10B80947B3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3C63459E-07A6-471F-9F27-BC80DE8C5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10" name="Oval 10">
                <a:extLst>
                  <a:ext uri="{FF2B5EF4-FFF2-40B4-BE49-F238E27FC236}">
                    <a16:creationId xmlns:a16="http://schemas.microsoft.com/office/drawing/2014/main" id="{7F7CD115-004C-4D7E-932E-4BFE34B5DC7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D4D4D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11" name="Oval 11">
                <a:extLst>
                  <a:ext uri="{FF2B5EF4-FFF2-40B4-BE49-F238E27FC236}">
                    <a16:creationId xmlns:a16="http://schemas.microsoft.com/office/drawing/2014/main" id="{5561C53B-EBFB-481C-94B0-8BE7586FC96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D4D4D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12" name="Oval 12">
                <a:extLst>
                  <a:ext uri="{FF2B5EF4-FFF2-40B4-BE49-F238E27FC236}">
                    <a16:creationId xmlns:a16="http://schemas.microsoft.com/office/drawing/2014/main" id="{C0819160-B7A7-4E72-B122-B89998701CF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D4D4D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13" name="Oval 13">
                <a:extLst>
                  <a:ext uri="{FF2B5EF4-FFF2-40B4-BE49-F238E27FC236}">
                    <a16:creationId xmlns:a16="http://schemas.microsoft.com/office/drawing/2014/main" id="{1C9A1283-EA72-4213-8F79-2BC731183EA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>
                <a:off x="4279" y="1849"/>
                <a:ext cx="1007" cy="95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sz="24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ều ở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lầu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Bích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55CE9F44-BD59-404C-B871-507B25787B1A}"/>
              </a:ext>
            </a:extLst>
          </p:cNvPr>
          <p:cNvGrpSpPr>
            <a:grpSpLocks/>
          </p:cNvGrpSpPr>
          <p:nvPr/>
        </p:nvGrpSpPr>
        <p:grpSpPr bwMode="auto">
          <a:xfrm>
            <a:off x="4432055" y="2762618"/>
            <a:ext cx="3581400" cy="457200"/>
            <a:chOff x="1680" y="1824"/>
            <a:chExt cx="2256" cy="288"/>
          </a:xfrm>
        </p:grpSpPr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64ED057A-2083-4957-B315-CDF4519C410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3552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AutoShape 17">
              <a:extLst>
                <a:ext uri="{FF2B5EF4-FFF2-40B4-BE49-F238E27FC236}">
                  <a16:creationId xmlns:a16="http://schemas.microsoft.com/office/drawing/2014/main" id="{735579C5-D081-4F12-8409-D9CFAAD3ED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80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6F5DFE8A-0EEB-4C82-9DB6-03B8A5A22D2F}"/>
              </a:ext>
            </a:extLst>
          </p:cNvPr>
          <p:cNvGrpSpPr>
            <a:grpSpLocks/>
          </p:cNvGrpSpPr>
          <p:nvPr/>
        </p:nvGrpSpPr>
        <p:grpSpPr bwMode="auto">
          <a:xfrm>
            <a:off x="8057400" y="2416738"/>
            <a:ext cx="1439862" cy="1439863"/>
            <a:chOff x="2789" y="1625"/>
            <a:chExt cx="907" cy="907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470D63B7-2373-41A6-ABE5-24D4BE11A7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22" name="Oval 22">
              <a:extLst>
                <a:ext uri="{FF2B5EF4-FFF2-40B4-BE49-F238E27FC236}">
                  <a16:creationId xmlns:a16="http://schemas.microsoft.com/office/drawing/2014/main" id="{F3C452EE-B7F7-4C41-9D19-07B92E2568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C83948B3-2243-4326-A26B-F768A9D704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FF644233-1007-47FC-8CDD-A34A7F61810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ABB59180-5949-494D-8BB0-3889E6C2B65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542CF1CE-AFE1-4E59-903F-4F699C55B9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7" name="Oval 27">
                <a:extLst>
                  <a:ext uri="{FF2B5EF4-FFF2-40B4-BE49-F238E27FC236}">
                    <a16:creationId xmlns:a16="http://schemas.microsoft.com/office/drawing/2014/main" id="{870CCB96-3F59-44DF-AE34-433348CD0C4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D4D4D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28" name="Oval 28">
                <a:extLst>
                  <a:ext uri="{FF2B5EF4-FFF2-40B4-BE49-F238E27FC236}">
                    <a16:creationId xmlns:a16="http://schemas.microsoft.com/office/drawing/2014/main" id="{EE385110-44FC-427E-A421-89B5D8AEED4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D4D4D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29" name="Oval 29">
                <a:extLst>
                  <a:ext uri="{FF2B5EF4-FFF2-40B4-BE49-F238E27FC236}">
                    <a16:creationId xmlns:a16="http://schemas.microsoft.com/office/drawing/2014/main" id="{305898C8-F9CD-472D-A7C1-63496D87081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D4D4D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30" name="Oval 30">
                <a:extLst>
                  <a:ext uri="{FF2B5EF4-FFF2-40B4-BE49-F238E27FC236}">
                    <a16:creationId xmlns:a16="http://schemas.microsoft.com/office/drawing/2014/main" id="{020B632D-2020-4ACA-B842-79C16DA272D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D4D4D"/>
                  </a:solidFill>
                  <a:latin typeface="Arial" pitchFamily="34" charset="0"/>
                  <a:cs typeface="Arial" charset="0"/>
                </a:endParaRPr>
              </a:p>
            </p:txBody>
          </p:sp>
        </p:grpSp>
      </p:grpSp>
      <p:sp>
        <p:nvSpPr>
          <p:cNvPr id="31" name="Text Box 31">
            <a:extLst>
              <a:ext uri="{FF2B5EF4-FFF2-40B4-BE49-F238E27FC236}">
                <a16:creationId xmlns:a16="http://schemas.microsoft.com/office/drawing/2014/main" id="{08A3D9CF-9E5A-429F-A680-C5BEAFA9CC0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78311" y="2909731"/>
            <a:ext cx="9188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>
                <a:solidFill>
                  <a:srgbClr val="4D4D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b="1" dirty="0">
                <a:solidFill>
                  <a:srgbClr val="4D4D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D4D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000" b="1" dirty="0">
              <a:solidFill>
                <a:srgbClr val="4D4D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3">
            <a:extLst>
              <a:ext uri="{FF2B5EF4-FFF2-40B4-BE49-F238E27FC236}">
                <a16:creationId xmlns:a16="http://schemas.microsoft.com/office/drawing/2014/main" id="{19F6F262-40E5-4FEB-A54F-F9A340C9974B}"/>
              </a:ext>
            </a:extLst>
          </p:cNvPr>
          <p:cNvGrpSpPr>
            <a:grpSpLocks/>
          </p:cNvGrpSpPr>
          <p:nvPr/>
        </p:nvGrpSpPr>
        <p:grpSpPr bwMode="auto">
          <a:xfrm>
            <a:off x="2871283" y="2425422"/>
            <a:ext cx="1446213" cy="1524000"/>
            <a:chOff x="884" y="2523"/>
            <a:chExt cx="862" cy="862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44" name="Oval 44">
              <a:extLst>
                <a:ext uri="{FF2B5EF4-FFF2-40B4-BE49-F238E27FC236}">
                  <a16:creationId xmlns:a16="http://schemas.microsoft.com/office/drawing/2014/main" id="{B000C743-F79B-4981-8E47-C91B6145664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5" name="Oval 45">
              <a:extLst>
                <a:ext uri="{FF2B5EF4-FFF2-40B4-BE49-F238E27FC236}">
                  <a16:creationId xmlns:a16="http://schemas.microsoft.com/office/drawing/2014/main" id="{C13BBCE4-0FFB-459A-8F10-0D9F7C0B93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6" name="Oval 46">
              <a:extLst>
                <a:ext uri="{FF2B5EF4-FFF2-40B4-BE49-F238E27FC236}">
                  <a16:creationId xmlns:a16="http://schemas.microsoft.com/office/drawing/2014/main" id="{04212B06-E9FF-4942-B162-51FF274914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7" name="Oval 47">
              <a:extLst>
                <a:ext uri="{FF2B5EF4-FFF2-40B4-BE49-F238E27FC236}">
                  <a16:creationId xmlns:a16="http://schemas.microsoft.com/office/drawing/2014/main" id="{AD5C3673-8813-4367-AB9F-58E16F8607F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8" name="Oval 48">
              <a:extLst>
                <a:ext uri="{FF2B5EF4-FFF2-40B4-BE49-F238E27FC236}">
                  <a16:creationId xmlns:a16="http://schemas.microsoft.com/office/drawing/2014/main" id="{49D48F58-D795-4860-BFA0-8DF3AAC434F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9" name="Oval 49">
              <a:extLst>
                <a:ext uri="{FF2B5EF4-FFF2-40B4-BE49-F238E27FC236}">
                  <a16:creationId xmlns:a16="http://schemas.microsoft.com/office/drawing/2014/main" id="{868B38DF-8973-4623-9BD1-9D51240F5D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50" name="Oval 50">
              <a:extLst>
                <a:ext uri="{FF2B5EF4-FFF2-40B4-BE49-F238E27FC236}">
                  <a16:creationId xmlns:a16="http://schemas.microsoft.com/office/drawing/2014/main" id="{C720F42C-2A8F-4221-AB7F-9921CC5905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51" name="Oval 51">
              <a:extLst>
                <a:ext uri="{FF2B5EF4-FFF2-40B4-BE49-F238E27FC236}">
                  <a16:creationId xmlns:a16="http://schemas.microsoft.com/office/drawing/2014/main" id="{B6A37AC6-63F8-4219-9BF0-58DFB2BA10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52" name="Oval 52">
              <a:extLst>
                <a:ext uri="{FF2B5EF4-FFF2-40B4-BE49-F238E27FC236}">
                  <a16:creationId xmlns:a16="http://schemas.microsoft.com/office/drawing/2014/main" id="{AA6A2C77-252D-4C37-8DA3-63B38D82AD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</p:grpSp>
      <p:sp>
        <p:nvSpPr>
          <p:cNvPr id="53" name="Text Box 53">
            <a:extLst>
              <a:ext uri="{FF2B5EF4-FFF2-40B4-BE49-F238E27FC236}">
                <a16:creationId xmlns:a16="http://schemas.microsoft.com/office/drawing/2014/main" id="{99036BE4-2457-4491-B87E-80A59B90A1A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04650" y="2967528"/>
            <a:ext cx="77457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FC0760F-B7F4-4826-B22C-91A7E8B2E3D0}"/>
              </a:ext>
            </a:extLst>
          </p:cNvPr>
          <p:cNvSpPr txBox="1"/>
          <p:nvPr/>
        </p:nvSpPr>
        <p:spPr>
          <a:xfrm>
            <a:off x="4006007" y="329373"/>
            <a:ext cx="4895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20EC73E-2B39-4B0E-9DE3-27393CE84AE7}"/>
              </a:ext>
            </a:extLst>
          </p:cNvPr>
          <p:cNvSpPr txBox="1"/>
          <p:nvPr/>
        </p:nvSpPr>
        <p:spPr>
          <a:xfrm>
            <a:off x="3527262" y="985229"/>
            <a:ext cx="57342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A14EE3-2B2E-4CB6-A583-DA0895A3CC12}"/>
              </a:ext>
            </a:extLst>
          </p:cNvPr>
          <p:cNvSpPr txBox="1"/>
          <p:nvPr/>
        </p:nvSpPr>
        <p:spPr>
          <a:xfrm>
            <a:off x="24369" y="3133215"/>
            <a:ext cx="3185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FE4A17E-6804-EA18-268B-0B19FBDCDDEB}"/>
              </a:ext>
            </a:extLst>
          </p:cNvPr>
          <p:cNvSpPr/>
          <p:nvPr/>
        </p:nvSpPr>
        <p:spPr>
          <a:xfrm>
            <a:off x="771568" y="2699709"/>
            <a:ext cx="1957715" cy="12153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……………………………………………………………………..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DA02BF9-FBAF-7277-D9F3-6AA64ABB5392}"/>
              </a:ext>
            </a:extLst>
          </p:cNvPr>
          <p:cNvSpPr/>
          <p:nvPr/>
        </p:nvSpPr>
        <p:spPr>
          <a:xfrm>
            <a:off x="9592512" y="2484094"/>
            <a:ext cx="1957715" cy="12153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</a:t>
            </a:r>
          </a:p>
        </p:txBody>
      </p:sp>
      <p:grpSp>
        <p:nvGrpSpPr>
          <p:cNvPr id="2" name="Group 54">
            <a:extLst>
              <a:ext uri="{FF2B5EF4-FFF2-40B4-BE49-F238E27FC236}">
                <a16:creationId xmlns:a16="http://schemas.microsoft.com/office/drawing/2014/main" id="{4088EC3A-545D-CF46-3429-5AF52B5E84B8}"/>
              </a:ext>
            </a:extLst>
          </p:cNvPr>
          <p:cNvGrpSpPr>
            <a:grpSpLocks/>
          </p:cNvGrpSpPr>
          <p:nvPr/>
        </p:nvGrpSpPr>
        <p:grpSpPr bwMode="auto">
          <a:xfrm>
            <a:off x="3820369" y="4409500"/>
            <a:ext cx="1439862" cy="1439863"/>
            <a:chOff x="1685" y="3125"/>
            <a:chExt cx="907" cy="907"/>
          </a:xfrm>
          <a:effectLst>
            <a:reflection blurRad="6350" stA="52000" endA="300" endPos="35000" dir="5400000" sy="-100000" algn="bl" rotWithShape="0"/>
          </a:effectLst>
        </p:grpSpPr>
        <p:grpSp>
          <p:nvGrpSpPr>
            <p:cNvPr id="16" name="Group 55">
              <a:extLst>
                <a:ext uri="{FF2B5EF4-FFF2-40B4-BE49-F238E27FC236}">
                  <a16:creationId xmlns:a16="http://schemas.microsoft.com/office/drawing/2014/main" id="{4F0FDEE9-238E-D4C9-F174-8AD0D65080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5" y="3125"/>
              <a:ext cx="907" cy="907"/>
              <a:chOff x="2832" y="1728"/>
              <a:chExt cx="907" cy="90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92A5872-D48A-F4C5-87B1-F71BF41B3F1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tint val="0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D4D4D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7D6E0D6-314F-1914-B638-A41354E0FA5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3965E1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D4D4D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DBCDE16-6BD9-037F-A3B9-701B37C3160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89" y="1788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54118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D4D4D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01C0206-3B0C-559B-1C0F-2367FD15084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89" y="179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66667"/>
                      <a:invGamma/>
                    </a:srgbClr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D4D4D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2171C39-2426-374A-B2D0-0E05C860275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928" y="1833"/>
                <a:ext cx="709" cy="709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3965E1">
                      <a:gamma/>
                      <a:shade val="588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D4D4D"/>
                  </a:solidFill>
                  <a:latin typeface="Arial" pitchFamily="34" charset="0"/>
                  <a:cs typeface="Arial" charset="0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60A3896-79EA-D43E-2244-373B43AEEA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C83F8091-FCD2-7E79-27BE-5FE1DB88BD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D4D4D"/>
                    </a:solidFill>
                    <a:latin typeface="Arial" pitchFamily="34" charset="0"/>
                    <a:cs typeface="Arial" charset="0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DD8AE73-6F2F-4E27-32BA-B119A1B7B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D4D4D"/>
                    </a:solidFill>
                    <a:latin typeface="Arial" pitchFamily="34" charset="0"/>
                    <a:cs typeface="Arial" charset="0"/>
                  </a:endParaRPr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5B866A5-9A95-BD93-DE96-0E27385365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D4D4D"/>
                    </a:solidFill>
                    <a:latin typeface="Arial" pitchFamily="34" charset="0"/>
                    <a:cs typeface="Arial" charset="0"/>
                  </a:endParaRP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86EC487E-6425-7089-39DC-C0775537D2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D4D4D"/>
                    </a:solidFill>
                    <a:latin typeface="Arial" pitchFamily="34" charset="0"/>
                    <a:cs typeface="Arial" charset="0"/>
                  </a:endParaRPr>
                </a:p>
              </p:txBody>
            </p:sp>
          </p:grpSp>
        </p:grpSp>
        <p:sp>
          <p:nvSpPr>
            <p:cNvPr id="18" name="Text Box 66">
              <a:extLst>
                <a:ext uri="{FF2B5EF4-FFF2-40B4-BE49-F238E27FC236}">
                  <a16:creationId xmlns:a16="http://schemas.microsoft.com/office/drawing/2014/main" id="{1E602451-49EC-0E6D-A6C0-3D53321F7BC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45" y="3392"/>
              <a:ext cx="7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 err="1">
                  <a:solidFill>
                    <a:srgbClr val="004D8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000" b="1" dirty="0">
                  <a:solidFill>
                    <a:srgbClr val="004D8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4D8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2000" b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32">
            <a:extLst>
              <a:ext uri="{FF2B5EF4-FFF2-40B4-BE49-F238E27FC236}">
                <a16:creationId xmlns:a16="http://schemas.microsoft.com/office/drawing/2014/main" id="{4262FCDB-74F3-8C26-8CC4-5DE6AD47AD64}"/>
              </a:ext>
            </a:extLst>
          </p:cNvPr>
          <p:cNvGrpSpPr>
            <a:grpSpLocks/>
          </p:cNvGrpSpPr>
          <p:nvPr/>
        </p:nvGrpSpPr>
        <p:grpSpPr bwMode="auto">
          <a:xfrm>
            <a:off x="7534972" y="4226122"/>
            <a:ext cx="1603118" cy="1524000"/>
            <a:chOff x="864" y="1680"/>
            <a:chExt cx="910" cy="96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42" name="Oval 33">
              <a:extLst>
                <a:ext uri="{FF2B5EF4-FFF2-40B4-BE49-F238E27FC236}">
                  <a16:creationId xmlns:a16="http://schemas.microsoft.com/office/drawing/2014/main" id="{FBC2FA4E-6985-D40F-164E-78F4F17553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tint val="0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54" name="Oval 34">
              <a:extLst>
                <a:ext uri="{FF2B5EF4-FFF2-40B4-BE49-F238E27FC236}">
                  <a16:creationId xmlns:a16="http://schemas.microsoft.com/office/drawing/2014/main" id="{6ED24FCF-AA4D-3BD9-28D0-E8B0CCE7AC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FF6699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55" name="Oval 35">
              <a:extLst>
                <a:ext uri="{FF2B5EF4-FFF2-40B4-BE49-F238E27FC236}">
                  <a16:creationId xmlns:a16="http://schemas.microsoft.com/office/drawing/2014/main" id="{34A669A6-340F-7664-B0CF-466181406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54118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56" name="Oval 36">
              <a:extLst>
                <a:ext uri="{FF2B5EF4-FFF2-40B4-BE49-F238E27FC236}">
                  <a16:creationId xmlns:a16="http://schemas.microsoft.com/office/drawing/2014/main" id="{CCDD3E61-56D9-7154-A8A3-9223383D912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63529"/>
                    <a:invGamma/>
                  </a:srgbClr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57" name="Oval 37">
              <a:extLst>
                <a:ext uri="{FF2B5EF4-FFF2-40B4-BE49-F238E27FC236}">
                  <a16:creationId xmlns:a16="http://schemas.microsoft.com/office/drawing/2014/main" id="{599744B2-4E4D-EB1A-1F84-CCAB4210CE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58" name="Oval 38">
              <a:extLst>
                <a:ext uri="{FF2B5EF4-FFF2-40B4-BE49-F238E27FC236}">
                  <a16:creationId xmlns:a16="http://schemas.microsoft.com/office/drawing/2014/main" id="{F034C6BC-CB5A-AA93-3EA8-0EDC7DEE24C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59" name="Oval 39">
              <a:extLst>
                <a:ext uri="{FF2B5EF4-FFF2-40B4-BE49-F238E27FC236}">
                  <a16:creationId xmlns:a16="http://schemas.microsoft.com/office/drawing/2014/main" id="{FD0C2858-62AE-7F71-39FC-89A58F3E0E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60" name="Oval 40">
              <a:extLst>
                <a:ext uri="{FF2B5EF4-FFF2-40B4-BE49-F238E27FC236}">
                  <a16:creationId xmlns:a16="http://schemas.microsoft.com/office/drawing/2014/main" id="{51F10C4A-D941-CFA3-24A5-B9A414D917C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61" name="Oval 41">
              <a:extLst>
                <a:ext uri="{FF2B5EF4-FFF2-40B4-BE49-F238E27FC236}">
                  <a16:creationId xmlns:a16="http://schemas.microsoft.com/office/drawing/2014/main" id="{96BBD924-880C-1D98-B3A1-0E9873CF31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62" name="Text Box 42">
              <a:extLst>
                <a:ext uri="{FF2B5EF4-FFF2-40B4-BE49-F238E27FC236}">
                  <a16:creationId xmlns:a16="http://schemas.microsoft.com/office/drawing/2014/main" id="{4864D32B-6A63-7C3C-6885-6680B4D52DA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32" y="1962"/>
              <a:ext cx="59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b="1" kern="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ể</a:t>
              </a:r>
            </a:p>
          </p:txBody>
        </p:sp>
      </p:grpSp>
      <p:sp>
        <p:nvSpPr>
          <p:cNvPr id="63" name="AutoShape 17">
            <a:extLst>
              <a:ext uri="{FF2B5EF4-FFF2-40B4-BE49-F238E27FC236}">
                <a16:creationId xmlns:a16="http://schemas.microsoft.com/office/drawing/2014/main" id="{8FB59CDF-109D-7715-BC72-36EE013C2958}"/>
              </a:ext>
            </a:extLst>
          </p:cNvPr>
          <p:cNvSpPr>
            <a:spLocks noChangeArrowheads="1"/>
          </p:cNvSpPr>
          <p:nvPr/>
        </p:nvSpPr>
        <p:spPr bwMode="gray">
          <a:xfrm rot="19092259">
            <a:off x="4693014" y="3804918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6699"/>
              </a:gs>
              <a:gs pos="100000">
                <a:srgbClr val="BEBED4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D4D4D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AutoShape 17">
            <a:extLst>
              <a:ext uri="{FF2B5EF4-FFF2-40B4-BE49-F238E27FC236}">
                <a16:creationId xmlns:a16="http://schemas.microsoft.com/office/drawing/2014/main" id="{A971D438-3A07-9358-96F3-8FC1B67B6419}"/>
              </a:ext>
            </a:extLst>
          </p:cNvPr>
          <p:cNvSpPr>
            <a:spLocks noChangeArrowheads="1"/>
          </p:cNvSpPr>
          <p:nvPr/>
        </p:nvSpPr>
        <p:spPr bwMode="gray">
          <a:xfrm rot="13184521">
            <a:off x="7087402" y="3877047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6699"/>
              </a:gs>
              <a:gs pos="100000">
                <a:srgbClr val="BEBED4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D4D4D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58CDC495-469D-BF69-74F1-19ED9221BBCB}"/>
              </a:ext>
            </a:extLst>
          </p:cNvPr>
          <p:cNvSpPr/>
          <p:nvPr/>
        </p:nvSpPr>
        <p:spPr>
          <a:xfrm>
            <a:off x="1545628" y="4607050"/>
            <a:ext cx="1957715" cy="12153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………………………………………………</a:t>
            </a:r>
            <a:endParaRPr lang="en-US" sz="2000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562F296-87EC-CE87-EBEE-1E3B4E079A43}"/>
              </a:ext>
            </a:extLst>
          </p:cNvPr>
          <p:cNvSpPr/>
          <p:nvPr/>
        </p:nvSpPr>
        <p:spPr>
          <a:xfrm>
            <a:off x="9282092" y="4467330"/>
            <a:ext cx="2909908" cy="21259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3734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AF8DB18F-7E21-486A-8094-9E7A94E0BA48}"/>
              </a:ext>
            </a:extLst>
          </p:cNvPr>
          <p:cNvGrpSpPr>
            <a:grpSpLocks/>
          </p:cNvGrpSpPr>
          <p:nvPr/>
        </p:nvGrpSpPr>
        <p:grpSpPr bwMode="auto">
          <a:xfrm>
            <a:off x="5028770" y="1811059"/>
            <a:ext cx="2362200" cy="2438400"/>
            <a:chOff x="4071" y="1584"/>
            <a:chExt cx="1092" cy="1097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0FF04AD0-BF39-4BCC-8EBD-CEDD32534B7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tint val="0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1B1598E4-FFC3-45F6-BB88-3DEA4B19DD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D8755A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E8D117D1-5712-4B02-B743-DF60A44A3E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54118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C6B69893-9EBD-4E4B-B96D-F16FC2B47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22" y="1639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63529"/>
                    <a:invGamma/>
                  </a:srgbClr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D4B75BCD-B8EE-411C-8E2D-10B80947B3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3C63459E-07A6-471F-9F27-BC80DE8C5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10" name="Oval 10">
                <a:extLst>
                  <a:ext uri="{FF2B5EF4-FFF2-40B4-BE49-F238E27FC236}">
                    <a16:creationId xmlns:a16="http://schemas.microsoft.com/office/drawing/2014/main" id="{7F7CD115-004C-4D7E-932E-4BFE34B5DC7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D4D4D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11" name="Oval 11">
                <a:extLst>
                  <a:ext uri="{FF2B5EF4-FFF2-40B4-BE49-F238E27FC236}">
                    <a16:creationId xmlns:a16="http://schemas.microsoft.com/office/drawing/2014/main" id="{5561C53B-EBFB-481C-94B0-8BE7586FC96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D4D4D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12" name="Oval 12">
                <a:extLst>
                  <a:ext uri="{FF2B5EF4-FFF2-40B4-BE49-F238E27FC236}">
                    <a16:creationId xmlns:a16="http://schemas.microsoft.com/office/drawing/2014/main" id="{C0819160-B7A7-4E72-B122-B89998701CF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D4D4D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13" name="Oval 13">
                <a:extLst>
                  <a:ext uri="{FF2B5EF4-FFF2-40B4-BE49-F238E27FC236}">
                    <a16:creationId xmlns:a16="http://schemas.microsoft.com/office/drawing/2014/main" id="{1C9A1283-EA72-4213-8F79-2BC731183EA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>
                <a:off x="4279" y="1849"/>
                <a:ext cx="1007" cy="95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sz="24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ều ở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lầu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Bích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55CE9F44-BD59-404C-B871-507B25787B1A}"/>
              </a:ext>
            </a:extLst>
          </p:cNvPr>
          <p:cNvGrpSpPr>
            <a:grpSpLocks/>
          </p:cNvGrpSpPr>
          <p:nvPr/>
        </p:nvGrpSpPr>
        <p:grpSpPr bwMode="auto">
          <a:xfrm>
            <a:off x="4432055" y="2762618"/>
            <a:ext cx="3581400" cy="457200"/>
            <a:chOff x="1680" y="1824"/>
            <a:chExt cx="2256" cy="288"/>
          </a:xfrm>
        </p:grpSpPr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64ED057A-2083-4957-B315-CDF4519C410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3552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AutoShape 17">
              <a:extLst>
                <a:ext uri="{FF2B5EF4-FFF2-40B4-BE49-F238E27FC236}">
                  <a16:creationId xmlns:a16="http://schemas.microsoft.com/office/drawing/2014/main" id="{735579C5-D081-4F12-8409-D9CFAAD3ED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80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6F5DFE8A-0EEB-4C82-9DB6-03B8A5A22D2F}"/>
              </a:ext>
            </a:extLst>
          </p:cNvPr>
          <p:cNvGrpSpPr>
            <a:grpSpLocks/>
          </p:cNvGrpSpPr>
          <p:nvPr/>
        </p:nvGrpSpPr>
        <p:grpSpPr bwMode="auto">
          <a:xfrm>
            <a:off x="8057400" y="2416738"/>
            <a:ext cx="1439862" cy="1439863"/>
            <a:chOff x="2789" y="1625"/>
            <a:chExt cx="907" cy="907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470D63B7-2373-41A6-ABE5-24D4BE11A7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22" name="Oval 22">
              <a:extLst>
                <a:ext uri="{FF2B5EF4-FFF2-40B4-BE49-F238E27FC236}">
                  <a16:creationId xmlns:a16="http://schemas.microsoft.com/office/drawing/2014/main" id="{F3C452EE-B7F7-4C41-9D19-07B92E2568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C83948B3-2243-4326-A26B-F768A9D704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FF644233-1007-47FC-8CDD-A34A7F61810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ABB59180-5949-494D-8BB0-3889E6C2B65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542CF1CE-AFE1-4E59-903F-4F699C55B9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7" name="Oval 27">
                <a:extLst>
                  <a:ext uri="{FF2B5EF4-FFF2-40B4-BE49-F238E27FC236}">
                    <a16:creationId xmlns:a16="http://schemas.microsoft.com/office/drawing/2014/main" id="{870CCB96-3F59-44DF-AE34-433348CD0C4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D4D4D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28" name="Oval 28">
                <a:extLst>
                  <a:ext uri="{FF2B5EF4-FFF2-40B4-BE49-F238E27FC236}">
                    <a16:creationId xmlns:a16="http://schemas.microsoft.com/office/drawing/2014/main" id="{EE385110-44FC-427E-A421-89B5D8AEED4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D4D4D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29" name="Oval 29">
                <a:extLst>
                  <a:ext uri="{FF2B5EF4-FFF2-40B4-BE49-F238E27FC236}">
                    <a16:creationId xmlns:a16="http://schemas.microsoft.com/office/drawing/2014/main" id="{305898C8-F9CD-472D-A7C1-63496D87081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D4D4D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30" name="Oval 30">
                <a:extLst>
                  <a:ext uri="{FF2B5EF4-FFF2-40B4-BE49-F238E27FC236}">
                    <a16:creationId xmlns:a16="http://schemas.microsoft.com/office/drawing/2014/main" id="{020B632D-2020-4ACA-B842-79C16DA272D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D4D4D"/>
                  </a:solidFill>
                  <a:latin typeface="Arial" pitchFamily="34" charset="0"/>
                  <a:cs typeface="Arial" charset="0"/>
                </a:endParaRPr>
              </a:p>
            </p:txBody>
          </p:sp>
        </p:grpSp>
      </p:grpSp>
      <p:sp>
        <p:nvSpPr>
          <p:cNvPr id="31" name="Text Box 31">
            <a:extLst>
              <a:ext uri="{FF2B5EF4-FFF2-40B4-BE49-F238E27FC236}">
                <a16:creationId xmlns:a16="http://schemas.microsoft.com/office/drawing/2014/main" id="{08A3D9CF-9E5A-429F-A680-C5BEAFA9CC0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17397" y="2909731"/>
            <a:ext cx="10406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>
                <a:solidFill>
                  <a:srgbClr val="4D4D4D">
                    <a:lumMod val="75000"/>
                  </a:srgbClr>
                </a:solidFill>
                <a:latin typeface="Arial" pitchFamily="34" charset="0"/>
                <a:cs typeface="Arial" charset="0"/>
              </a:rPr>
              <a:t>Bố</a:t>
            </a:r>
            <a:r>
              <a:rPr lang="en-US" sz="2000" b="1" dirty="0">
                <a:solidFill>
                  <a:srgbClr val="4D4D4D">
                    <a:lumMod val="75000"/>
                  </a:srgbClr>
                </a:solidFill>
                <a:latin typeface="Arial" pitchFamily="34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4D4D4D">
                    <a:lumMod val="75000"/>
                  </a:srgbClr>
                </a:solidFill>
                <a:latin typeface="Arial" pitchFamily="34" charset="0"/>
                <a:cs typeface="Arial" charset="0"/>
              </a:rPr>
              <a:t>cục</a:t>
            </a:r>
            <a:endParaRPr lang="en-US" sz="2000" b="1" dirty="0">
              <a:solidFill>
                <a:srgbClr val="4D4D4D">
                  <a:lumMod val="75000"/>
                </a:srgbClr>
              </a:solidFill>
              <a:latin typeface="Arial" pitchFamily="34" charset="0"/>
              <a:cs typeface="Arial" charset="0"/>
            </a:endParaRPr>
          </a:p>
        </p:txBody>
      </p:sp>
      <p:grpSp>
        <p:nvGrpSpPr>
          <p:cNvPr id="43" name="Group 43">
            <a:extLst>
              <a:ext uri="{FF2B5EF4-FFF2-40B4-BE49-F238E27FC236}">
                <a16:creationId xmlns:a16="http://schemas.microsoft.com/office/drawing/2014/main" id="{19F6F262-40E5-4FEB-A54F-F9A340C9974B}"/>
              </a:ext>
            </a:extLst>
          </p:cNvPr>
          <p:cNvGrpSpPr>
            <a:grpSpLocks/>
          </p:cNvGrpSpPr>
          <p:nvPr/>
        </p:nvGrpSpPr>
        <p:grpSpPr bwMode="auto">
          <a:xfrm>
            <a:off x="2871283" y="2425422"/>
            <a:ext cx="1446213" cy="1524000"/>
            <a:chOff x="884" y="2523"/>
            <a:chExt cx="862" cy="862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44" name="Oval 44">
              <a:extLst>
                <a:ext uri="{FF2B5EF4-FFF2-40B4-BE49-F238E27FC236}">
                  <a16:creationId xmlns:a16="http://schemas.microsoft.com/office/drawing/2014/main" id="{B000C743-F79B-4981-8E47-C91B6145664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5" name="Oval 45">
              <a:extLst>
                <a:ext uri="{FF2B5EF4-FFF2-40B4-BE49-F238E27FC236}">
                  <a16:creationId xmlns:a16="http://schemas.microsoft.com/office/drawing/2014/main" id="{C13BBCE4-0FFB-459A-8F10-0D9F7C0B93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6" name="Oval 46">
              <a:extLst>
                <a:ext uri="{FF2B5EF4-FFF2-40B4-BE49-F238E27FC236}">
                  <a16:creationId xmlns:a16="http://schemas.microsoft.com/office/drawing/2014/main" id="{04212B06-E9FF-4942-B162-51FF274914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7" name="Oval 47">
              <a:extLst>
                <a:ext uri="{FF2B5EF4-FFF2-40B4-BE49-F238E27FC236}">
                  <a16:creationId xmlns:a16="http://schemas.microsoft.com/office/drawing/2014/main" id="{AD5C3673-8813-4367-AB9F-58E16F8607F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8" name="Oval 48">
              <a:extLst>
                <a:ext uri="{FF2B5EF4-FFF2-40B4-BE49-F238E27FC236}">
                  <a16:creationId xmlns:a16="http://schemas.microsoft.com/office/drawing/2014/main" id="{49D48F58-D795-4860-BFA0-8DF3AAC434F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9" name="Oval 49">
              <a:extLst>
                <a:ext uri="{FF2B5EF4-FFF2-40B4-BE49-F238E27FC236}">
                  <a16:creationId xmlns:a16="http://schemas.microsoft.com/office/drawing/2014/main" id="{868B38DF-8973-4623-9BD1-9D51240F5D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50" name="Oval 50">
              <a:extLst>
                <a:ext uri="{FF2B5EF4-FFF2-40B4-BE49-F238E27FC236}">
                  <a16:creationId xmlns:a16="http://schemas.microsoft.com/office/drawing/2014/main" id="{C720F42C-2A8F-4221-AB7F-9921CC5905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51" name="Oval 51">
              <a:extLst>
                <a:ext uri="{FF2B5EF4-FFF2-40B4-BE49-F238E27FC236}">
                  <a16:creationId xmlns:a16="http://schemas.microsoft.com/office/drawing/2014/main" id="{B6A37AC6-63F8-4219-9BF0-58DFB2BA10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52" name="Oval 52">
              <a:extLst>
                <a:ext uri="{FF2B5EF4-FFF2-40B4-BE49-F238E27FC236}">
                  <a16:creationId xmlns:a16="http://schemas.microsoft.com/office/drawing/2014/main" id="{AA6A2C77-252D-4C37-8DA3-63B38D82AD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</p:grpSp>
      <p:sp>
        <p:nvSpPr>
          <p:cNvPr id="53" name="Text Box 53">
            <a:extLst>
              <a:ext uri="{FF2B5EF4-FFF2-40B4-BE49-F238E27FC236}">
                <a16:creationId xmlns:a16="http://schemas.microsoft.com/office/drawing/2014/main" id="{99036BE4-2457-4491-B87E-80A59B90A1A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15871" y="2967528"/>
            <a:ext cx="75212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>
                <a:solidFill>
                  <a:srgbClr val="003300"/>
                </a:solidFill>
                <a:latin typeface="Arial" charset="0"/>
                <a:cs typeface="Arial" charset="0"/>
              </a:rPr>
              <a:t>Vị</a:t>
            </a:r>
            <a:r>
              <a:rPr lang="en-US" sz="2000" b="1" dirty="0">
                <a:solidFill>
                  <a:srgbClr val="0033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 charset="0"/>
                <a:cs typeface="Arial" charset="0"/>
              </a:rPr>
              <a:t>trí</a:t>
            </a:r>
            <a:endParaRPr lang="en-US" sz="2000" b="1" dirty="0">
              <a:solidFill>
                <a:srgbClr val="0033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FC0760F-B7F4-4826-B22C-91A7E8B2E3D0}"/>
              </a:ext>
            </a:extLst>
          </p:cNvPr>
          <p:cNvSpPr txBox="1"/>
          <p:nvPr/>
        </p:nvSpPr>
        <p:spPr>
          <a:xfrm>
            <a:off x="4006007" y="329373"/>
            <a:ext cx="4895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20EC73E-2B39-4B0E-9DE3-27393CE84AE7}"/>
              </a:ext>
            </a:extLst>
          </p:cNvPr>
          <p:cNvSpPr txBox="1"/>
          <p:nvPr/>
        </p:nvSpPr>
        <p:spPr>
          <a:xfrm>
            <a:off x="3527262" y="985229"/>
            <a:ext cx="57342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A14EE3-2B2E-4CB6-A583-DA0895A3CC12}"/>
              </a:ext>
            </a:extLst>
          </p:cNvPr>
          <p:cNvSpPr txBox="1"/>
          <p:nvPr/>
        </p:nvSpPr>
        <p:spPr>
          <a:xfrm>
            <a:off x="24369" y="3133215"/>
            <a:ext cx="3185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FE4A17E-6804-EA18-268B-0B19FBDCDDEB}"/>
              </a:ext>
            </a:extLst>
          </p:cNvPr>
          <p:cNvSpPr/>
          <p:nvPr/>
        </p:nvSpPr>
        <p:spPr>
          <a:xfrm>
            <a:off x="771568" y="2699709"/>
            <a:ext cx="1957715" cy="12153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 trích nằm ở phần thứ 2  (Gia biến và lưu lạc) </a:t>
            </a:r>
            <a:endParaRPr lang="en-US" sz="2000" dirty="0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DA02BF9-FBAF-7277-D9F3-6AA64ABB5392}"/>
              </a:ext>
            </a:extLst>
          </p:cNvPr>
          <p:cNvSpPr/>
          <p:nvPr/>
        </p:nvSpPr>
        <p:spPr>
          <a:xfrm>
            <a:off x="9592512" y="2484094"/>
            <a:ext cx="1957715" cy="12153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54">
            <a:extLst>
              <a:ext uri="{FF2B5EF4-FFF2-40B4-BE49-F238E27FC236}">
                <a16:creationId xmlns:a16="http://schemas.microsoft.com/office/drawing/2014/main" id="{4088EC3A-545D-CF46-3429-5AF52B5E84B8}"/>
              </a:ext>
            </a:extLst>
          </p:cNvPr>
          <p:cNvGrpSpPr>
            <a:grpSpLocks/>
          </p:cNvGrpSpPr>
          <p:nvPr/>
        </p:nvGrpSpPr>
        <p:grpSpPr bwMode="auto">
          <a:xfrm>
            <a:off x="3820369" y="4409500"/>
            <a:ext cx="1439862" cy="1439863"/>
            <a:chOff x="1685" y="3125"/>
            <a:chExt cx="907" cy="907"/>
          </a:xfrm>
          <a:effectLst>
            <a:reflection blurRad="6350" stA="52000" endA="300" endPos="35000" dir="5400000" sy="-100000" algn="bl" rotWithShape="0"/>
          </a:effectLst>
        </p:grpSpPr>
        <p:grpSp>
          <p:nvGrpSpPr>
            <p:cNvPr id="16" name="Group 55">
              <a:extLst>
                <a:ext uri="{FF2B5EF4-FFF2-40B4-BE49-F238E27FC236}">
                  <a16:creationId xmlns:a16="http://schemas.microsoft.com/office/drawing/2014/main" id="{4F0FDEE9-238E-D4C9-F174-8AD0D65080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5" y="3125"/>
              <a:ext cx="907" cy="907"/>
              <a:chOff x="2832" y="1728"/>
              <a:chExt cx="907" cy="90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92A5872-D48A-F4C5-87B1-F71BF41B3F1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tint val="0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D4D4D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7D6E0D6-314F-1914-B638-A41354E0FA5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3965E1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D4D4D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DBCDE16-6BD9-037F-A3B9-701B37C3160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89" y="1788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54118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D4D4D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01C0206-3B0C-559B-1C0F-2367FD15084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89" y="179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66667"/>
                      <a:invGamma/>
                    </a:srgbClr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D4D4D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2171C39-2426-374A-B2D0-0E05C860275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928" y="1833"/>
                <a:ext cx="709" cy="709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3965E1">
                      <a:gamma/>
                      <a:shade val="588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D4D4D"/>
                  </a:solidFill>
                  <a:latin typeface="Arial" pitchFamily="34" charset="0"/>
                  <a:cs typeface="Arial" charset="0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60A3896-79EA-D43E-2244-373B43AEEA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C83F8091-FCD2-7E79-27BE-5FE1DB88BD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D4D4D"/>
                    </a:solidFill>
                    <a:latin typeface="Arial" pitchFamily="34" charset="0"/>
                    <a:cs typeface="Arial" charset="0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DD8AE73-6F2F-4E27-32BA-B119A1B7B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D4D4D"/>
                    </a:solidFill>
                    <a:latin typeface="Arial" pitchFamily="34" charset="0"/>
                    <a:cs typeface="Arial" charset="0"/>
                  </a:endParaRPr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5B866A5-9A95-BD93-DE96-0E27385365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D4D4D"/>
                    </a:solidFill>
                    <a:latin typeface="Arial" pitchFamily="34" charset="0"/>
                    <a:cs typeface="Arial" charset="0"/>
                  </a:endParaRP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86EC487E-6425-7089-39DC-C0775537D2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D4D4D"/>
                    </a:solidFill>
                    <a:latin typeface="Arial" pitchFamily="34" charset="0"/>
                    <a:cs typeface="Arial" charset="0"/>
                  </a:endParaRPr>
                </a:p>
              </p:txBody>
            </p:sp>
          </p:grpSp>
        </p:grpSp>
        <p:sp>
          <p:nvSpPr>
            <p:cNvPr id="18" name="Text Box 66">
              <a:extLst>
                <a:ext uri="{FF2B5EF4-FFF2-40B4-BE49-F238E27FC236}">
                  <a16:creationId xmlns:a16="http://schemas.microsoft.com/office/drawing/2014/main" id="{1E602451-49EC-0E6D-A6C0-3D53321F7BC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20" y="3392"/>
              <a:ext cx="7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 err="1">
                  <a:solidFill>
                    <a:srgbClr val="004D86"/>
                  </a:solidFill>
                  <a:latin typeface="Arial" pitchFamily="34" charset="0"/>
                  <a:cs typeface="Arial" charset="0"/>
                </a:rPr>
                <a:t>Nhân</a:t>
              </a:r>
              <a:r>
                <a:rPr lang="en-US" sz="2000" b="1" dirty="0">
                  <a:solidFill>
                    <a:srgbClr val="004D86"/>
                  </a:solidFill>
                  <a:latin typeface="Arial" pitchFamily="34" charset="0"/>
                  <a:cs typeface="Arial" charset="0"/>
                </a:rPr>
                <a:t> </a:t>
              </a:r>
              <a:r>
                <a:rPr lang="en-US" sz="2000" b="1" dirty="0" err="1">
                  <a:solidFill>
                    <a:srgbClr val="004D86"/>
                  </a:solidFill>
                  <a:latin typeface="Arial" pitchFamily="34" charset="0"/>
                  <a:cs typeface="Arial" charset="0"/>
                </a:rPr>
                <a:t>vật</a:t>
              </a:r>
              <a:endParaRPr lang="en-US" sz="2000" b="1" dirty="0">
                <a:solidFill>
                  <a:srgbClr val="004D86"/>
                </a:solidFill>
                <a:latin typeface="Arial" pitchFamily="34" charset="0"/>
                <a:cs typeface="Arial" charset="0"/>
              </a:endParaRPr>
            </a:p>
          </p:txBody>
        </p:sp>
      </p:grpSp>
      <p:grpSp>
        <p:nvGrpSpPr>
          <p:cNvPr id="41" name="Group 32">
            <a:extLst>
              <a:ext uri="{FF2B5EF4-FFF2-40B4-BE49-F238E27FC236}">
                <a16:creationId xmlns:a16="http://schemas.microsoft.com/office/drawing/2014/main" id="{4262FCDB-74F3-8C26-8CC4-5DE6AD47AD64}"/>
              </a:ext>
            </a:extLst>
          </p:cNvPr>
          <p:cNvGrpSpPr>
            <a:grpSpLocks/>
          </p:cNvGrpSpPr>
          <p:nvPr/>
        </p:nvGrpSpPr>
        <p:grpSpPr bwMode="auto">
          <a:xfrm>
            <a:off x="7534972" y="4226122"/>
            <a:ext cx="1603118" cy="1524000"/>
            <a:chOff x="864" y="1680"/>
            <a:chExt cx="910" cy="96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42" name="Oval 33">
              <a:extLst>
                <a:ext uri="{FF2B5EF4-FFF2-40B4-BE49-F238E27FC236}">
                  <a16:creationId xmlns:a16="http://schemas.microsoft.com/office/drawing/2014/main" id="{FBC2FA4E-6985-D40F-164E-78F4F17553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tint val="0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54" name="Oval 34">
              <a:extLst>
                <a:ext uri="{FF2B5EF4-FFF2-40B4-BE49-F238E27FC236}">
                  <a16:creationId xmlns:a16="http://schemas.microsoft.com/office/drawing/2014/main" id="{6ED24FCF-AA4D-3BD9-28D0-E8B0CCE7AC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FF6699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55" name="Oval 35">
              <a:extLst>
                <a:ext uri="{FF2B5EF4-FFF2-40B4-BE49-F238E27FC236}">
                  <a16:creationId xmlns:a16="http://schemas.microsoft.com/office/drawing/2014/main" id="{34A669A6-340F-7664-B0CF-466181406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54118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56" name="Oval 36">
              <a:extLst>
                <a:ext uri="{FF2B5EF4-FFF2-40B4-BE49-F238E27FC236}">
                  <a16:creationId xmlns:a16="http://schemas.microsoft.com/office/drawing/2014/main" id="{CCDD3E61-56D9-7154-A8A3-9223383D912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63529"/>
                    <a:invGamma/>
                  </a:srgbClr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57" name="Oval 37">
              <a:extLst>
                <a:ext uri="{FF2B5EF4-FFF2-40B4-BE49-F238E27FC236}">
                  <a16:creationId xmlns:a16="http://schemas.microsoft.com/office/drawing/2014/main" id="{599744B2-4E4D-EB1A-1F84-CCAB4210CE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58" name="Oval 38">
              <a:extLst>
                <a:ext uri="{FF2B5EF4-FFF2-40B4-BE49-F238E27FC236}">
                  <a16:creationId xmlns:a16="http://schemas.microsoft.com/office/drawing/2014/main" id="{F034C6BC-CB5A-AA93-3EA8-0EDC7DEE24C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59" name="Oval 39">
              <a:extLst>
                <a:ext uri="{FF2B5EF4-FFF2-40B4-BE49-F238E27FC236}">
                  <a16:creationId xmlns:a16="http://schemas.microsoft.com/office/drawing/2014/main" id="{FD0C2858-62AE-7F71-39FC-89A58F3E0E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60" name="Oval 40">
              <a:extLst>
                <a:ext uri="{FF2B5EF4-FFF2-40B4-BE49-F238E27FC236}">
                  <a16:creationId xmlns:a16="http://schemas.microsoft.com/office/drawing/2014/main" id="{51F10C4A-D941-CFA3-24A5-B9A414D917C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61" name="Oval 41">
              <a:extLst>
                <a:ext uri="{FF2B5EF4-FFF2-40B4-BE49-F238E27FC236}">
                  <a16:creationId xmlns:a16="http://schemas.microsoft.com/office/drawing/2014/main" id="{96BBD924-880C-1D98-B3A1-0E9873CF31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62" name="Text Box 42">
              <a:extLst>
                <a:ext uri="{FF2B5EF4-FFF2-40B4-BE49-F238E27FC236}">
                  <a16:creationId xmlns:a16="http://schemas.microsoft.com/office/drawing/2014/main" id="{4864D32B-6A63-7C3C-6885-6680B4D52DA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90" y="1962"/>
              <a:ext cx="67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 err="1">
                  <a:solidFill>
                    <a:srgbClr val="002060"/>
                  </a:solidFill>
                  <a:latin typeface="Arial" pitchFamily="34" charset="0"/>
                  <a:cs typeface="Arial" charset="0"/>
                </a:rPr>
                <a:t>Sự</a:t>
              </a:r>
              <a:r>
                <a:rPr lang="en-US" sz="2000" b="1" dirty="0">
                  <a:solidFill>
                    <a:srgbClr val="002060"/>
                  </a:solidFill>
                  <a:latin typeface="Arial" pitchFamily="34" charset="0"/>
                  <a:cs typeface="Arial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itchFamily="34" charset="0"/>
                  <a:cs typeface="Arial" charset="0"/>
                </a:rPr>
                <a:t>việc</a:t>
              </a:r>
              <a:r>
                <a:rPr lang="en-US" sz="2000" b="1" dirty="0">
                  <a:solidFill>
                    <a:srgbClr val="002060"/>
                  </a:solidFill>
                  <a:latin typeface="Arial" pitchFamily="34" charset="0"/>
                  <a:cs typeface="Arial" charset="0"/>
                </a:rPr>
                <a:t>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 err="1">
                  <a:solidFill>
                    <a:srgbClr val="002060"/>
                  </a:solidFill>
                  <a:latin typeface="Arial" pitchFamily="34" charset="0"/>
                  <a:cs typeface="Arial" charset="0"/>
                </a:rPr>
                <a:t>được</a:t>
              </a:r>
              <a:r>
                <a:rPr lang="en-US" sz="2000" b="1" dirty="0">
                  <a:solidFill>
                    <a:srgbClr val="002060"/>
                  </a:solidFill>
                  <a:latin typeface="Arial" pitchFamily="34" charset="0"/>
                  <a:cs typeface="Arial" charset="0"/>
                </a:rPr>
                <a:t> </a:t>
              </a:r>
              <a:r>
                <a:rPr lang="nl-NL" sz="1800" b="1" kern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</a:t>
              </a:r>
              <a:r>
                <a:rPr lang="en-US" sz="2000" b="1" dirty="0">
                  <a:solidFill>
                    <a:srgbClr val="002060"/>
                  </a:solidFill>
                  <a:latin typeface="Arial" pitchFamily="34" charset="0"/>
                  <a:cs typeface="Arial" charset="0"/>
                </a:rPr>
                <a:t>ể</a:t>
              </a:r>
            </a:p>
          </p:txBody>
        </p:sp>
      </p:grpSp>
      <p:sp>
        <p:nvSpPr>
          <p:cNvPr id="63" name="AutoShape 17">
            <a:extLst>
              <a:ext uri="{FF2B5EF4-FFF2-40B4-BE49-F238E27FC236}">
                <a16:creationId xmlns:a16="http://schemas.microsoft.com/office/drawing/2014/main" id="{8FB59CDF-109D-7715-BC72-36EE013C2958}"/>
              </a:ext>
            </a:extLst>
          </p:cNvPr>
          <p:cNvSpPr>
            <a:spLocks noChangeArrowheads="1"/>
          </p:cNvSpPr>
          <p:nvPr/>
        </p:nvSpPr>
        <p:spPr bwMode="gray">
          <a:xfrm rot="19092259">
            <a:off x="4693014" y="3804918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6699"/>
              </a:gs>
              <a:gs pos="100000">
                <a:srgbClr val="BEBED4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D4D4D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AutoShape 17">
            <a:extLst>
              <a:ext uri="{FF2B5EF4-FFF2-40B4-BE49-F238E27FC236}">
                <a16:creationId xmlns:a16="http://schemas.microsoft.com/office/drawing/2014/main" id="{A971D438-3A07-9358-96F3-8FC1B67B6419}"/>
              </a:ext>
            </a:extLst>
          </p:cNvPr>
          <p:cNvSpPr>
            <a:spLocks noChangeArrowheads="1"/>
          </p:cNvSpPr>
          <p:nvPr/>
        </p:nvSpPr>
        <p:spPr bwMode="gray">
          <a:xfrm rot="13184521">
            <a:off x="7087402" y="3877047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6699"/>
              </a:gs>
              <a:gs pos="100000">
                <a:srgbClr val="BEBED4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D4D4D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58CDC495-469D-BF69-74F1-19ED9221BBCB}"/>
              </a:ext>
            </a:extLst>
          </p:cNvPr>
          <p:cNvSpPr/>
          <p:nvPr/>
        </p:nvSpPr>
        <p:spPr>
          <a:xfrm>
            <a:off x="1545628" y="4607050"/>
            <a:ext cx="1957715" cy="12153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Thúy</a:t>
            </a:r>
            <a:r>
              <a:rPr lang="en-US" sz="20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Kiều</a:t>
            </a:r>
            <a:endParaRPr lang="en-US" sz="2000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562F296-87EC-CE87-EBEE-1E3B4E079A43}"/>
              </a:ext>
            </a:extLst>
          </p:cNvPr>
          <p:cNvSpPr/>
          <p:nvPr/>
        </p:nvSpPr>
        <p:spPr>
          <a:xfrm>
            <a:off x="9282092" y="4467330"/>
            <a:ext cx="2909908" cy="21259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Miêu</a:t>
            </a:r>
            <a:r>
              <a:rPr lang="en-US" sz="20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0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0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20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Thúy</a:t>
            </a:r>
            <a:r>
              <a:rPr lang="en-US" sz="20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Kiều</a:t>
            </a:r>
            <a:r>
              <a:rPr lang="en-US" sz="20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0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0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giam</a:t>
            </a:r>
            <a:r>
              <a:rPr lang="en-US" sz="20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lỏng</a:t>
            </a:r>
            <a:r>
              <a:rPr lang="en-US" sz="20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0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lầu</a:t>
            </a:r>
            <a:r>
              <a:rPr lang="en-US" sz="20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Ngưng</a:t>
            </a:r>
            <a:r>
              <a:rPr lang="en-US" sz="20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Bích</a:t>
            </a:r>
            <a:r>
              <a:rPr lang="en-US" sz="20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20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0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en-US" sz="20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0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hiếu</a:t>
            </a:r>
            <a:r>
              <a:rPr lang="en-US" sz="20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0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nàng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8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5" grpId="0" animBg="1"/>
      <p:bldP spid="76" grpId="0" animBg="1"/>
      <p:bldP spid="65" grpId="0" animBg="1"/>
      <p:bldP spid="6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</TotalTime>
  <Words>2188</Words>
  <Application>Microsoft Office PowerPoint</Application>
  <PresentationFormat>Widescreen</PresentationFormat>
  <Paragraphs>327</Paragraphs>
  <Slides>38</Slides>
  <Notes>27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Wingdings</vt:lpstr>
      <vt:lpstr>#9Slide03 Arima Madurai Black</vt:lpstr>
      <vt:lpstr>Arial</vt:lpstr>
      <vt:lpstr>#9Slide05 HLT Boulevard</vt:lpstr>
      <vt:lpstr>等线</vt:lpstr>
      <vt:lpstr>Calibri Light</vt:lpstr>
      <vt:lpstr>Times New Roman</vt:lpstr>
      <vt:lpstr>Calibri</vt:lpstr>
      <vt:lpstr>Symbol</vt:lpstr>
      <vt:lpstr>#9Slide03 Arima Madurai</vt:lpstr>
      <vt:lpstr>#9Slide05 Filmotype Honey</vt:lpstr>
      <vt:lpstr>Office Theme</vt:lpstr>
      <vt:lpstr>1_Office Theme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BỐ CỤC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Nỗi nhớ Kim Trọng:</vt:lpstr>
      <vt:lpstr>PowerPoint Presentation</vt:lpstr>
      <vt:lpstr>Xót người tựa cửa hôm mai,  Quạt nồng ấp lạnh những ai đó giờ  Sân lai cách mấy nắng mưa  Có khi gốc tử đã vừa người ôm </vt:lpstr>
      <vt:lpstr>VỚI CHA MẸ: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L,;;;</dc:title>
  <dc:creator>Nguyen Thi Anh Nguyet</dc:creator>
  <cp:lastModifiedBy>Nguyễn Thùy</cp:lastModifiedBy>
  <cp:revision>166</cp:revision>
  <dcterms:created xsi:type="dcterms:W3CDTF">2020-08-05T08:01:34Z</dcterms:created>
  <dcterms:modified xsi:type="dcterms:W3CDTF">2024-10-08T22:36:11Z</dcterms:modified>
</cp:coreProperties>
</file>