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7" r:id="rId2"/>
    <p:sldId id="282" r:id="rId3"/>
    <p:sldId id="286" r:id="rId4"/>
    <p:sldId id="287" r:id="rId5"/>
    <p:sldId id="281" r:id="rId6"/>
    <p:sldId id="283" r:id="rId7"/>
    <p:sldId id="284" r:id="rId8"/>
    <p:sldId id="285" r:id="rId9"/>
    <p:sldId id="288" r:id="rId10"/>
    <p:sldId id="262" r:id="rId11"/>
    <p:sldId id="289" r:id="rId12"/>
    <p:sldId id="259" r:id="rId13"/>
    <p:sldId id="291" r:id="rId14"/>
    <p:sldId id="292" r:id="rId15"/>
    <p:sldId id="268" r:id="rId16"/>
    <p:sldId id="265" r:id="rId17"/>
    <p:sldId id="269" r:id="rId18"/>
    <p:sldId id="273" r:id="rId19"/>
    <p:sldId id="267" r:id="rId20"/>
    <p:sldId id="266" r:id="rId21"/>
    <p:sldId id="274" r:id="rId22"/>
    <p:sldId id="258" r:id="rId23"/>
    <p:sldId id="293" r:id="rId24"/>
    <p:sldId id="278" r:id="rId25"/>
    <p:sldId id="271" r:id="rId26"/>
    <p:sldId id="280" r:id="rId27"/>
    <p:sldId id="270" r:id="rId28"/>
    <p:sldId id="276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1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EBC778-A976-4E9E-A21F-1D324DC285FC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D0EB96-C7C6-41CC-A9C6-C725CB9897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1207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74ed90e5f7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74ed90e5f7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 err="1" smtClean="0"/>
              <a:t>Giáo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của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Thảo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Nguyên</a:t>
            </a:r>
            <a:r>
              <a:rPr lang="en-US" baseline="0" dirty="0" smtClean="0"/>
              <a:t> 0979818956</a:t>
            </a:r>
            <a:endParaRPr lang="en-US" dirty="0" smtClean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3214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858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7398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-16992600" y="-11796713"/>
            <a:ext cx="22159913" cy="1246505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2457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7825" cy="40862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1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1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8246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1814F3-7BF6-CC41-BA5F-F3649E84E6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11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795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460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713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0" y="5429300"/>
            <a:ext cx="12192000" cy="1428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4472533" y="2851867"/>
            <a:ext cx="7083600" cy="14732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8000">
                <a:solidFill>
                  <a:schemeClr val="lt2"/>
                </a:solidFill>
              </a:defRPr>
            </a:lvl1pPr>
            <a:lvl2pPr lvl="1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2pPr>
            <a:lvl3pPr lvl="2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3pPr>
            <a:lvl4pPr lvl="3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4pPr>
            <a:lvl5pPr lvl="4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5pPr>
            <a:lvl6pPr lvl="5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6pPr>
            <a:lvl7pPr lvl="6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7pPr>
            <a:lvl8pPr lvl="7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6667">
                <a:solidFill>
                  <a:schemeClr val="accent4"/>
                </a:solidFill>
              </a:defRPr>
            </a:lvl8pPr>
            <a:lvl9pPr lvl="8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5000"/>
              <a:buNone/>
              <a:defRPr sz="6667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6786867" y="913551"/>
            <a:ext cx="2454800" cy="1932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200"/>
              <a:buNone/>
              <a:defRPr sz="20000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rtl="0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5438467" y="4400500"/>
            <a:ext cx="5151600" cy="4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10892079" y="1790183"/>
            <a:ext cx="600541" cy="654221"/>
            <a:chOff x="8169059" y="1342637"/>
            <a:chExt cx="450406" cy="490666"/>
          </a:xfrm>
        </p:grpSpPr>
        <p:sp>
          <p:nvSpPr>
            <p:cNvPr id="18" name="Google Shape;18;p3"/>
            <p:cNvSpPr/>
            <p:nvPr/>
          </p:nvSpPr>
          <p:spPr>
            <a:xfrm>
              <a:off x="8180548" y="1363179"/>
              <a:ext cx="197981" cy="151992"/>
            </a:xfrm>
            <a:custGeom>
              <a:avLst/>
              <a:gdLst/>
              <a:ahLst/>
              <a:cxnLst/>
              <a:rect l="l" t="t" r="r" b="b"/>
              <a:pathLst>
                <a:path w="6014" h="4617" extrusionOk="0">
                  <a:moveTo>
                    <a:pt x="2444" y="0"/>
                  </a:moveTo>
                  <a:cubicBezTo>
                    <a:pt x="1891" y="0"/>
                    <a:pt x="1349" y="203"/>
                    <a:pt x="950" y="661"/>
                  </a:cubicBezTo>
                  <a:cubicBezTo>
                    <a:pt x="0" y="1832"/>
                    <a:pt x="253" y="3321"/>
                    <a:pt x="1109" y="4366"/>
                  </a:cubicBezTo>
                  <a:lnTo>
                    <a:pt x="1109" y="4397"/>
                  </a:lnTo>
                  <a:cubicBezTo>
                    <a:pt x="1151" y="4397"/>
                    <a:pt x="1207" y="4383"/>
                    <a:pt x="1268" y="4383"/>
                  </a:cubicBezTo>
                  <a:cubicBezTo>
                    <a:pt x="1299" y="4383"/>
                    <a:pt x="1330" y="4387"/>
                    <a:pt x="1362" y="4397"/>
                  </a:cubicBezTo>
                  <a:cubicBezTo>
                    <a:pt x="1702" y="4548"/>
                    <a:pt x="2050" y="4616"/>
                    <a:pt x="2391" y="4616"/>
                  </a:cubicBezTo>
                  <a:cubicBezTo>
                    <a:pt x="4336" y="4616"/>
                    <a:pt x="6013" y="2395"/>
                    <a:pt x="4180" y="724"/>
                  </a:cubicBezTo>
                  <a:cubicBezTo>
                    <a:pt x="3724" y="267"/>
                    <a:pt x="3077" y="0"/>
                    <a:pt x="244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8169059" y="1342637"/>
              <a:ext cx="207495" cy="195446"/>
            </a:xfrm>
            <a:custGeom>
              <a:avLst/>
              <a:gdLst/>
              <a:ahLst/>
              <a:cxnLst/>
              <a:rect l="l" t="t" r="r" b="b"/>
              <a:pathLst>
                <a:path w="6303" h="5937" extrusionOk="0">
                  <a:moveTo>
                    <a:pt x="2887" y="705"/>
                  </a:moveTo>
                  <a:cubicBezTo>
                    <a:pt x="3466" y="705"/>
                    <a:pt x="4074" y="953"/>
                    <a:pt x="4529" y="1380"/>
                  </a:cubicBezTo>
                  <a:cubicBezTo>
                    <a:pt x="5385" y="2171"/>
                    <a:pt x="5575" y="3153"/>
                    <a:pt x="4973" y="4040"/>
                  </a:cubicBezTo>
                  <a:cubicBezTo>
                    <a:pt x="4530" y="4692"/>
                    <a:pt x="3694" y="5207"/>
                    <a:pt x="2765" y="5207"/>
                  </a:cubicBezTo>
                  <a:cubicBezTo>
                    <a:pt x="2432" y="5207"/>
                    <a:pt x="2086" y="5141"/>
                    <a:pt x="1743" y="4990"/>
                  </a:cubicBezTo>
                  <a:cubicBezTo>
                    <a:pt x="1695" y="4958"/>
                    <a:pt x="1655" y="4942"/>
                    <a:pt x="1620" y="4942"/>
                  </a:cubicBezTo>
                  <a:cubicBezTo>
                    <a:pt x="1584" y="4942"/>
                    <a:pt x="1553" y="4958"/>
                    <a:pt x="1521" y="4990"/>
                  </a:cubicBezTo>
                  <a:cubicBezTo>
                    <a:pt x="729" y="4040"/>
                    <a:pt x="349" y="2488"/>
                    <a:pt x="1331" y="1348"/>
                  </a:cubicBezTo>
                  <a:cubicBezTo>
                    <a:pt x="1711" y="936"/>
                    <a:pt x="2123" y="715"/>
                    <a:pt x="2693" y="715"/>
                  </a:cubicBezTo>
                  <a:cubicBezTo>
                    <a:pt x="2757" y="708"/>
                    <a:pt x="2822" y="705"/>
                    <a:pt x="2887" y="705"/>
                  </a:cubicBezTo>
                  <a:close/>
                  <a:moveTo>
                    <a:pt x="2840" y="1"/>
                  </a:moveTo>
                  <a:cubicBezTo>
                    <a:pt x="2185" y="1"/>
                    <a:pt x="1533" y="227"/>
                    <a:pt x="1014" y="746"/>
                  </a:cubicBezTo>
                  <a:cubicBezTo>
                    <a:pt x="349" y="1380"/>
                    <a:pt x="1" y="2456"/>
                    <a:pt x="127" y="3406"/>
                  </a:cubicBezTo>
                  <a:cubicBezTo>
                    <a:pt x="191" y="4230"/>
                    <a:pt x="571" y="4863"/>
                    <a:pt x="1236" y="5243"/>
                  </a:cubicBezTo>
                  <a:cubicBezTo>
                    <a:pt x="1268" y="5243"/>
                    <a:pt x="1268" y="5306"/>
                    <a:pt x="1299" y="5306"/>
                  </a:cubicBezTo>
                  <a:cubicBezTo>
                    <a:pt x="1299" y="5370"/>
                    <a:pt x="1331" y="5497"/>
                    <a:pt x="1426" y="5528"/>
                  </a:cubicBezTo>
                  <a:cubicBezTo>
                    <a:pt x="1458" y="5592"/>
                    <a:pt x="1489" y="5592"/>
                    <a:pt x="1553" y="5623"/>
                  </a:cubicBezTo>
                  <a:cubicBezTo>
                    <a:pt x="1956" y="5839"/>
                    <a:pt x="2389" y="5937"/>
                    <a:pt x="2822" y="5937"/>
                  </a:cubicBezTo>
                  <a:cubicBezTo>
                    <a:pt x="3784" y="5937"/>
                    <a:pt x="4741" y="5457"/>
                    <a:pt x="5353" y="4736"/>
                  </a:cubicBezTo>
                  <a:cubicBezTo>
                    <a:pt x="6303" y="3596"/>
                    <a:pt x="6145" y="1918"/>
                    <a:pt x="4973" y="873"/>
                  </a:cubicBezTo>
                  <a:cubicBezTo>
                    <a:pt x="4814" y="715"/>
                    <a:pt x="4593" y="556"/>
                    <a:pt x="4403" y="429"/>
                  </a:cubicBezTo>
                  <a:cubicBezTo>
                    <a:pt x="3929" y="157"/>
                    <a:pt x="3383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8222224" y="1466216"/>
              <a:ext cx="71996" cy="26204"/>
            </a:xfrm>
            <a:custGeom>
              <a:avLst/>
              <a:gdLst/>
              <a:ahLst/>
              <a:cxnLst/>
              <a:rect l="l" t="t" r="r" b="b"/>
              <a:pathLst>
                <a:path w="2187" h="796" extrusionOk="0">
                  <a:moveTo>
                    <a:pt x="274" y="1"/>
                  </a:moveTo>
                  <a:cubicBezTo>
                    <a:pt x="215" y="1"/>
                    <a:pt x="159" y="17"/>
                    <a:pt x="128" y="32"/>
                  </a:cubicBezTo>
                  <a:lnTo>
                    <a:pt x="96" y="64"/>
                  </a:lnTo>
                  <a:cubicBezTo>
                    <a:pt x="33" y="159"/>
                    <a:pt x="1" y="222"/>
                    <a:pt x="96" y="317"/>
                  </a:cubicBezTo>
                  <a:cubicBezTo>
                    <a:pt x="331" y="611"/>
                    <a:pt x="702" y="796"/>
                    <a:pt x="1108" y="796"/>
                  </a:cubicBezTo>
                  <a:cubicBezTo>
                    <a:pt x="1140" y="796"/>
                    <a:pt x="1172" y="795"/>
                    <a:pt x="1204" y="792"/>
                  </a:cubicBezTo>
                  <a:cubicBezTo>
                    <a:pt x="1584" y="761"/>
                    <a:pt x="1901" y="602"/>
                    <a:pt x="2091" y="286"/>
                  </a:cubicBezTo>
                  <a:cubicBezTo>
                    <a:pt x="2186" y="191"/>
                    <a:pt x="2154" y="64"/>
                    <a:pt x="2059" y="32"/>
                  </a:cubicBezTo>
                  <a:lnTo>
                    <a:pt x="2028" y="32"/>
                  </a:lnTo>
                  <a:cubicBezTo>
                    <a:pt x="1988" y="19"/>
                    <a:pt x="1954" y="12"/>
                    <a:pt x="1926" y="12"/>
                  </a:cubicBezTo>
                  <a:cubicBezTo>
                    <a:pt x="1886" y="12"/>
                    <a:pt x="1856" y="27"/>
                    <a:pt x="1838" y="64"/>
                  </a:cubicBezTo>
                  <a:cubicBezTo>
                    <a:pt x="1616" y="286"/>
                    <a:pt x="1363" y="381"/>
                    <a:pt x="1078" y="381"/>
                  </a:cubicBezTo>
                  <a:cubicBezTo>
                    <a:pt x="793" y="381"/>
                    <a:pt x="603" y="286"/>
                    <a:pt x="444" y="64"/>
                  </a:cubicBezTo>
                  <a:cubicBezTo>
                    <a:pt x="397" y="17"/>
                    <a:pt x="333" y="1"/>
                    <a:pt x="2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8337967" y="1578766"/>
              <a:ext cx="281499" cy="254537"/>
            </a:xfrm>
            <a:custGeom>
              <a:avLst/>
              <a:gdLst/>
              <a:ahLst/>
              <a:cxnLst/>
              <a:rect l="l" t="t" r="r" b="b"/>
              <a:pathLst>
                <a:path w="8551" h="7732" extrusionOk="0">
                  <a:moveTo>
                    <a:pt x="3998" y="619"/>
                  </a:moveTo>
                  <a:cubicBezTo>
                    <a:pt x="6063" y="619"/>
                    <a:pt x="7962" y="3083"/>
                    <a:pt x="7094" y="5481"/>
                  </a:cubicBezTo>
                  <a:cubicBezTo>
                    <a:pt x="7062" y="5607"/>
                    <a:pt x="7094" y="5734"/>
                    <a:pt x="7126" y="5797"/>
                  </a:cubicBezTo>
                  <a:cubicBezTo>
                    <a:pt x="7094" y="5797"/>
                    <a:pt x="7094" y="5797"/>
                    <a:pt x="7062" y="5861"/>
                  </a:cubicBezTo>
                  <a:cubicBezTo>
                    <a:pt x="6223" y="6643"/>
                    <a:pt x="5131" y="7138"/>
                    <a:pt x="4035" y="7138"/>
                  </a:cubicBezTo>
                  <a:cubicBezTo>
                    <a:pt x="3312" y="7138"/>
                    <a:pt x="2587" y="6922"/>
                    <a:pt x="1932" y="6431"/>
                  </a:cubicBezTo>
                  <a:cubicBezTo>
                    <a:pt x="475" y="5322"/>
                    <a:pt x="634" y="3232"/>
                    <a:pt x="1679" y="1870"/>
                  </a:cubicBezTo>
                  <a:cubicBezTo>
                    <a:pt x="2376" y="987"/>
                    <a:pt x="3200" y="619"/>
                    <a:pt x="3998" y="619"/>
                  </a:cubicBezTo>
                  <a:close/>
                  <a:moveTo>
                    <a:pt x="4146" y="1"/>
                  </a:moveTo>
                  <a:cubicBezTo>
                    <a:pt x="3032" y="1"/>
                    <a:pt x="1929" y="522"/>
                    <a:pt x="1140" y="1522"/>
                  </a:cubicBezTo>
                  <a:cubicBezTo>
                    <a:pt x="950" y="1775"/>
                    <a:pt x="792" y="2060"/>
                    <a:pt x="697" y="2377"/>
                  </a:cubicBezTo>
                  <a:cubicBezTo>
                    <a:pt x="0" y="3802"/>
                    <a:pt x="95" y="5607"/>
                    <a:pt x="1394" y="6747"/>
                  </a:cubicBezTo>
                  <a:cubicBezTo>
                    <a:pt x="2104" y="7382"/>
                    <a:pt x="3160" y="7731"/>
                    <a:pt x="4203" y="7731"/>
                  </a:cubicBezTo>
                  <a:cubicBezTo>
                    <a:pt x="4462" y="7731"/>
                    <a:pt x="4720" y="7710"/>
                    <a:pt x="4972" y="7666"/>
                  </a:cubicBezTo>
                  <a:cubicBezTo>
                    <a:pt x="6017" y="7476"/>
                    <a:pt x="6872" y="6874"/>
                    <a:pt x="7284" y="6019"/>
                  </a:cubicBezTo>
                  <a:cubicBezTo>
                    <a:pt x="7284" y="5956"/>
                    <a:pt x="7347" y="5956"/>
                    <a:pt x="7347" y="5924"/>
                  </a:cubicBezTo>
                  <a:cubicBezTo>
                    <a:pt x="7442" y="5924"/>
                    <a:pt x="7569" y="5861"/>
                    <a:pt x="7664" y="5734"/>
                  </a:cubicBezTo>
                  <a:cubicBezTo>
                    <a:pt x="7696" y="5702"/>
                    <a:pt x="7727" y="5607"/>
                    <a:pt x="7727" y="5576"/>
                  </a:cubicBezTo>
                  <a:cubicBezTo>
                    <a:pt x="8551" y="3802"/>
                    <a:pt x="7664" y="1680"/>
                    <a:pt x="6239" y="667"/>
                  </a:cubicBezTo>
                  <a:cubicBezTo>
                    <a:pt x="5592" y="219"/>
                    <a:pt x="4867" y="1"/>
                    <a:pt x="41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8504767" y="1663269"/>
              <a:ext cx="44837" cy="107418"/>
            </a:xfrm>
            <a:custGeom>
              <a:avLst/>
              <a:gdLst/>
              <a:ahLst/>
              <a:cxnLst/>
              <a:rect l="l" t="t" r="r" b="b"/>
              <a:pathLst>
                <a:path w="1362" h="3263" extrusionOk="0">
                  <a:moveTo>
                    <a:pt x="254" y="0"/>
                  </a:moveTo>
                  <a:cubicBezTo>
                    <a:pt x="95" y="32"/>
                    <a:pt x="0" y="222"/>
                    <a:pt x="159" y="380"/>
                  </a:cubicBezTo>
                  <a:cubicBezTo>
                    <a:pt x="887" y="982"/>
                    <a:pt x="1045" y="2122"/>
                    <a:pt x="317" y="2787"/>
                  </a:cubicBezTo>
                  <a:cubicBezTo>
                    <a:pt x="159" y="2945"/>
                    <a:pt x="254" y="3199"/>
                    <a:pt x="412" y="3262"/>
                  </a:cubicBezTo>
                  <a:cubicBezTo>
                    <a:pt x="539" y="3262"/>
                    <a:pt x="602" y="3262"/>
                    <a:pt x="634" y="3199"/>
                  </a:cubicBezTo>
                  <a:cubicBezTo>
                    <a:pt x="1109" y="2755"/>
                    <a:pt x="1362" y="2090"/>
                    <a:pt x="1267" y="1425"/>
                  </a:cubicBezTo>
                  <a:cubicBezTo>
                    <a:pt x="1204" y="824"/>
                    <a:pt x="887" y="317"/>
                    <a:pt x="349" y="32"/>
                  </a:cubicBezTo>
                  <a:cubicBezTo>
                    <a:pt x="317" y="0"/>
                    <a:pt x="285" y="0"/>
                    <a:pt x="2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8355677" y="1598089"/>
              <a:ext cx="245452" cy="214013"/>
            </a:xfrm>
            <a:custGeom>
              <a:avLst/>
              <a:gdLst/>
              <a:ahLst/>
              <a:cxnLst/>
              <a:rect l="l" t="t" r="r" b="b"/>
              <a:pathLst>
                <a:path w="7456" h="6501" extrusionOk="0">
                  <a:moveTo>
                    <a:pt x="4783" y="1980"/>
                  </a:moveTo>
                  <a:cubicBezTo>
                    <a:pt x="4814" y="1980"/>
                    <a:pt x="4909" y="1980"/>
                    <a:pt x="4941" y="2012"/>
                  </a:cubicBezTo>
                  <a:cubicBezTo>
                    <a:pt x="6113" y="2645"/>
                    <a:pt x="6113" y="4355"/>
                    <a:pt x="5226" y="5210"/>
                  </a:cubicBezTo>
                  <a:cubicBezTo>
                    <a:pt x="5174" y="5263"/>
                    <a:pt x="5112" y="5286"/>
                    <a:pt x="5056" y="5286"/>
                  </a:cubicBezTo>
                  <a:cubicBezTo>
                    <a:pt x="5011" y="5286"/>
                    <a:pt x="4969" y="5271"/>
                    <a:pt x="4941" y="5242"/>
                  </a:cubicBezTo>
                  <a:cubicBezTo>
                    <a:pt x="4783" y="5179"/>
                    <a:pt x="4656" y="4925"/>
                    <a:pt x="4846" y="4767"/>
                  </a:cubicBezTo>
                  <a:cubicBezTo>
                    <a:pt x="5574" y="4102"/>
                    <a:pt x="5416" y="2962"/>
                    <a:pt x="4688" y="2360"/>
                  </a:cubicBezTo>
                  <a:cubicBezTo>
                    <a:pt x="4529" y="2233"/>
                    <a:pt x="4624" y="2043"/>
                    <a:pt x="4783" y="1980"/>
                  </a:cubicBezTo>
                  <a:close/>
                  <a:moveTo>
                    <a:pt x="3505" y="0"/>
                  </a:moveTo>
                  <a:cubicBezTo>
                    <a:pt x="2706" y="0"/>
                    <a:pt x="1879" y="369"/>
                    <a:pt x="1172" y="1252"/>
                  </a:cubicBezTo>
                  <a:cubicBezTo>
                    <a:pt x="159" y="2614"/>
                    <a:pt x="1" y="4704"/>
                    <a:pt x="1457" y="5780"/>
                  </a:cubicBezTo>
                  <a:cubicBezTo>
                    <a:pt x="2097" y="6282"/>
                    <a:pt x="2812" y="6501"/>
                    <a:pt x="3529" y="6501"/>
                  </a:cubicBezTo>
                  <a:cubicBezTo>
                    <a:pt x="4620" y="6501"/>
                    <a:pt x="5715" y="5994"/>
                    <a:pt x="6556" y="5210"/>
                  </a:cubicBezTo>
                  <a:cubicBezTo>
                    <a:pt x="6588" y="5210"/>
                    <a:pt x="6588" y="5210"/>
                    <a:pt x="6619" y="5179"/>
                  </a:cubicBezTo>
                  <a:cubicBezTo>
                    <a:pt x="6556" y="5084"/>
                    <a:pt x="6556" y="4989"/>
                    <a:pt x="6588" y="4862"/>
                  </a:cubicBezTo>
                  <a:cubicBezTo>
                    <a:pt x="7456" y="2464"/>
                    <a:pt x="5573" y="0"/>
                    <a:pt x="35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3"/>
          <p:cNvSpPr/>
          <p:nvPr/>
        </p:nvSpPr>
        <p:spPr>
          <a:xfrm rot="5400000">
            <a:off x="6047839" y="-640957"/>
            <a:ext cx="94931" cy="12191456"/>
          </a:xfrm>
          <a:custGeom>
            <a:avLst/>
            <a:gdLst/>
            <a:ahLst/>
            <a:cxnLst/>
            <a:rect l="l" t="t" r="r" b="b"/>
            <a:pathLst>
              <a:path w="4054" h="202673" extrusionOk="0">
                <a:moveTo>
                  <a:pt x="1451" y="202673"/>
                </a:moveTo>
                <a:cubicBezTo>
                  <a:pt x="1451" y="183521"/>
                  <a:pt x="-151" y="163994"/>
                  <a:pt x="3861" y="145267"/>
                </a:cubicBezTo>
                <a:cubicBezTo>
                  <a:pt x="4637" y="141647"/>
                  <a:pt x="1422" y="138211"/>
                  <a:pt x="1013" y="134531"/>
                </a:cubicBezTo>
                <a:cubicBezTo>
                  <a:pt x="497" y="129889"/>
                  <a:pt x="3939" y="125369"/>
                  <a:pt x="3423" y="120727"/>
                </a:cubicBezTo>
                <a:cubicBezTo>
                  <a:pt x="2676" y="114001"/>
                  <a:pt x="340" y="107303"/>
                  <a:pt x="1013" y="100569"/>
                </a:cubicBezTo>
                <a:cubicBezTo>
                  <a:pt x="1563" y="95071"/>
                  <a:pt x="3814" y="89629"/>
                  <a:pt x="3204" y="84137"/>
                </a:cubicBezTo>
                <a:cubicBezTo>
                  <a:pt x="2588" y="78590"/>
                  <a:pt x="241" y="72934"/>
                  <a:pt x="1451" y="67485"/>
                </a:cubicBezTo>
                <a:cubicBezTo>
                  <a:pt x="4334" y="54507"/>
                  <a:pt x="4444" y="40391"/>
                  <a:pt x="794" y="27607"/>
                </a:cubicBezTo>
                <a:cubicBezTo>
                  <a:pt x="-1739" y="18736"/>
                  <a:pt x="2766" y="9226"/>
                  <a:pt x="2766" y="0"/>
                </a:cubicBezTo>
              </a:path>
            </a:pathLst>
          </a:custGeom>
          <a:noFill/>
          <a:ln w="2857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9172964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Hel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3B254648-CD63-4F4A-9AAF-F1A58FA73D4D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4718958" y="538844"/>
            <a:ext cx="2772000" cy="2771354"/>
          </a:xfrm>
          <a:custGeom>
            <a:avLst/>
            <a:gdLst>
              <a:gd name="connsiteX0" fmla="*/ 1583872 w 3167744"/>
              <a:gd name="connsiteY0" fmla="*/ 0 h 3167010"/>
              <a:gd name="connsiteX1" fmla="*/ 3167744 w 3167744"/>
              <a:gd name="connsiteY1" fmla="*/ 1583505 h 3167010"/>
              <a:gd name="connsiteX2" fmla="*/ 1583872 w 3167744"/>
              <a:gd name="connsiteY2" fmla="*/ 3167010 h 3167010"/>
              <a:gd name="connsiteX3" fmla="*/ 0 w 3167744"/>
              <a:gd name="connsiteY3" fmla="*/ 1583505 h 3167010"/>
              <a:gd name="connsiteX4" fmla="*/ 1583872 w 3167744"/>
              <a:gd name="connsiteY4" fmla="*/ 0 h 31670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67744" h="3167010">
                <a:moveTo>
                  <a:pt x="1583872" y="0"/>
                </a:moveTo>
                <a:cubicBezTo>
                  <a:pt x="2458620" y="0"/>
                  <a:pt x="3167744" y="708959"/>
                  <a:pt x="3167744" y="1583505"/>
                </a:cubicBezTo>
                <a:cubicBezTo>
                  <a:pt x="3167744" y="2458051"/>
                  <a:pt x="2458620" y="3167010"/>
                  <a:pt x="1583872" y="3167010"/>
                </a:cubicBezTo>
                <a:cubicBezTo>
                  <a:pt x="709124" y="3167010"/>
                  <a:pt x="0" y="2458051"/>
                  <a:pt x="0" y="1583505"/>
                </a:cubicBezTo>
                <a:cubicBezTo>
                  <a:pt x="0" y="708959"/>
                  <a:pt x="709124" y="0"/>
                  <a:pt x="1583872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effectLst/>
        </p:spPr>
        <p:txBody>
          <a:bodyPr wrap="square">
            <a:noAutofit/>
          </a:bodyPr>
          <a:lstStyle>
            <a:lvl1pPr marL="0" indent="0">
              <a:buNone/>
              <a:defRPr sz="1200" b="0" i="0">
                <a:ln>
                  <a:noFill/>
                </a:ln>
                <a:solidFill>
                  <a:schemeClr val="tx2"/>
                </a:solidFill>
                <a:latin typeface="Roboto Regular" charset="0"/>
                <a:ea typeface="Roboto Regular" charset="0"/>
                <a:cs typeface="Roboto Regular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03569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Watercolor Spla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541142"/>
      </p:ext>
    </p:extLst>
  </p:cSld>
  <p:clrMapOvr>
    <a:masterClrMapping/>
  </p:clrMapOvr>
  <p:transition advClick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8597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510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9311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037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8722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34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9791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7705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86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395393-2185-4718-B4C8-B087C0A879C8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A53861-F778-42DA-AA4B-AAFC053442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264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7" Type="http://schemas.openxmlformats.org/officeDocument/2006/relationships/slide" Target="slide9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5" Type="http://schemas.openxmlformats.org/officeDocument/2006/relationships/slide" Target="slide8.xml"/><Relationship Id="rId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slide" Target="slide4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6.png"/><Relationship Id="rId5" Type="http://schemas.openxmlformats.org/officeDocument/2006/relationships/slide" Target="slide4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785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800+ Ảnh nền powerpoint đẹp full hd Mang đến sự chuyên nghiệp và hiện đạ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3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510146" y="2055813"/>
            <a:ext cx="9199418" cy="236988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 8 – NGHỊ LUẬN XÃ HỘI</a:t>
            </a: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111, 112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</a:t>
            </a: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 VÀ NGHE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VỀ MỘT VẤN ĐỀ TRONG ĐỜI SỐNG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3048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2670185" y="1566623"/>
            <a:ext cx="8455015" cy="967334"/>
            <a:chOff x="4571999" y="1301100"/>
            <a:chExt cx="6913921" cy="804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5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2670185" y="3372232"/>
            <a:ext cx="8455015" cy="967334"/>
            <a:chOff x="4571999" y="1301100"/>
            <a:chExt cx="6913921" cy="8049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8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3012786" y="1784511"/>
            <a:ext cx="3693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ĐỊNH HƯỚNG</a:t>
            </a:r>
            <a:endParaRPr lang="en-US" sz="3600" dirty="0"/>
          </a:p>
        </p:txBody>
      </p:sp>
      <p:sp>
        <p:nvSpPr>
          <p:cNvPr id="11" name="Rectangle 10"/>
          <p:cNvSpPr/>
          <p:nvPr/>
        </p:nvSpPr>
        <p:spPr>
          <a:xfrm>
            <a:off x="2915804" y="3467914"/>
            <a:ext cx="36340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vi-VN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121515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4146020" y="1818632"/>
            <a:ext cx="5789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800"/>
              </a:spcBef>
            </a:pP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7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endParaRPr lang="vi-VN" sz="7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115" y="1021454"/>
            <a:ext cx="2817740" cy="4423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2715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285255" y="1610533"/>
            <a:ext cx="11596685" cy="1340718"/>
            <a:chOff x="2799174" y="990414"/>
            <a:chExt cx="8918064" cy="1115586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301100"/>
              <a:ext cx="7145240" cy="804900"/>
            </a:xfrm>
            <a:prstGeom prst="homePlate">
              <a:avLst>
                <a:gd name="adj" fmla="val 50000"/>
              </a:avLst>
            </a:prstGeom>
            <a:solidFill>
              <a:srgbClr val="FFD966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2799174" y="990414"/>
              <a:ext cx="2152472" cy="96571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r>
                <a:rPr lang="en-US" sz="2750" b="1" dirty="0" err="1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750" b="1" dirty="0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50" b="1" dirty="0" err="1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sz="2750" b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142876" y="3717066"/>
            <a:ext cx="11572620" cy="1359621"/>
            <a:chOff x="2897146" y="974685"/>
            <a:chExt cx="8588774" cy="1131315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2897146" y="974685"/>
              <a:ext cx="2077306" cy="9657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r>
                <a:rPr lang="vi-VN" sz="2750" b="1" dirty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50" b="1" dirty="0" err="1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750" b="1" dirty="0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50" b="1" dirty="0" err="1" smtClean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sz="2750" b="1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21D36395-7E23-5DE7-5681-83E76531C5AD}"/>
              </a:ext>
            </a:extLst>
          </p:cNvPr>
          <p:cNvSpPr txBox="1"/>
          <p:nvPr/>
        </p:nvSpPr>
        <p:spPr>
          <a:xfrm>
            <a:off x="1647103" y="139988"/>
            <a:ext cx="103924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Dựa vào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THẢO LUẬN NHÓM VỀ MỘT VẤN ĐỀ?</a:t>
            </a:r>
            <a:endParaRPr lang="en-SG" sz="28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4" descr="Người kể chuyện png | PNGEgg">
            <a:extLst>
              <a:ext uri="{FF2B5EF4-FFF2-40B4-BE49-F238E27FC236}">
                <a16:creationId xmlns:a16="http://schemas.microsoft.com/office/drawing/2014/main" id="{3B8EA5C0-700D-5FCC-5D58-9C330DCD6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5" b="89971" l="8908" r="89943">
                        <a14:foregroundMark x1="38793" y1="38053" x2="24425" y2="57522"/>
                        <a14:foregroundMark x1="70977" y1="26549" x2="75862" y2="22419"/>
                        <a14:foregroundMark x1="67241" y1="21829" x2="68678" y2="38643"/>
                        <a14:foregroundMark x1="8908" y1="69617" x2="8908" y2="86726"/>
                        <a14:foregroundMark x1="34195" y1="50737" x2="41667" y2="62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5" y="-108382"/>
            <a:ext cx="1361848" cy="1326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422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oogle Shape;253;p39">
            <a:extLst>
              <a:ext uri="{FF2B5EF4-FFF2-40B4-BE49-F238E27FC236}">
                <a16:creationId xmlns:a16="http://schemas.microsoft.com/office/drawing/2014/main" id="{1633F2C5-196B-47FB-8122-0D19D07B5872}"/>
              </a:ext>
            </a:extLst>
          </p:cNvPr>
          <p:cNvGrpSpPr/>
          <p:nvPr/>
        </p:nvGrpSpPr>
        <p:grpSpPr>
          <a:xfrm>
            <a:off x="311404" y="982311"/>
            <a:ext cx="11597327" cy="2130913"/>
            <a:chOff x="2798680" y="1096437"/>
            <a:chExt cx="8918558" cy="1292810"/>
          </a:xfrm>
        </p:grpSpPr>
        <p:sp>
          <p:nvSpPr>
            <p:cNvPr id="26" name="Google Shape;254;p39">
              <a:extLst>
                <a:ext uri="{FF2B5EF4-FFF2-40B4-BE49-F238E27FC236}">
                  <a16:creationId xmlns:a16="http://schemas.microsoft.com/office/drawing/2014/main" id="{E97A3308-6668-4456-AF5C-8FDD75E11AA3}"/>
                </a:ext>
              </a:extLst>
            </p:cNvPr>
            <p:cNvSpPr/>
            <p:nvPr/>
          </p:nvSpPr>
          <p:spPr>
            <a:xfrm>
              <a:off x="4571998" y="1224188"/>
              <a:ext cx="7145240" cy="1165059"/>
            </a:xfrm>
            <a:prstGeom prst="homePlate">
              <a:avLst>
                <a:gd name="adj" fmla="val 5000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Google Shape;255;p39">
              <a:extLst>
                <a:ext uri="{FF2B5EF4-FFF2-40B4-BE49-F238E27FC236}">
                  <a16:creationId xmlns:a16="http://schemas.microsoft.com/office/drawing/2014/main" id="{4FDB4B44-C2A8-4CAE-A59C-43740870C8B1}"/>
                </a:ext>
              </a:extLst>
            </p:cNvPr>
            <p:cNvSpPr/>
            <p:nvPr/>
          </p:nvSpPr>
          <p:spPr>
            <a:xfrm rot="10800000" flipH="1">
              <a:off x="4571999" y="1934400"/>
              <a:ext cx="401701" cy="454847"/>
            </a:xfrm>
            <a:prstGeom prst="rtTriangle">
              <a:avLst/>
            </a:prstGeom>
            <a:solidFill>
              <a:srgbClr val="FFC000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Google Shape;256;p39">
              <a:extLst>
                <a:ext uri="{FF2B5EF4-FFF2-40B4-BE49-F238E27FC236}">
                  <a16:creationId xmlns:a16="http://schemas.microsoft.com/office/drawing/2014/main" id="{7E1C1890-C416-420C-9170-7A8A0C11DA6B}"/>
                </a:ext>
              </a:extLst>
            </p:cNvPr>
            <p:cNvSpPr/>
            <p:nvPr/>
          </p:nvSpPr>
          <p:spPr>
            <a:xfrm>
              <a:off x="2798680" y="1096437"/>
              <a:ext cx="2152472" cy="965715"/>
            </a:xfrm>
            <a:prstGeom prst="rect">
              <a:avLst/>
            </a:prstGeom>
            <a:solidFill>
              <a:srgbClr val="FFE699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28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endParaRPr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5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311404" y="3481368"/>
            <a:ext cx="11880596" cy="2515019"/>
            <a:chOff x="2897146" y="974685"/>
            <a:chExt cx="8588774" cy="1131315"/>
          </a:xfrm>
        </p:grpSpPr>
        <p:sp>
          <p:nvSpPr>
            <p:cNvPr id="46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Google Shape;256;p39">
              <a:extLst>
                <a:ext uri="{FF2B5EF4-FFF2-40B4-BE49-F238E27FC236}">
                  <a16:creationId xmlns:a16="http://schemas.microsoft.com/office/drawing/2014/main" id="{CE503FC4-A0D1-4C76-8996-BB720DC4C85E}"/>
                </a:ext>
              </a:extLst>
            </p:cNvPr>
            <p:cNvSpPr/>
            <p:nvPr/>
          </p:nvSpPr>
          <p:spPr>
            <a:xfrm>
              <a:off x="2897146" y="974685"/>
              <a:ext cx="2077306" cy="965715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pPr algn="ctr"/>
              <a:r>
                <a:rPr lang="vi-VN" sz="2750" b="1" dirty="0">
                  <a:solidFill>
                    <a:srgbClr val="060606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5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Mục</a:t>
              </a:r>
              <a:r>
                <a:rPr lang="en-US" sz="2750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750" b="1" dirty="0" err="1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đích</a:t>
              </a:r>
              <a:endParaRPr sz="275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936DF5C3-2956-4839-D41D-80E29A9FD995}"/>
              </a:ext>
            </a:extLst>
          </p:cNvPr>
          <p:cNvSpPr txBox="1"/>
          <p:nvPr/>
        </p:nvSpPr>
        <p:spPr>
          <a:xfrm>
            <a:off x="3372146" y="1319424"/>
            <a:ext cx="75849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h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ình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thức nói (thuyết trình) 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142202A-774A-CB1A-D275-58CD96DD7DB5}"/>
              </a:ext>
            </a:extLst>
          </p:cNvPr>
          <p:cNvSpPr txBox="1"/>
          <p:nvPr/>
        </p:nvSpPr>
        <p:spPr>
          <a:xfrm>
            <a:off x="3224506" y="4508151"/>
            <a:ext cx="85365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Nêu điểm thống nhất và khác biệt của các thành viên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635BE3B-A94C-50AB-3831-5CB4FFD76D2B}"/>
              </a:ext>
            </a:extLst>
          </p:cNvPr>
          <p:cNvSpPr txBox="1"/>
          <p:nvPr/>
        </p:nvSpPr>
        <p:spPr>
          <a:xfrm>
            <a:off x="3273720" y="5133142"/>
            <a:ext cx="84381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 Tìm cách giải quyết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06F1DE2-A80E-0105-FEB6-42078A2D87A1}"/>
              </a:ext>
            </a:extLst>
          </p:cNvPr>
          <p:cNvSpPr txBox="1"/>
          <p:nvPr/>
        </p:nvSpPr>
        <p:spPr>
          <a:xfrm>
            <a:off x="3372145" y="1944415"/>
            <a:ext cx="79331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rao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đổi, tranh luận về một vấn đề nào đó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thống </a:t>
            </a:r>
            <a:r>
              <a:rPr lang="vi-VN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SG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732462" y="218114"/>
            <a:ext cx="748487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VỀ MỘT VẤN ĐỀ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683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214" y="0"/>
            <a:ext cx="12316196" cy="6897070"/>
          </a:xfrm>
          <a:prstGeom prst="rect">
            <a:avLst/>
          </a:prstGeom>
        </p:spPr>
      </p:pic>
      <p:sp>
        <p:nvSpPr>
          <p:cNvPr id="6" name="Google Shape;254;p39">
            <a:extLst>
              <a:ext uri="{FF2B5EF4-FFF2-40B4-BE49-F238E27FC236}">
                <a16:creationId xmlns:a16="http://schemas.microsoft.com/office/drawing/2014/main" id="{7B9CA81B-3A7D-44A3-89CC-29DDFEEE28EE}"/>
              </a:ext>
            </a:extLst>
          </p:cNvPr>
          <p:cNvSpPr/>
          <p:nvPr/>
        </p:nvSpPr>
        <p:spPr>
          <a:xfrm>
            <a:off x="1579418" y="1662535"/>
            <a:ext cx="10238509" cy="967334"/>
          </a:xfrm>
          <a:prstGeom prst="homePlate">
            <a:avLst>
              <a:gd name="adj" fmla="val 50000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just"/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254;p39">
            <a:extLst>
              <a:ext uri="{FF2B5EF4-FFF2-40B4-BE49-F238E27FC236}">
                <a16:creationId xmlns:a16="http://schemas.microsoft.com/office/drawing/2014/main" id="{7B9CA81B-3A7D-44A3-89CC-29DDFEEE28EE}"/>
              </a:ext>
            </a:extLst>
          </p:cNvPr>
          <p:cNvSpPr/>
          <p:nvPr/>
        </p:nvSpPr>
        <p:spPr>
          <a:xfrm>
            <a:off x="1579418" y="3131652"/>
            <a:ext cx="10238509" cy="967334"/>
          </a:xfrm>
          <a:prstGeom prst="homePlate">
            <a:avLst>
              <a:gd name="adj" fmla="val 5000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mình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lí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lẽ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bằng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đồng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thời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t</a:t>
            </a:r>
            <a:r>
              <a:rPr lang="vi-VN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ôn trọng tiếp thu những ý kiến khác biệt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8" name="Google Shape;254;p39">
            <a:extLst>
              <a:ext uri="{FF2B5EF4-FFF2-40B4-BE49-F238E27FC236}">
                <a16:creationId xmlns:a16="http://schemas.microsoft.com/office/drawing/2014/main" id="{7B9CA81B-3A7D-44A3-89CC-29DDFEEE28EE}"/>
              </a:ext>
            </a:extLst>
          </p:cNvPr>
          <p:cNvSpPr/>
          <p:nvPr/>
        </p:nvSpPr>
        <p:spPr>
          <a:xfrm>
            <a:off x="1579418" y="4600769"/>
            <a:ext cx="10238509" cy="967334"/>
          </a:xfrm>
          <a:prstGeom prst="homePlate">
            <a:avLst>
              <a:gd name="adj" fmla="val 5000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just"/>
            <a:r>
              <a:rPr lang="en-US" sz="280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Sử dụng các lí lẽ, bằng chứng để thuyết phục </a:t>
            </a:r>
            <a:endParaRPr lang="vi-VN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  <p:sp>
        <p:nvSpPr>
          <p:cNvPr id="9" name="Google Shape;254;p39">
            <a:extLst>
              <a:ext uri="{FF2B5EF4-FFF2-40B4-BE49-F238E27FC236}">
                <a16:creationId xmlns:a16="http://schemas.microsoft.com/office/drawing/2014/main" id="{7B9CA81B-3A7D-44A3-89CC-29DDFEEE28EE}"/>
              </a:ext>
            </a:extLst>
          </p:cNvPr>
          <p:cNvSpPr/>
          <p:nvPr/>
        </p:nvSpPr>
        <p:spPr>
          <a:xfrm>
            <a:off x="1579418" y="305581"/>
            <a:ext cx="10238509" cy="967334"/>
          </a:xfrm>
          <a:prstGeom prst="homePlate">
            <a:avLst>
              <a:gd name="adj" fmla="val 50000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spcFirstLastPara="1" wrap="square" lIns="162533" tIns="162533" rIns="162533" bIns="162533" anchor="ctr" anchorCtr="0">
            <a:noAutofit/>
          </a:bodyPr>
          <a:lstStyle/>
          <a:p>
            <a:pPr algn="just"/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Bày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tỏ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ý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kiến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về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vấn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đề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(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tán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thành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hay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phản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đối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)</a:t>
            </a:r>
            <a:endParaRPr lang="en-US" sz="2800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6" y="1721697"/>
            <a:ext cx="908172" cy="90817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6" y="415422"/>
            <a:ext cx="890853" cy="89085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90" y="4584955"/>
            <a:ext cx="901989" cy="9019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26" y="3218373"/>
            <a:ext cx="890853" cy="90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61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60260" y="2902246"/>
            <a:ext cx="3018844" cy="1677179"/>
            <a:chOff x="-4637" y="-10430"/>
            <a:chExt cx="817437" cy="417731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3" name="Freeform 3"/>
            <p:cNvSpPr/>
            <p:nvPr/>
          </p:nvSpPr>
          <p:spPr>
            <a:xfrm>
              <a:off x="0" y="-6653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</p:sp>
        <p:sp>
          <p:nvSpPr>
            <p:cNvPr id="4" name="TextBox 4"/>
            <p:cNvSpPr txBox="1"/>
            <p:nvPr/>
          </p:nvSpPr>
          <p:spPr>
            <a:xfrm>
              <a:off x="-4637" y="-10430"/>
              <a:ext cx="698500" cy="417731"/>
            </a:xfrm>
            <a:prstGeom prst="rect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lIns="33867" tIns="33867" rIns="33867" bIns="33867" rtlCol="0" anchor="ctr"/>
            <a:lstStyle/>
            <a:p>
              <a:pPr algn="ctr"/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Lựa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chọn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vấn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định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luận</a:t>
              </a:r>
              <a:endParaRPr lang="en-US" sz="32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959912" y="2932575"/>
            <a:ext cx="3318603" cy="1751577"/>
            <a:chOff x="0" y="0"/>
            <a:chExt cx="801588" cy="43202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6" name="Freeform 6"/>
            <p:cNvSpPr/>
            <p:nvPr/>
          </p:nvSpPr>
          <p:spPr>
            <a:xfrm>
              <a:off x="0" y="0"/>
              <a:ext cx="801588" cy="402452"/>
            </a:xfrm>
            <a:custGeom>
              <a:avLst/>
              <a:gdLst/>
              <a:ahLst/>
              <a:cxnLst/>
              <a:rect l="l" t="t" r="r" b="b"/>
              <a:pathLst>
                <a:path w="801588" h="402452">
                  <a:moveTo>
                    <a:pt x="0" y="0"/>
                  </a:moveTo>
                  <a:lnTo>
                    <a:pt x="598388" y="0"/>
                  </a:lnTo>
                  <a:lnTo>
                    <a:pt x="801588" y="201226"/>
                  </a:lnTo>
                  <a:lnTo>
                    <a:pt x="598388" y="402452"/>
                  </a:lnTo>
                  <a:lnTo>
                    <a:pt x="0" y="402452"/>
                  </a:lnTo>
                  <a:lnTo>
                    <a:pt x="203200" y="201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</p:sp>
        <p:sp>
          <p:nvSpPr>
            <p:cNvPr id="7" name="TextBox 7"/>
            <p:cNvSpPr txBox="1"/>
            <p:nvPr/>
          </p:nvSpPr>
          <p:spPr>
            <a:xfrm>
              <a:off x="159289" y="0"/>
              <a:ext cx="558800" cy="4320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33867" tIns="33867" rIns="33867" bIns="33867" rtlCol="0" anchor="ctr"/>
            <a:lstStyle/>
            <a:p>
              <a:pPr algn="just"/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Bày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tỏ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ý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kiến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về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vấn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đề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(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tán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thành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hay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phản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đối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)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927568" y="2875845"/>
            <a:ext cx="3119442" cy="1808471"/>
            <a:chOff x="0" y="-35530"/>
            <a:chExt cx="1455501" cy="482600"/>
          </a:xfrm>
          <a:solidFill>
            <a:schemeClr val="accent5">
              <a:lumMod val="60000"/>
              <a:lumOff val="40000"/>
            </a:schemeClr>
          </a:solidFill>
        </p:grpSpPr>
        <p:sp>
          <p:nvSpPr>
            <p:cNvPr id="9" name="Freeform 9"/>
            <p:cNvSpPr/>
            <p:nvPr/>
          </p:nvSpPr>
          <p:spPr>
            <a:xfrm>
              <a:off x="0" y="0"/>
              <a:ext cx="1455501" cy="402452"/>
            </a:xfrm>
            <a:custGeom>
              <a:avLst/>
              <a:gdLst/>
              <a:ahLst/>
              <a:cxnLst/>
              <a:rect l="l" t="t" r="r" b="b"/>
              <a:pathLst>
                <a:path w="1455501" h="402452">
                  <a:moveTo>
                    <a:pt x="0" y="0"/>
                  </a:moveTo>
                  <a:lnTo>
                    <a:pt x="1252301" y="0"/>
                  </a:lnTo>
                  <a:lnTo>
                    <a:pt x="1455501" y="201226"/>
                  </a:lnTo>
                  <a:lnTo>
                    <a:pt x="1252301" y="402452"/>
                  </a:lnTo>
                  <a:lnTo>
                    <a:pt x="0" y="402452"/>
                  </a:lnTo>
                  <a:lnTo>
                    <a:pt x="203200" y="20122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</p:sp>
        <p:sp>
          <p:nvSpPr>
            <p:cNvPr id="10" name="TextBox 10"/>
            <p:cNvSpPr txBox="1"/>
            <p:nvPr/>
          </p:nvSpPr>
          <p:spPr>
            <a:xfrm>
              <a:off x="177800" y="-35530"/>
              <a:ext cx="1012663" cy="482600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txBody>
            <a:bodyPr lIns="33867" tIns="33867" rIns="33867" bIns="33867" rtlCol="0" anchor="ctr"/>
            <a:lstStyle/>
            <a:p>
              <a:pPr algn="just"/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Sử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dụng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các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lí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lẽ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bằng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chứng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để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thuyết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phục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 </a:t>
              </a:r>
              <a:endParaRPr lang="vi-VN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923839" y="782146"/>
            <a:ext cx="3806997" cy="55399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LƯU Ý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5"/>
          <p:cNvGrpSpPr/>
          <p:nvPr/>
        </p:nvGrpSpPr>
        <p:grpSpPr>
          <a:xfrm>
            <a:off x="8586709" y="2919963"/>
            <a:ext cx="3318603" cy="1751577"/>
            <a:chOff x="0" y="0"/>
            <a:chExt cx="801588" cy="43202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3" name="Freeform 6"/>
            <p:cNvSpPr/>
            <p:nvPr/>
          </p:nvSpPr>
          <p:spPr>
            <a:xfrm>
              <a:off x="0" y="0"/>
              <a:ext cx="801588" cy="402452"/>
            </a:xfrm>
            <a:custGeom>
              <a:avLst/>
              <a:gdLst/>
              <a:ahLst/>
              <a:cxnLst/>
              <a:rect l="l" t="t" r="r" b="b"/>
              <a:pathLst>
                <a:path w="801588" h="402452">
                  <a:moveTo>
                    <a:pt x="0" y="0"/>
                  </a:moveTo>
                  <a:lnTo>
                    <a:pt x="598388" y="0"/>
                  </a:lnTo>
                  <a:lnTo>
                    <a:pt x="801588" y="201226"/>
                  </a:lnTo>
                  <a:lnTo>
                    <a:pt x="598388" y="402452"/>
                  </a:lnTo>
                  <a:lnTo>
                    <a:pt x="0" y="402452"/>
                  </a:lnTo>
                  <a:lnTo>
                    <a:pt x="203200" y="201226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</p:sp>
        <p:sp>
          <p:nvSpPr>
            <p:cNvPr id="14" name="TextBox 7"/>
            <p:cNvSpPr txBox="1"/>
            <p:nvPr/>
          </p:nvSpPr>
          <p:spPr>
            <a:xfrm>
              <a:off x="159289" y="0"/>
              <a:ext cx="558800" cy="432023"/>
            </a:xfrm>
            <a:prstGeom prst="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txBody>
            <a:bodyPr lIns="33867" tIns="33867" rIns="33867" bIns="33867" rtlCol="0" anchor="ctr"/>
            <a:lstStyle/>
            <a:p>
              <a:pPr algn="just"/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Bảo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vệ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kiến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của</a:t>
              </a:r>
              <a:r>
                <a:rPr lang="en-US" sz="2400" dirty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mình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tôn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trọng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tiếp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thu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những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ý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kiến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khác</a:t>
              </a:r>
              <a:r>
                <a:rPr lang="en-US" sz="2400" dirty="0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 smtClean="0">
                  <a:solidFill>
                    <a:schemeClr val="tx1">
                      <a:lumMod val="50000"/>
                    </a:schemeClr>
                  </a:solidFill>
                  <a:latin typeface="Times New Roman" panose="02020603050405020304" pitchFamily="18" charset="0"/>
                  <a:ea typeface="Roboto" charset="0"/>
                  <a:cs typeface="Times New Roman" panose="02020603050405020304" pitchFamily="18" charset="0"/>
                </a:rPr>
                <a:t>biệt</a:t>
              </a:r>
              <a:endParaRPr lang="en-US" sz="24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581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5FC0E8A-04D7-4177-9D8F-1B42D9D4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0051"/>
          <a:stretch/>
        </p:blipFill>
        <p:spPr>
          <a:xfrm>
            <a:off x="0" y="347135"/>
            <a:ext cx="11063287" cy="735753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E9D8A3-32CA-4AD5-BEF9-88C8632797DA}"/>
              </a:ext>
            </a:extLst>
          </p:cNvPr>
          <p:cNvSpPr txBox="1"/>
          <p:nvPr/>
        </p:nvSpPr>
        <p:spPr>
          <a:xfrm>
            <a:off x="1197986" y="932728"/>
            <a:ext cx="75242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THỰC HÀNH</a:t>
            </a:r>
            <a:endParaRPr lang="en-US" sz="5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396F985-B950-4D34-97B0-B4680B6053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6636" y="2237355"/>
            <a:ext cx="4620645" cy="462064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C30561C-0888-5E0A-CF16-469242559FBB}"/>
              </a:ext>
            </a:extLst>
          </p:cNvPr>
          <p:cNvSpPr txBox="1"/>
          <p:nvPr/>
        </p:nvSpPr>
        <p:spPr>
          <a:xfrm>
            <a:off x="5500688" y="8726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2488AF-F4C7-C3F7-981F-1BC5AA987AF6}"/>
              </a:ext>
            </a:extLst>
          </p:cNvPr>
          <p:cNvSpPr txBox="1"/>
          <p:nvPr/>
        </p:nvSpPr>
        <p:spPr>
          <a:xfrm>
            <a:off x="5653088" y="102506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SG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68F1439-341B-D812-42D5-7D1F82E7CE99}"/>
              </a:ext>
            </a:extLst>
          </p:cNvPr>
          <p:cNvSpPr txBox="1"/>
          <p:nvPr/>
        </p:nvSpPr>
        <p:spPr>
          <a:xfrm>
            <a:off x="965041" y="2022872"/>
            <a:ext cx="907129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b="1" u="sng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tập</a:t>
            </a:r>
            <a:r>
              <a:rPr lang="vi-VN" sz="4400" b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4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về vấn đề: “Thế nào là lối sống giản dị?”</a:t>
            </a:r>
            <a:endParaRPr lang="en-US" sz="5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2670185" y="1294050"/>
            <a:ext cx="8455015" cy="967334"/>
            <a:chOff x="4571999" y="1301100"/>
            <a:chExt cx="6913921" cy="804900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4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7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2651285" y="4085918"/>
            <a:ext cx="8492814" cy="993573"/>
            <a:chOff x="4650857" y="1703550"/>
            <a:chExt cx="6967321" cy="826733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650857" y="1703550"/>
              <a:ext cx="6967321" cy="804900"/>
            </a:xfrm>
            <a:prstGeom prst="homePlate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680241" y="2230423"/>
              <a:ext cx="394159" cy="299860"/>
            </a:xfrm>
            <a:prstGeom prst="rtTriangle">
              <a:avLst/>
            </a:prstGeom>
            <a:grpFill/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oogle Shape;253;p39">
            <a:extLst>
              <a:ext uri="{FF2B5EF4-FFF2-40B4-BE49-F238E27FC236}">
                <a16:creationId xmlns:a16="http://schemas.microsoft.com/office/drawing/2014/main" id="{53A2054F-48B6-4E42-A571-E7C1C3281654}"/>
              </a:ext>
            </a:extLst>
          </p:cNvPr>
          <p:cNvGrpSpPr/>
          <p:nvPr/>
        </p:nvGrpSpPr>
        <p:grpSpPr>
          <a:xfrm>
            <a:off x="2632386" y="5485575"/>
            <a:ext cx="8492814" cy="993573"/>
            <a:chOff x="4650857" y="1703550"/>
            <a:chExt cx="6967321" cy="826733"/>
          </a:xfrm>
        </p:grpSpPr>
        <p:sp>
          <p:nvSpPr>
            <p:cNvPr id="12" name="Google Shape;254;p39">
              <a:extLst>
                <a:ext uri="{FF2B5EF4-FFF2-40B4-BE49-F238E27FC236}">
                  <a16:creationId xmlns:a16="http://schemas.microsoft.com/office/drawing/2014/main" id="{B16CAE86-3F14-471B-BCBA-B79322713C40}"/>
                </a:ext>
              </a:extLst>
            </p:cNvPr>
            <p:cNvSpPr/>
            <p:nvPr/>
          </p:nvSpPr>
          <p:spPr>
            <a:xfrm>
              <a:off x="4650857" y="1703550"/>
              <a:ext cx="6967321" cy="804900"/>
            </a:xfrm>
            <a:prstGeom prst="homePlate">
              <a:avLst>
                <a:gd name="adj" fmla="val 50000"/>
              </a:avLst>
            </a:prstGeom>
            <a:solidFill>
              <a:srgbClr val="C5E0B4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Google Shape;255;p39">
              <a:extLst>
                <a:ext uri="{FF2B5EF4-FFF2-40B4-BE49-F238E27FC236}">
                  <a16:creationId xmlns:a16="http://schemas.microsoft.com/office/drawing/2014/main" id="{1410A0D8-EE5E-4194-A2A0-751866A5450F}"/>
                </a:ext>
              </a:extLst>
            </p:cNvPr>
            <p:cNvSpPr/>
            <p:nvPr/>
          </p:nvSpPr>
          <p:spPr>
            <a:xfrm rot="10800000" flipH="1">
              <a:off x="4680241" y="2230423"/>
              <a:ext cx="394159" cy="299860"/>
            </a:xfrm>
            <a:prstGeom prst="rtTriangle">
              <a:avLst/>
            </a:prstGeom>
            <a:solidFill>
              <a:srgbClr val="B5D79E"/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5" name="Text Box 5">
            <a:extLst>
              <a:ext uri="{FF2B5EF4-FFF2-40B4-BE49-F238E27FC236}">
                <a16:creationId xmlns:a16="http://schemas.microsoft.com/office/drawing/2014/main" id="{9E4D3B50-006D-401C-8316-C4DFE991AE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914" y="173531"/>
            <a:ext cx="845860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sz="1700">
                <a:solidFill>
                  <a:schemeClr val="tx1"/>
                </a:solidFill>
                <a:latin typeface="Arial Narrow" panose="020B0606020202030204" pitchFamily="34" charset="0"/>
              </a:defRPr>
            </a:lvl9pPr>
          </a:lstStyle>
          <a:p>
            <a:pPr algn="ctr">
              <a:spcBef>
                <a:spcPct val="5000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 BƯỚC TIẾN HÀNH BÀI NÓI VÀ NGHE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6" name="Google Shape;253;p39">
            <a:extLst>
              <a:ext uri="{FF2B5EF4-FFF2-40B4-BE49-F238E27FC236}">
                <a16:creationId xmlns:a16="http://schemas.microsoft.com/office/drawing/2014/main" id="{1C4602D8-7C8B-4F97-A2B3-222D555310C1}"/>
              </a:ext>
            </a:extLst>
          </p:cNvPr>
          <p:cNvGrpSpPr/>
          <p:nvPr/>
        </p:nvGrpSpPr>
        <p:grpSpPr>
          <a:xfrm>
            <a:off x="2632386" y="2678483"/>
            <a:ext cx="8492814" cy="967334"/>
            <a:chOff x="4571999" y="1301100"/>
            <a:chExt cx="6913921" cy="804900"/>
          </a:xfrm>
        </p:grpSpPr>
        <p:sp>
          <p:nvSpPr>
            <p:cNvPr id="17" name="Google Shape;254;p39">
              <a:extLst>
                <a:ext uri="{FF2B5EF4-FFF2-40B4-BE49-F238E27FC236}">
                  <a16:creationId xmlns:a16="http://schemas.microsoft.com/office/drawing/2014/main" id="{7B9CA81B-3A7D-44A3-89CC-29DDFEEE28EE}"/>
                </a:ext>
              </a:extLst>
            </p:cNvPr>
            <p:cNvSpPr/>
            <p:nvPr/>
          </p:nvSpPr>
          <p:spPr>
            <a:xfrm>
              <a:off x="4571999" y="1301100"/>
              <a:ext cx="6913921" cy="804900"/>
            </a:xfrm>
            <a:prstGeom prst="homePlate">
              <a:avLst>
                <a:gd name="adj" fmla="val 50000"/>
              </a:avLst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Google Shape;255;p39">
              <a:extLst>
                <a:ext uri="{FF2B5EF4-FFF2-40B4-BE49-F238E27FC236}">
                  <a16:creationId xmlns:a16="http://schemas.microsoft.com/office/drawing/2014/main" id="{8068E21F-A755-4BE4-80BC-4AF2410E774F}"/>
                </a:ext>
              </a:extLst>
            </p:cNvPr>
            <p:cNvSpPr/>
            <p:nvPr/>
          </p:nvSpPr>
          <p:spPr>
            <a:xfrm rot="10800000" flipH="1">
              <a:off x="4572000" y="1934400"/>
              <a:ext cx="401700" cy="171600"/>
            </a:xfrm>
            <a:prstGeom prst="rtTriangle">
              <a:avLst/>
            </a:pr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162533" tIns="162533" rIns="162533" bIns="162533" anchor="ctr" anchorCtr="0">
              <a:noAutofit/>
            </a:bodyPr>
            <a:lstStyle/>
            <a:p>
              <a:endParaRPr sz="2750" dirty="0">
                <a:solidFill>
                  <a:srgbClr val="060606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3" y="1268130"/>
            <a:ext cx="908172" cy="90817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712" y="2686126"/>
            <a:ext cx="890853" cy="89085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053" y="4059093"/>
            <a:ext cx="901989" cy="90198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838" y="5443196"/>
            <a:ext cx="890853" cy="90198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879103" y="1391505"/>
            <a:ext cx="547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828090" y="2797128"/>
            <a:ext cx="547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2828090" y="4168882"/>
            <a:ext cx="547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2810085" y="5627420"/>
            <a:ext cx="54795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912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/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3449781" y="1371600"/>
            <a:ext cx="501534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64327" y="2452254"/>
            <a:ext cx="89361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Tx/>
              <a:buChar char="-"/>
            </a:pP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video</a:t>
            </a:r>
            <a:r>
              <a:rPr lang="pt-BR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971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568757"/>
            <a:ext cx="10515600" cy="57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95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5508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3588327" y="1825625"/>
            <a:ext cx="501534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4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472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9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1674" y="611251"/>
            <a:ext cx="11776362" cy="609397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SzPts val="2000"/>
            </a:pPr>
            <a:r>
              <a:rPr lang="en-US" sz="2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Mở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</a:p>
          <a:p>
            <a:pPr algn="just">
              <a:buSzPts val="2000"/>
            </a:pP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Dẫn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dắt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vấn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nghị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Ví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dụ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những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vĩ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đại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lại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thường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những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(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tên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nhân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vật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cụ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thể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để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gây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ấn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tượng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).</a:t>
            </a:r>
          </a:p>
          <a:p>
            <a:pPr algn="just">
              <a:buSzPts val="2000"/>
            </a:pPr>
            <a:r>
              <a:rPr lang="en-US" sz="2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6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vấn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</a:p>
          <a:p>
            <a:pPr algn="just"/>
            <a:r>
              <a:rPr lang="en-US" sz="2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2600" b="1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</a:t>
            </a:r>
          </a:p>
          <a:p>
            <a:pPr algn="just"/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niệm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Ví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dụ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kiệm</a:t>
            </a:r>
            <a:r>
              <a:rPr lang="en-US" sz="26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000"/>
            </a:pPr>
            <a:r>
              <a:rPr lang="en-US" sz="26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Kết</a:t>
            </a:r>
            <a:r>
              <a:rPr lang="en-US" sz="26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b="1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bài</a:t>
            </a:r>
            <a:r>
              <a:rPr lang="en-US" sz="2600" b="1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</a:p>
          <a:p>
            <a:pPr algn="just">
              <a:buSzPts val="2000"/>
            </a:pP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Khẳng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vai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trò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Ví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dụ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một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phẩm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chất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cao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quý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có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ở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mỗi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con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người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</a:p>
          <a:p>
            <a:pPr algn="just">
              <a:buSzPts val="2000"/>
            </a:pP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suy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nghĩ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hướng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rèn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luyện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6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6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em</a:t>
            </a:r>
            <a:endParaRPr lang="en-US" sz="26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21675" y="0"/>
            <a:ext cx="11970326" cy="6112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?”.</a:t>
            </a:r>
          </a:p>
        </p:txBody>
      </p:sp>
    </p:spTree>
    <p:extLst>
      <p:ext uri="{BB962C8B-B14F-4D97-AF65-F5344CB8AC3E}">
        <p14:creationId xmlns:p14="http://schemas.microsoft.com/office/powerpoint/2010/main" val="3777365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46429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6088" y="961714"/>
            <a:ext cx="3283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10448" y="3611470"/>
            <a:ext cx="3283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710878" y="971085"/>
            <a:ext cx="42256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729345" y="13852"/>
            <a:ext cx="6497782" cy="83127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 Ý CỦA BÀI NÓI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43429" y="1764228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41127" y="1607587"/>
            <a:ext cx="4572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533242" y="4281016"/>
            <a:ext cx="403794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Xin ý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</a:p>
          <a:p>
            <a:pPr algn="just"/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ight Brace 11"/>
          <p:cNvSpPr/>
          <p:nvPr/>
        </p:nvSpPr>
        <p:spPr>
          <a:xfrm>
            <a:off x="8940800" y="1764228"/>
            <a:ext cx="344383" cy="1458756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9376229" y="1875074"/>
            <a:ext cx="19013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ủa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endParaRPr lang="en-US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232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 animBg="1"/>
      <p:bldP spid="9" grpId="0"/>
      <p:bldP spid="10" grpId="0"/>
      <p:bldP spid="11" grpId="0" animBg="1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416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8595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6982" y="601328"/>
            <a:ext cx="11998036" cy="612475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buSzPts val="2000"/>
            </a:pP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Mở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đầu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chào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giới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thiệu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thân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giới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thiệu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nội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dung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nói</a:t>
            </a:r>
            <a:endParaRPr lang="en-US" sz="2800" dirty="0" smtClean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/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Nội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dung </a:t>
            </a:r>
            <a:r>
              <a:rPr lang="en-US" sz="2800" b="1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chính</a:t>
            </a:r>
            <a:r>
              <a:rPr lang="en-US" sz="2800" b="1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</a:t>
            </a:r>
            <a:endParaRPr lang="en-US" sz="2800" b="1" dirty="0">
              <a:solidFill>
                <a:schemeClr val="tx1">
                  <a:lumMod val="50000"/>
                </a:schemeClr>
              </a:solidFill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buSzPts val="2000"/>
            </a:pP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Dẫn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dắt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vấn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thảo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luận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</a:t>
            </a:r>
            <a:r>
              <a:rPr lang="en-US" sz="2800" dirty="0" err="1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êu</a:t>
            </a:r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vấn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đề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</a:p>
          <a:p>
            <a:pPr algn="just"/>
            <a:r>
              <a:rPr lang="en-US" sz="2800" dirty="0" smtClean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quan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niệm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Ví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dụ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là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đơn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cần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kiệm</a:t>
            </a:r>
            <a:r>
              <a:rPr lang="en-US" sz="2800" dirty="0">
                <a:solidFill>
                  <a:schemeClr val="tx1">
                    <a:lumMod val="50000"/>
                  </a:schemeClr>
                </a:solidFill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...)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hòa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gương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dị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SzPts val="2000"/>
            </a:pP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Khẳng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lối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giản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dị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. </a:t>
            </a:r>
          </a:p>
          <a:p>
            <a:pPr algn="just">
              <a:buSzPts val="2000"/>
            </a:pP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suy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nghĩ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rèn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luyện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thân</a:t>
            </a:r>
            <a:endParaRPr lang="en-US" sz="28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buSzPts val="2000"/>
            </a:pPr>
            <a:r>
              <a:rPr lang="en-US" sz="28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Kết</a:t>
            </a:r>
            <a:r>
              <a:rPr lang="en-US" sz="28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b="1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thúc</a:t>
            </a:r>
            <a:r>
              <a:rPr lang="en-US" sz="2800" b="1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: </a:t>
            </a:r>
            <a:endParaRPr lang="en-US" sz="2800" b="1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  <a:p>
            <a:pPr algn="just">
              <a:buSzPts val="2000"/>
            </a:pP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Lời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cảm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ơn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,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xin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kiến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góp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ý,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chào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tạm</a:t>
            </a:r>
            <a:r>
              <a:rPr lang="en-US" sz="2800" dirty="0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ea typeface="Cambria"/>
                <a:cs typeface="Times New Roman" panose="02020603050405020304" pitchFamily="18" charset="0"/>
                <a:sym typeface="Cambria"/>
              </a:rPr>
              <a:t>biệt</a:t>
            </a:r>
            <a:endParaRPr lang="en-US" sz="2800" dirty="0">
              <a:latin typeface="Times New Roman" panose="02020603050405020304" pitchFamily="18" charset="0"/>
              <a:ea typeface="Cambria"/>
              <a:cs typeface="Times New Roman" panose="02020603050405020304" pitchFamily="18" charset="0"/>
              <a:sym typeface="Cambri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1" cy="43708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90582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2841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3394364" y="138040"/>
            <a:ext cx="5015346" cy="91440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6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5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5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53787"/>
            <a:ext cx="5786651" cy="5257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02037" y="1279525"/>
            <a:ext cx="6173337" cy="5257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2634" y="2064536"/>
            <a:ext cx="533627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hỗ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phản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hồi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10647" y="1901628"/>
            <a:ext cx="4967785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chép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mắt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lệ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chưa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endParaRPr lang="en-US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48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3" name="Group 182">
            <a:extLst>
              <a:ext uri="{FF2B5EF4-FFF2-40B4-BE49-F238E27FC236}">
                <a16:creationId xmlns:a16="http://schemas.microsoft.com/office/drawing/2014/main" id="{BB4903A6-0751-4B66-BA28-E211DAF19AA9}"/>
              </a:ext>
            </a:extLst>
          </p:cNvPr>
          <p:cNvGrpSpPr/>
          <p:nvPr/>
        </p:nvGrpSpPr>
        <p:grpSpPr>
          <a:xfrm>
            <a:off x="35803" y="322117"/>
            <a:ext cx="8753401" cy="3752078"/>
            <a:chOff x="4612405" y="2013852"/>
            <a:chExt cx="7662265" cy="3018686"/>
          </a:xfrm>
        </p:grpSpPr>
        <p:sp>
          <p:nvSpPr>
            <p:cNvPr id="184" name="Rounded Rectangle 121">
              <a:extLst>
                <a:ext uri="{FF2B5EF4-FFF2-40B4-BE49-F238E27FC236}">
                  <a16:creationId xmlns:a16="http://schemas.microsoft.com/office/drawing/2014/main" id="{B0DFC36C-5262-4567-8F51-0FA4669AEBA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612405" y="2013852"/>
              <a:ext cx="1478681" cy="1481533"/>
            </a:xfrm>
            <a:prstGeom prst="roundRect">
              <a:avLst/>
            </a:prstGeom>
            <a:solidFill>
              <a:srgbClr val="FEDA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_tradnl" sz="2800" b="1">
                <a:solidFill>
                  <a:srgbClr val="99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5" name="TextBox 184">
              <a:extLst>
                <a:ext uri="{FF2B5EF4-FFF2-40B4-BE49-F238E27FC236}">
                  <a16:creationId xmlns:a16="http://schemas.microsoft.com/office/drawing/2014/main" id="{5585574A-4585-4D01-BF9F-B2A2CFEA798F}"/>
                </a:ext>
              </a:extLst>
            </p:cNvPr>
            <p:cNvSpPr txBox="1"/>
            <p:nvPr/>
          </p:nvSpPr>
          <p:spPr>
            <a:xfrm>
              <a:off x="9398628" y="4264924"/>
              <a:ext cx="2876042" cy="767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28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TRÌNH BÀY</a:t>
              </a:r>
            </a:p>
            <a:p>
              <a:pPr algn="ctr"/>
              <a:r>
                <a:rPr lang="vi-VN" sz="2800" b="1" dirty="0">
                  <a:solidFill>
                    <a:srgbClr val="008000"/>
                  </a:solidFill>
                  <a:latin typeface="Times New Roman" panose="02020603050405020304" pitchFamily="18" charset="0"/>
                  <a:ea typeface="Nunito Bold" charset="0"/>
                  <a:cs typeface="Times New Roman" panose="02020603050405020304" pitchFamily="18" charset="0"/>
                </a:rPr>
                <a:t> BÀI NÓI</a:t>
              </a:r>
              <a:endParaRPr lang="en-US" sz="2800" b="1" dirty="0">
                <a:solidFill>
                  <a:srgbClr val="008000"/>
                </a:solidFill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endParaRPr>
            </a:p>
          </p:txBody>
        </p:sp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B942E05F-3415-47E4-9E3D-2F37E74B38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8203" r="42023" b="38664"/>
            <a:stretch/>
          </p:blipFill>
          <p:spPr>
            <a:xfrm>
              <a:off x="4837500" y="2021754"/>
              <a:ext cx="1196328" cy="1096373"/>
            </a:xfrm>
            <a:prstGeom prst="rect">
              <a:avLst/>
            </a:prstGeom>
          </p:spPr>
        </p:pic>
      </p:grpSp>
      <p:sp>
        <p:nvSpPr>
          <p:cNvPr id="189" name="Freeform: Shape 7696">
            <a:extLst>
              <a:ext uri="{FF2B5EF4-FFF2-40B4-BE49-F238E27FC236}">
                <a16:creationId xmlns:a16="http://schemas.microsoft.com/office/drawing/2014/main" id="{E0F733BC-1C9D-4499-B732-7AE018743A8B}"/>
              </a:ext>
            </a:extLst>
          </p:cNvPr>
          <p:cNvSpPr/>
          <p:nvPr/>
        </p:nvSpPr>
        <p:spPr>
          <a:xfrm rot="4800">
            <a:off x="2635280" y="1404066"/>
            <a:ext cx="2547056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2" h="743">
                <a:moveTo>
                  <a:pt x="742" y="372"/>
                </a:moveTo>
                <a:cubicBezTo>
                  <a:pt x="742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2" y="166"/>
                  <a:pt x="742" y="372"/>
                </a:cubicBezTo>
                <a:close/>
              </a:path>
            </a:pathLst>
          </a:custGeom>
          <a:noFill/>
          <a:ln w="57150" cap="flat">
            <a:solidFill>
              <a:schemeClr val="accent1"/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400" b="1">
              <a:solidFill>
                <a:srgbClr val="0070C0"/>
              </a:solidFill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30B7389A-04D2-4758-B489-0BA8A2A60B67}"/>
              </a:ext>
            </a:extLst>
          </p:cNvPr>
          <p:cNvSpPr txBox="1"/>
          <p:nvPr/>
        </p:nvSpPr>
        <p:spPr>
          <a:xfrm>
            <a:off x="6135524" y="755976"/>
            <a:ext cx="177686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Tự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tin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thoải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mái</a:t>
            </a:r>
            <a:endParaRPr lang="en-US" sz="2800" b="1" dirty="0">
              <a:solidFill>
                <a:srgbClr val="996600"/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1" name="Freeform: Shape 7697">
            <a:extLst>
              <a:ext uri="{FF2B5EF4-FFF2-40B4-BE49-F238E27FC236}">
                <a16:creationId xmlns:a16="http://schemas.microsoft.com/office/drawing/2014/main" id="{36DC8918-E290-477C-9109-89DD1084A700}"/>
              </a:ext>
            </a:extLst>
          </p:cNvPr>
          <p:cNvSpPr/>
          <p:nvPr/>
        </p:nvSpPr>
        <p:spPr>
          <a:xfrm rot="4800">
            <a:off x="3787753" y="4173714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2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2"/>
                </a:cubicBezTo>
                <a:cubicBezTo>
                  <a:pt x="0" y="167"/>
                  <a:pt x="166" y="0"/>
                  <a:pt x="371" y="0"/>
                </a:cubicBezTo>
                <a:cubicBezTo>
                  <a:pt x="576" y="0"/>
                  <a:pt x="743" y="167"/>
                  <a:pt x="743" y="372"/>
                </a:cubicBezTo>
                <a:close/>
              </a:path>
            </a:pathLst>
          </a:custGeom>
          <a:noFill/>
          <a:ln w="57150" cap="flat">
            <a:solidFill>
              <a:schemeClr val="accent2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4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2" name="TextBox 191">
            <a:extLst>
              <a:ext uri="{FF2B5EF4-FFF2-40B4-BE49-F238E27FC236}">
                <a16:creationId xmlns:a16="http://schemas.microsoft.com/office/drawing/2014/main" id="{A2B680E2-93A3-47C1-A6BE-C9B0BC9612AE}"/>
              </a:ext>
            </a:extLst>
          </p:cNvPr>
          <p:cNvSpPr txBox="1"/>
          <p:nvPr/>
        </p:nvSpPr>
        <p:spPr>
          <a:xfrm>
            <a:off x="2718343" y="1781259"/>
            <a:ext cx="238093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Chào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hỏi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bắt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+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ơn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khi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kết</a:t>
            </a:r>
            <a:r>
              <a:rPr lang="vi-VN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thúc</a:t>
            </a:r>
            <a:endParaRPr lang="en-US" sz="2800" b="1" dirty="0">
              <a:solidFill>
                <a:srgbClr val="996600"/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3" name="Freeform: Shape 7698">
            <a:extLst>
              <a:ext uri="{FF2B5EF4-FFF2-40B4-BE49-F238E27FC236}">
                <a16:creationId xmlns:a16="http://schemas.microsoft.com/office/drawing/2014/main" id="{EC984733-A39E-468A-8037-3D752A1262F3}"/>
              </a:ext>
            </a:extLst>
          </p:cNvPr>
          <p:cNvSpPr/>
          <p:nvPr/>
        </p:nvSpPr>
        <p:spPr>
          <a:xfrm rot="4800">
            <a:off x="5748709" y="-3214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6" y="743"/>
                  <a:pt x="371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3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4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4" name="TextBox 193">
            <a:extLst>
              <a:ext uri="{FF2B5EF4-FFF2-40B4-BE49-F238E27FC236}">
                <a16:creationId xmlns:a16="http://schemas.microsoft.com/office/drawing/2014/main" id="{FEA6A3E0-6D00-4743-82A6-5C2A4AE859B0}"/>
              </a:ext>
            </a:extLst>
          </p:cNvPr>
          <p:cNvSpPr txBox="1"/>
          <p:nvPr/>
        </p:nvSpPr>
        <p:spPr>
          <a:xfrm>
            <a:off x="3852127" y="4541268"/>
            <a:ext cx="2487899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Thống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nhất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đại từ xưng hô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,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tập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trung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vi-VN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  <a:sym typeface="Wingdings" panose="05000000000000000000" pitchFamily="2" charset="2"/>
              </a:rPr>
              <a:t>tranh luận</a:t>
            </a:r>
            <a:endParaRPr lang="en-US" sz="2800" b="1" dirty="0">
              <a:solidFill>
                <a:srgbClr val="996600"/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5" name="Freeform: Shape 7699">
            <a:extLst>
              <a:ext uri="{FF2B5EF4-FFF2-40B4-BE49-F238E27FC236}">
                <a16:creationId xmlns:a16="http://schemas.microsoft.com/office/drawing/2014/main" id="{9F407B89-F680-43EB-AB3E-678F228E9C97}"/>
              </a:ext>
            </a:extLst>
          </p:cNvPr>
          <p:cNvSpPr/>
          <p:nvPr/>
        </p:nvSpPr>
        <p:spPr>
          <a:xfrm rot="4800">
            <a:off x="7838229" y="4061730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6"/>
                  <a:pt x="577" y="743"/>
                  <a:pt x="372" y="743"/>
                </a:cubicBezTo>
                <a:cubicBezTo>
                  <a:pt x="166" y="743"/>
                  <a:pt x="0" y="576"/>
                  <a:pt x="0" y="371"/>
                </a:cubicBezTo>
                <a:cubicBezTo>
                  <a:pt x="0" y="166"/>
                  <a:pt x="166" y="0"/>
                  <a:pt x="372" y="0"/>
                </a:cubicBezTo>
                <a:cubicBezTo>
                  <a:pt x="577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4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4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:a16="http://schemas.microsoft.com/office/drawing/2014/main" id="{A068DF91-09C1-4B7F-8EC1-A0654A5923D1}"/>
              </a:ext>
            </a:extLst>
          </p:cNvPr>
          <p:cNvSpPr txBox="1"/>
          <p:nvPr/>
        </p:nvSpPr>
        <p:spPr>
          <a:xfrm>
            <a:off x="8041754" y="4644727"/>
            <a:ext cx="21093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Điều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chỉnh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giọng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tốc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độ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nói</a:t>
            </a:r>
            <a:endParaRPr lang="en-US" sz="2800" b="1" dirty="0">
              <a:solidFill>
                <a:srgbClr val="996600"/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  <p:sp>
        <p:nvSpPr>
          <p:cNvPr id="197" name="Freeform: Shape 7700">
            <a:extLst>
              <a:ext uri="{FF2B5EF4-FFF2-40B4-BE49-F238E27FC236}">
                <a16:creationId xmlns:a16="http://schemas.microsoft.com/office/drawing/2014/main" id="{294F86EB-57BE-480B-90BC-B783FA3704DF}"/>
              </a:ext>
            </a:extLst>
          </p:cNvPr>
          <p:cNvSpPr/>
          <p:nvPr/>
        </p:nvSpPr>
        <p:spPr>
          <a:xfrm rot="4800">
            <a:off x="8875825" y="1234810"/>
            <a:ext cx="2550493" cy="2550991"/>
          </a:xfrm>
          <a:custGeom>
            <a:avLst/>
            <a:gdLst/>
            <a:ahLst/>
            <a:cxnLst>
              <a:cxn ang="3cd4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43" h="743">
                <a:moveTo>
                  <a:pt x="743" y="371"/>
                </a:moveTo>
                <a:cubicBezTo>
                  <a:pt x="743" y="577"/>
                  <a:pt x="576" y="743"/>
                  <a:pt x="371" y="743"/>
                </a:cubicBezTo>
                <a:cubicBezTo>
                  <a:pt x="166" y="743"/>
                  <a:pt x="0" y="577"/>
                  <a:pt x="0" y="371"/>
                </a:cubicBezTo>
                <a:cubicBezTo>
                  <a:pt x="0" y="166"/>
                  <a:pt x="166" y="0"/>
                  <a:pt x="371" y="0"/>
                </a:cubicBezTo>
                <a:cubicBezTo>
                  <a:pt x="576" y="0"/>
                  <a:pt x="743" y="166"/>
                  <a:pt x="743" y="371"/>
                </a:cubicBezTo>
                <a:close/>
              </a:path>
            </a:pathLst>
          </a:custGeom>
          <a:noFill/>
          <a:ln w="57150" cap="flat">
            <a:solidFill>
              <a:schemeClr val="accent5">
                <a:lumMod val="90000"/>
              </a:schemeClr>
            </a:solidFill>
            <a:prstDash val="sysDot"/>
          </a:ln>
        </p:spPr>
        <p:txBody>
          <a:bodyPr vert="horz" wrap="none" lIns="45000" tIns="22500" rIns="45000" bIns="22500" anchor="ctr" anchorCtr="1" compatLnSpc="0"/>
          <a:lstStyle/>
          <a:p>
            <a:pPr hangingPunct="0"/>
            <a:endParaRPr lang="en-US" sz="2400" b="1">
              <a:latin typeface="Times New Roman" panose="02020603050405020304" pitchFamily="18" charset="0"/>
              <a:ea typeface="Arial Unicode MS" pitchFamily="2"/>
              <a:cs typeface="Times New Roman" panose="02020603050405020304" pitchFamily="18" charset="0"/>
            </a:endParaRPr>
          </a:p>
        </p:txBody>
      </p:sp>
      <p:sp>
        <p:nvSpPr>
          <p:cNvPr id="198" name="TextBox 197">
            <a:extLst>
              <a:ext uri="{FF2B5EF4-FFF2-40B4-BE49-F238E27FC236}">
                <a16:creationId xmlns:a16="http://schemas.microsoft.com/office/drawing/2014/main" id="{1F5958D0-C349-422A-B0F9-A8EB67E51F99}"/>
              </a:ext>
            </a:extLst>
          </p:cNvPr>
          <p:cNvSpPr txBox="1"/>
          <p:nvPr/>
        </p:nvSpPr>
        <p:spPr>
          <a:xfrm>
            <a:off x="8982027" y="1812411"/>
            <a:ext cx="22191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cử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chỉ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điệu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bộ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996600"/>
                </a:solidFill>
                <a:latin typeface="Times New Roman" panose="02020603050405020304" pitchFamily="18" charset="0"/>
                <a:ea typeface="Roboto" charset="0"/>
                <a:cs typeface="Times New Roman" panose="02020603050405020304" pitchFamily="18" charset="0"/>
              </a:rPr>
              <a:t>hợp</a:t>
            </a:r>
            <a:endParaRPr lang="en-US" sz="2800" b="1" dirty="0">
              <a:solidFill>
                <a:srgbClr val="996600"/>
              </a:solidFill>
              <a:latin typeface="Times New Roman" panose="02020603050405020304" pitchFamily="18" charset="0"/>
              <a:ea typeface="Roboto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5150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9" grpId="0" animBg="1"/>
      <p:bldP spid="190" grpId="0"/>
      <p:bldP spid="191" grpId="0" animBg="1"/>
      <p:bldP spid="192" grpId="0"/>
      <p:bldP spid="193" grpId="0" animBg="1"/>
      <p:bldP spid="194" grpId="0"/>
      <p:bldP spid="195" grpId="0" animBg="1"/>
      <p:bldP spid="196" grpId="0"/>
      <p:bldP spid="197" grpId="0" animBg="1"/>
      <p:bldP spid="19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53" y="-136950"/>
            <a:ext cx="12221881" cy="6874354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0015FE2-1724-234D-B8A7-B40C1FCE862E}"/>
              </a:ext>
            </a:extLst>
          </p:cNvPr>
          <p:cNvGrpSpPr/>
          <p:nvPr/>
        </p:nvGrpSpPr>
        <p:grpSpPr>
          <a:xfrm>
            <a:off x="68254" y="44891"/>
            <a:ext cx="12076128" cy="6768219"/>
            <a:chOff x="68254" y="44891"/>
            <a:chExt cx="12076128" cy="6768219"/>
          </a:xfrm>
        </p:grpSpPr>
        <p:grpSp>
          <p:nvGrpSpPr>
            <p:cNvPr id="9217" name="Group 1">
              <a:extLst>
                <a:ext uri="{FF2B5EF4-FFF2-40B4-BE49-F238E27FC236}">
                  <a16:creationId xmlns:a16="http://schemas.microsoft.com/office/drawing/2014/main" id="{871EC27A-C2A3-734A-BB3D-9C04326A0087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85714" y="44891"/>
              <a:ext cx="12058668" cy="117460"/>
              <a:chOff x="512708" y="5186030"/>
              <a:chExt cx="11054879" cy="107534"/>
            </a:xfrm>
          </p:grpSpPr>
          <p:sp>
            <p:nvSpPr>
              <p:cNvPr id="9371" name="Freeform 169">
                <a:extLst>
                  <a:ext uri="{FF2B5EF4-FFF2-40B4-BE49-F238E27FC236}">
                    <a16:creationId xmlns:a16="http://schemas.microsoft.com/office/drawing/2014/main" id="{71744B0B-646C-684D-A3AF-65353530B2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4" name="Freeform 170">
                <a:extLst>
                  <a:ext uri="{FF2B5EF4-FFF2-40B4-BE49-F238E27FC236}">
                    <a16:creationId xmlns:a16="http://schemas.microsoft.com/office/drawing/2014/main" id="{66C61F93-8AF6-624B-8AF1-3E83EF0A9C0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472" y="5193296"/>
                <a:ext cx="88765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73" name="Freeform 171">
                <a:extLst>
                  <a:ext uri="{FF2B5EF4-FFF2-40B4-BE49-F238E27FC236}">
                    <a16:creationId xmlns:a16="http://schemas.microsoft.com/office/drawing/2014/main" id="{488337F6-95C9-2849-9E63-AA38FF5990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6" name="Freeform 172">
                <a:extLst>
                  <a:ext uri="{FF2B5EF4-FFF2-40B4-BE49-F238E27FC236}">
                    <a16:creationId xmlns:a16="http://schemas.microsoft.com/office/drawing/2014/main" id="{776F216B-9994-4946-BA6D-6CB0E10DFC1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55" y="5203468"/>
                <a:ext cx="75669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7" name="Freeform 173">
                <a:extLst>
                  <a:ext uri="{FF2B5EF4-FFF2-40B4-BE49-F238E27FC236}">
                    <a16:creationId xmlns:a16="http://schemas.microsoft.com/office/drawing/2014/main" id="{BCE31BD4-0193-9540-9DAC-57ADCCF9405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787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8" name="Freeform 174">
                <a:extLst>
                  <a:ext uri="{FF2B5EF4-FFF2-40B4-BE49-F238E27FC236}">
                    <a16:creationId xmlns:a16="http://schemas.microsoft.com/office/drawing/2014/main" id="{87322036-4B29-E846-A56D-40197798450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311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77" name="Freeform 175">
                <a:extLst>
                  <a:ext uri="{FF2B5EF4-FFF2-40B4-BE49-F238E27FC236}">
                    <a16:creationId xmlns:a16="http://schemas.microsoft.com/office/drawing/2014/main" id="{94471BC5-8D9B-9845-BB7D-11E908FA93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0" name="Freeform 176">
                <a:extLst>
                  <a:ext uri="{FF2B5EF4-FFF2-40B4-BE49-F238E27FC236}">
                    <a16:creationId xmlns:a16="http://schemas.microsoft.com/office/drawing/2014/main" id="{B1B3DB9E-FCB7-E04A-BD26-9F8622A1096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411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79" name="Freeform 177">
                <a:extLst>
                  <a:ext uri="{FF2B5EF4-FFF2-40B4-BE49-F238E27FC236}">
                    <a16:creationId xmlns:a16="http://schemas.microsoft.com/office/drawing/2014/main" id="{A3CC391F-8147-C74A-8433-3E533820DB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2" name="Freeform 178">
                <a:extLst>
                  <a:ext uri="{FF2B5EF4-FFF2-40B4-BE49-F238E27FC236}">
                    <a16:creationId xmlns:a16="http://schemas.microsoft.com/office/drawing/2014/main" id="{931CE22D-888D-584F-82E0-FD35066119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3895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3" name="Freeform 179">
                <a:extLst>
                  <a:ext uri="{FF2B5EF4-FFF2-40B4-BE49-F238E27FC236}">
                    <a16:creationId xmlns:a16="http://schemas.microsoft.com/office/drawing/2014/main" id="{A5F09F52-ADB1-B948-AFD1-A231E4B80AD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182" y="5193296"/>
                <a:ext cx="8003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4" name="Freeform 180">
                <a:extLst>
                  <a:ext uri="{FF2B5EF4-FFF2-40B4-BE49-F238E27FC236}">
                    <a16:creationId xmlns:a16="http://schemas.microsoft.com/office/drawing/2014/main" id="{0EC28ED1-9A0A-6848-895E-F2CFFF930F2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250" y="5203468"/>
                <a:ext cx="80034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83" name="Freeform 181">
                <a:extLst>
                  <a:ext uri="{FF2B5EF4-FFF2-40B4-BE49-F238E27FC236}">
                    <a16:creationId xmlns:a16="http://schemas.microsoft.com/office/drawing/2014/main" id="{4D92443A-2A85-254E-AA6E-EB223A436A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6" name="Freeform 182">
                <a:extLst>
                  <a:ext uri="{FF2B5EF4-FFF2-40B4-BE49-F238E27FC236}">
                    <a16:creationId xmlns:a16="http://schemas.microsoft.com/office/drawing/2014/main" id="{5B163406-B834-3B4F-858B-2A696C1B07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261" y="5191843"/>
                <a:ext cx="88765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85" name="Freeform 183">
                <a:extLst>
                  <a:ext uri="{FF2B5EF4-FFF2-40B4-BE49-F238E27FC236}">
                    <a16:creationId xmlns:a16="http://schemas.microsoft.com/office/drawing/2014/main" id="{0AAFA06E-2FEF-8E49-9182-E40EC6FA48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8" name="Freeform 184">
                <a:extLst>
                  <a:ext uri="{FF2B5EF4-FFF2-40B4-BE49-F238E27FC236}">
                    <a16:creationId xmlns:a16="http://schemas.microsoft.com/office/drawing/2014/main" id="{2BF1ADB5-D0F6-5643-BDDD-AE783C9AF7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3744" y="5203468"/>
                <a:ext cx="75669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9" name="Freeform 185">
                <a:extLst>
                  <a:ext uri="{FF2B5EF4-FFF2-40B4-BE49-F238E27FC236}">
                    <a16:creationId xmlns:a16="http://schemas.microsoft.com/office/drawing/2014/main" id="{B2409997-8D7E-5746-BEFB-3C3ECE7BD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121" y="5193296"/>
                <a:ext cx="80034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0" name="Freeform 186">
                <a:extLst>
                  <a:ext uri="{FF2B5EF4-FFF2-40B4-BE49-F238E27FC236}">
                    <a16:creationId xmlns:a16="http://schemas.microsoft.com/office/drawing/2014/main" id="{E01BBA5A-962C-794C-BA76-A954338FB0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644" y="5202015"/>
                <a:ext cx="77124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89" name="Freeform 187">
                <a:extLst>
                  <a:ext uri="{FF2B5EF4-FFF2-40B4-BE49-F238E27FC236}">
                    <a16:creationId xmlns:a16="http://schemas.microsoft.com/office/drawing/2014/main" id="{1E92DB60-27B2-B54B-820B-69AF2C309C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2" name="Freeform 188">
                <a:extLst>
                  <a:ext uri="{FF2B5EF4-FFF2-40B4-BE49-F238E27FC236}">
                    <a16:creationId xmlns:a16="http://schemas.microsoft.com/office/drawing/2014/main" id="{1A28869C-BBD0-3D41-BAC1-00DE95058E7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200" y="5193296"/>
                <a:ext cx="88765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91" name="Freeform 189">
                <a:extLst>
                  <a:ext uri="{FF2B5EF4-FFF2-40B4-BE49-F238E27FC236}">
                    <a16:creationId xmlns:a16="http://schemas.microsoft.com/office/drawing/2014/main" id="{DA782085-3CE4-5E49-9306-6FA10FAA03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4" name="Freeform 190">
                <a:extLst>
                  <a:ext uri="{FF2B5EF4-FFF2-40B4-BE49-F238E27FC236}">
                    <a16:creationId xmlns:a16="http://schemas.microsoft.com/office/drawing/2014/main" id="{A7F3DD8B-983E-404B-A781-F407E18F0B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0684" y="5203468"/>
                <a:ext cx="77123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5" name="Freeform 191">
                <a:extLst>
                  <a:ext uri="{FF2B5EF4-FFF2-40B4-BE49-F238E27FC236}">
                    <a16:creationId xmlns:a16="http://schemas.microsoft.com/office/drawing/2014/main" id="{6D22D7CE-4AD3-AC42-9A52-041EEBD971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060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6" name="Freeform 192">
                <a:extLst>
                  <a:ext uri="{FF2B5EF4-FFF2-40B4-BE49-F238E27FC236}">
                    <a16:creationId xmlns:a16="http://schemas.microsoft.com/office/drawing/2014/main" id="{F2C53DD5-9CAD-8A4D-A220-638E528FA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0584" y="5202015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95" name="Freeform 193">
                <a:extLst>
                  <a:ext uri="{FF2B5EF4-FFF2-40B4-BE49-F238E27FC236}">
                    <a16:creationId xmlns:a16="http://schemas.microsoft.com/office/drawing/2014/main" id="{7B5E774B-017A-FC45-8FA7-4C0983D2D5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8" name="Freeform 194">
                <a:extLst>
                  <a:ext uri="{FF2B5EF4-FFF2-40B4-BE49-F238E27FC236}">
                    <a16:creationId xmlns:a16="http://schemas.microsoft.com/office/drawing/2014/main" id="{F6C870CC-B19F-6041-B072-721AAE69FE3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4595" y="5193296"/>
                <a:ext cx="87310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97" name="Freeform 195">
                <a:extLst>
                  <a:ext uri="{FF2B5EF4-FFF2-40B4-BE49-F238E27FC236}">
                    <a16:creationId xmlns:a16="http://schemas.microsoft.com/office/drawing/2014/main" id="{1C962E66-3BF9-5745-B3BE-D49F5AC50FC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30" name="Freeform 196">
                <a:extLst>
                  <a:ext uri="{FF2B5EF4-FFF2-40B4-BE49-F238E27FC236}">
                    <a16:creationId xmlns:a16="http://schemas.microsoft.com/office/drawing/2014/main" id="{0DF5B991-E893-9242-8C6B-7653D1C4384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7623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31" name="Freeform 197">
                <a:extLst>
                  <a:ext uri="{FF2B5EF4-FFF2-40B4-BE49-F238E27FC236}">
                    <a16:creationId xmlns:a16="http://schemas.microsoft.com/office/drawing/2014/main" id="{19D0D32E-3823-E045-AD5F-AD12032B73C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8910" y="5193296"/>
                <a:ext cx="81489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32" name="Freeform 198">
                <a:extLst>
                  <a:ext uri="{FF2B5EF4-FFF2-40B4-BE49-F238E27FC236}">
                    <a16:creationId xmlns:a16="http://schemas.microsoft.com/office/drawing/2014/main" id="{779220BD-3B88-0746-851F-7ED57FFCFB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0433" y="5203468"/>
                <a:ext cx="7857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01" name="Freeform 199">
                <a:extLst>
                  <a:ext uri="{FF2B5EF4-FFF2-40B4-BE49-F238E27FC236}">
                    <a16:creationId xmlns:a16="http://schemas.microsoft.com/office/drawing/2014/main" id="{0C53EFAA-A83B-DF47-BFC2-AB67FE560D1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34" name="Freeform 200">
                <a:extLst>
                  <a:ext uri="{FF2B5EF4-FFF2-40B4-BE49-F238E27FC236}">
                    <a16:creationId xmlns:a16="http://schemas.microsoft.com/office/drawing/2014/main" id="{FB08456F-0A71-9244-8B92-0C9B2DCFC4E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1534" y="5193296"/>
                <a:ext cx="88765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03" name="Freeform 201">
                <a:extLst>
                  <a:ext uri="{FF2B5EF4-FFF2-40B4-BE49-F238E27FC236}">
                    <a16:creationId xmlns:a16="http://schemas.microsoft.com/office/drawing/2014/main" id="{3F9CBB97-3734-D543-8336-4D5290DBD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36" name="Freeform 202">
                <a:extLst>
                  <a:ext uri="{FF2B5EF4-FFF2-40B4-BE49-F238E27FC236}">
                    <a16:creationId xmlns:a16="http://schemas.microsoft.com/office/drawing/2014/main" id="{109DFA4C-985A-9148-9754-DF05CDAAE48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6017" y="5204922"/>
                <a:ext cx="7712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37" name="Freeform 203">
                <a:extLst>
                  <a:ext uri="{FF2B5EF4-FFF2-40B4-BE49-F238E27FC236}">
                    <a16:creationId xmlns:a16="http://schemas.microsoft.com/office/drawing/2014/main" id="{A8B3DBD1-85BE-7F4D-A639-471B1B79F4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849" y="5193296"/>
                <a:ext cx="81489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38" name="Freeform 204">
                <a:extLst>
                  <a:ext uri="{FF2B5EF4-FFF2-40B4-BE49-F238E27FC236}">
                    <a16:creationId xmlns:a16="http://schemas.microsoft.com/office/drawing/2014/main" id="{B5DED5A6-6480-E144-81B8-178EF791A94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7373" y="5203468"/>
                <a:ext cx="7857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07" name="Freeform 205">
                <a:extLst>
                  <a:ext uri="{FF2B5EF4-FFF2-40B4-BE49-F238E27FC236}">
                    <a16:creationId xmlns:a16="http://schemas.microsoft.com/office/drawing/2014/main" id="{FE33C308-DDF7-6C42-9286-C0C20424AB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40" name="Freeform 206">
                <a:extLst>
                  <a:ext uri="{FF2B5EF4-FFF2-40B4-BE49-F238E27FC236}">
                    <a16:creationId xmlns:a16="http://schemas.microsoft.com/office/drawing/2014/main" id="{3B06954E-80F4-904D-8F5B-A47716769A3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8473" y="5191843"/>
                <a:ext cx="88765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09" name="Freeform 207">
                <a:extLst>
                  <a:ext uri="{FF2B5EF4-FFF2-40B4-BE49-F238E27FC236}">
                    <a16:creationId xmlns:a16="http://schemas.microsoft.com/office/drawing/2014/main" id="{CD249460-81AE-B448-9DE0-5289C1C369D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42" name="Freeform 208">
                <a:extLst>
                  <a:ext uri="{FF2B5EF4-FFF2-40B4-BE49-F238E27FC236}">
                    <a16:creationId xmlns:a16="http://schemas.microsoft.com/office/drawing/2014/main" id="{0CEB8639-9B34-DA47-A59A-F003B086AE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2957" y="5203468"/>
                <a:ext cx="7857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43" name="Freeform 209">
                <a:extLst>
                  <a:ext uri="{FF2B5EF4-FFF2-40B4-BE49-F238E27FC236}">
                    <a16:creationId xmlns:a16="http://schemas.microsoft.com/office/drawing/2014/main" id="{D20BC909-41B5-A34E-AC8E-EEF826958D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4243" y="5193296"/>
                <a:ext cx="8294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44" name="Freeform 210">
                <a:extLst>
                  <a:ext uri="{FF2B5EF4-FFF2-40B4-BE49-F238E27FC236}">
                    <a16:creationId xmlns:a16="http://schemas.microsoft.com/office/drawing/2014/main" id="{18F13452-7425-0049-8CCA-2617AD3D14E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767" y="5202015"/>
                <a:ext cx="75669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13" name="Freeform 211">
                <a:extLst>
                  <a:ext uri="{FF2B5EF4-FFF2-40B4-BE49-F238E27FC236}">
                    <a16:creationId xmlns:a16="http://schemas.microsoft.com/office/drawing/2014/main" id="{6F0C7952-C6FD-8844-94B6-3CAD1A05B23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46" name="Freeform 212">
                <a:extLst>
                  <a:ext uri="{FF2B5EF4-FFF2-40B4-BE49-F238E27FC236}">
                    <a16:creationId xmlns:a16="http://schemas.microsoft.com/office/drawing/2014/main" id="{3211F44E-8B29-2349-AA6D-B08DC556438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8322" y="5193296"/>
                <a:ext cx="88765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15" name="Freeform 213">
                <a:extLst>
                  <a:ext uri="{FF2B5EF4-FFF2-40B4-BE49-F238E27FC236}">
                    <a16:creationId xmlns:a16="http://schemas.microsoft.com/office/drawing/2014/main" id="{78EDECF2-CFB1-9D45-8E1D-42021FF9CB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48" name="Freeform 214">
                <a:extLst>
                  <a:ext uri="{FF2B5EF4-FFF2-40B4-BE49-F238E27FC236}">
                    <a16:creationId xmlns:a16="http://schemas.microsoft.com/office/drawing/2014/main" id="{6EA60423-2834-5C40-B53E-76CB826193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806" y="5203468"/>
                <a:ext cx="7712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49" name="Freeform 215">
                <a:extLst>
                  <a:ext uri="{FF2B5EF4-FFF2-40B4-BE49-F238E27FC236}">
                    <a16:creationId xmlns:a16="http://schemas.microsoft.com/office/drawing/2014/main" id="{21532A4A-3455-FB47-92E3-CB257D1575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1183" y="5193296"/>
                <a:ext cx="81489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50" name="Freeform 216">
                <a:extLst>
                  <a:ext uri="{FF2B5EF4-FFF2-40B4-BE49-F238E27FC236}">
                    <a16:creationId xmlns:a16="http://schemas.microsoft.com/office/drawing/2014/main" id="{A8CB0786-F53F-484F-88E9-1425BCAF233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706" y="5203468"/>
                <a:ext cx="7712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19" name="Freeform 217">
                <a:extLst>
                  <a:ext uri="{FF2B5EF4-FFF2-40B4-BE49-F238E27FC236}">
                    <a16:creationId xmlns:a16="http://schemas.microsoft.com/office/drawing/2014/main" id="{88643D01-FC46-2542-9E15-48A327E1CA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52" name="Freeform 218">
                <a:extLst>
                  <a:ext uri="{FF2B5EF4-FFF2-40B4-BE49-F238E27FC236}">
                    <a16:creationId xmlns:a16="http://schemas.microsoft.com/office/drawing/2014/main" id="{D6AC31E2-651E-474B-BB25-BE3D9231EC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5076" y="5193296"/>
                <a:ext cx="87310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21" name="Freeform 219">
                <a:extLst>
                  <a:ext uri="{FF2B5EF4-FFF2-40B4-BE49-F238E27FC236}">
                    <a16:creationId xmlns:a16="http://schemas.microsoft.com/office/drawing/2014/main" id="{955FE962-8BC4-6E4D-8B10-B7445AD57C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54" name="Freeform 220">
                <a:extLst>
                  <a:ext uri="{FF2B5EF4-FFF2-40B4-BE49-F238E27FC236}">
                    <a16:creationId xmlns:a16="http://schemas.microsoft.com/office/drawing/2014/main" id="{9B97C703-4FCB-B546-BC27-781FA4AE70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8104" y="5204922"/>
                <a:ext cx="77123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55" name="Freeform 221">
                <a:extLst>
                  <a:ext uri="{FF2B5EF4-FFF2-40B4-BE49-F238E27FC236}">
                    <a16:creationId xmlns:a16="http://schemas.microsoft.com/office/drawing/2014/main" id="{62B288E8-84D0-1E49-B28F-931D466CB9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9391" y="5196203"/>
                <a:ext cx="82945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56" name="Freeform 222">
                <a:extLst>
                  <a:ext uri="{FF2B5EF4-FFF2-40B4-BE49-F238E27FC236}">
                    <a16:creationId xmlns:a16="http://schemas.microsoft.com/office/drawing/2014/main" id="{55C4E24C-65D6-E649-917B-6A715EE858B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915" y="5203468"/>
                <a:ext cx="7712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25" name="Freeform 223">
                <a:extLst>
                  <a:ext uri="{FF2B5EF4-FFF2-40B4-BE49-F238E27FC236}">
                    <a16:creationId xmlns:a16="http://schemas.microsoft.com/office/drawing/2014/main" id="{F859EE06-AF8B-6246-BBBD-A4C0B127CD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58" name="Freeform 224">
                <a:extLst>
                  <a:ext uri="{FF2B5EF4-FFF2-40B4-BE49-F238E27FC236}">
                    <a16:creationId xmlns:a16="http://schemas.microsoft.com/office/drawing/2014/main" id="{8FC79897-4E84-D144-8187-CB17006186D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2015" y="5193296"/>
                <a:ext cx="88765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27" name="Freeform 225">
                <a:extLst>
                  <a:ext uri="{FF2B5EF4-FFF2-40B4-BE49-F238E27FC236}">
                    <a16:creationId xmlns:a16="http://schemas.microsoft.com/office/drawing/2014/main" id="{AEF0DA89-584C-0645-AA7E-058C6B302A7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60" name="Freeform 226">
                <a:extLst>
                  <a:ext uri="{FF2B5EF4-FFF2-40B4-BE49-F238E27FC236}">
                    <a16:creationId xmlns:a16="http://schemas.microsoft.com/office/drawing/2014/main" id="{5EE49613-F5DF-CE42-847A-C79AF1C4CC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499" y="5204922"/>
                <a:ext cx="75669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61" name="Freeform 227">
                <a:extLst>
                  <a:ext uri="{FF2B5EF4-FFF2-40B4-BE49-F238E27FC236}">
                    <a16:creationId xmlns:a16="http://schemas.microsoft.com/office/drawing/2014/main" id="{86DEA245-5302-964F-8D94-0E13A32F7BB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6331" y="5196203"/>
                <a:ext cx="82944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62" name="Freeform 228">
                <a:extLst>
                  <a:ext uri="{FF2B5EF4-FFF2-40B4-BE49-F238E27FC236}">
                    <a16:creationId xmlns:a16="http://schemas.microsoft.com/office/drawing/2014/main" id="{038F8593-2CC0-8E4B-9B49-BF35F305E83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853" y="5204922"/>
                <a:ext cx="7857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31" name="Freeform 229">
                <a:extLst>
                  <a:ext uri="{FF2B5EF4-FFF2-40B4-BE49-F238E27FC236}">
                    <a16:creationId xmlns:a16="http://schemas.microsoft.com/office/drawing/2014/main" id="{D8622EF3-F5F2-904B-B690-F50FB5A6CF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64" name="Freeform 230">
                <a:extLst>
                  <a:ext uri="{FF2B5EF4-FFF2-40B4-BE49-F238E27FC236}">
                    <a16:creationId xmlns:a16="http://schemas.microsoft.com/office/drawing/2014/main" id="{35592A74-16AE-0346-AC3E-2365F34679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685" y="5196203"/>
                <a:ext cx="87310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33" name="Freeform 231">
                <a:extLst>
                  <a:ext uri="{FF2B5EF4-FFF2-40B4-BE49-F238E27FC236}">
                    <a16:creationId xmlns:a16="http://schemas.microsoft.com/office/drawing/2014/main" id="{045BFE14-F4E4-2947-B8D4-51414F0747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66" name="Freeform 232">
                <a:extLst>
                  <a:ext uri="{FF2B5EF4-FFF2-40B4-BE49-F238E27FC236}">
                    <a16:creationId xmlns:a16="http://schemas.microsoft.com/office/drawing/2014/main" id="{B8808939-D1F4-C74D-AD93-5C3531FEFA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714" y="5204922"/>
                <a:ext cx="7712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67" name="Freeform 233">
                <a:extLst>
                  <a:ext uri="{FF2B5EF4-FFF2-40B4-BE49-F238E27FC236}">
                    <a16:creationId xmlns:a16="http://schemas.microsoft.com/office/drawing/2014/main" id="{6363E974-D40A-DF46-A92B-397D9C188A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546" y="5196203"/>
                <a:ext cx="81489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68" name="Freeform 234">
                <a:extLst>
                  <a:ext uri="{FF2B5EF4-FFF2-40B4-BE49-F238E27FC236}">
                    <a16:creationId xmlns:a16="http://schemas.microsoft.com/office/drawing/2014/main" id="{11A6854D-BD7C-0243-B68A-0BCD2A0302B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524" y="5204922"/>
                <a:ext cx="7712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37" name="Freeform 235">
                <a:extLst>
                  <a:ext uri="{FF2B5EF4-FFF2-40B4-BE49-F238E27FC236}">
                    <a16:creationId xmlns:a16="http://schemas.microsoft.com/office/drawing/2014/main" id="{D2834CCE-D4E7-AC49-92B2-F7ED618DB4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70" name="Freeform 236">
                <a:extLst>
                  <a:ext uri="{FF2B5EF4-FFF2-40B4-BE49-F238E27FC236}">
                    <a16:creationId xmlns:a16="http://schemas.microsoft.com/office/drawing/2014/main" id="{266DC40F-12AB-3D48-A410-54ECB07F28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625" y="5196203"/>
                <a:ext cx="88765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439" name="Freeform 237">
                <a:extLst>
                  <a:ext uri="{FF2B5EF4-FFF2-40B4-BE49-F238E27FC236}">
                    <a16:creationId xmlns:a16="http://schemas.microsoft.com/office/drawing/2014/main" id="{B20CD556-0A74-4E47-B7FB-EF09648BED2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72" name="Freeform 238">
                <a:extLst>
                  <a:ext uri="{FF2B5EF4-FFF2-40B4-BE49-F238E27FC236}">
                    <a16:creationId xmlns:a16="http://schemas.microsoft.com/office/drawing/2014/main" id="{0324D5FA-5502-AE42-9E4E-1972C1E75A6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108" y="5207828"/>
                <a:ext cx="75669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73" name="Freeform 239">
                <a:extLst>
                  <a:ext uri="{FF2B5EF4-FFF2-40B4-BE49-F238E27FC236}">
                    <a16:creationId xmlns:a16="http://schemas.microsoft.com/office/drawing/2014/main" id="{CD642C32-01E7-1840-9ADA-7E2A2F68914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85" y="5196203"/>
                <a:ext cx="82945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74" name="Freeform 240">
                <a:extLst>
                  <a:ext uri="{FF2B5EF4-FFF2-40B4-BE49-F238E27FC236}">
                    <a16:creationId xmlns:a16="http://schemas.microsoft.com/office/drawing/2014/main" id="{65B88A9B-015F-3248-B7EF-CCE6AA77892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63" y="5204922"/>
                <a:ext cx="7712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</p:grpSp>
        <p:grpSp>
          <p:nvGrpSpPr>
            <p:cNvPr id="9218" name="Group 74">
              <a:extLst>
                <a:ext uri="{FF2B5EF4-FFF2-40B4-BE49-F238E27FC236}">
                  <a16:creationId xmlns:a16="http://schemas.microsoft.com/office/drawing/2014/main" id="{4E89AF2B-EE92-A645-8932-84BA0EDF63B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8254" y="6695650"/>
              <a:ext cx="12057080" cy="117460"/>
              <a:chOff x="512708" y="5186030"/>
              <a:chExt cx="11054879" cy="107534"/>
            </a:xfrm>
          </p:grpSpPr>
          <p:sp>
            <p:nvSpPr>
              <p:cNvPr id="9299" name="Freeform 169">
                <a:extLst>
                  <a:ext uri="{FF2B5EF4-FFF2-40B4-BE49-F238E27FC236}">
                    <a16:creationId xmlns:a16="http://schemas.microsoft.com/office/drawing/2014/main" id="{6639A2C1-7346-2B46-937D-46D950D906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708" y="5187951"/>
                <a:ext cx="74889" cy="103694"/>
              </a:xfrm>
              <a:custGeom>
                <a:avLst/>
                <a:gdLst>
                  <a:gd name="T0" fmla="*/ 43900 w 174"/>
                  <a:gd name="T1" fmla="*/ 21001 h 237"/>
                  <a:gd name="T2" fmla="*/ 43900 w 174"/>
                  <a:gd name="T3" fmla="*/ 21001 h 237"/>
                  <a:gd name="T4" fmla="*/ 24102 w 174"/>
                  <a:gd name="T5" fmla="*/ 31064 h 237"/>
                  <a:gd name="T6" fmla="*/ 24102 w 174"/>
                  <a:gd name="T7" fmla="*/ 31064 h 237"/>
                  <a:gd name="T8" fmla="*/ 20229 w 174"/>
                  <a:gd name="T9" fmla="*/ 47690 h 237"/>
                  <a:gd name="T10" fmla="*/ 20229 w 174"/>
                  <a:gd name="T11" fmla="*/ 47690 h 237"/>
                  <a:gd name="T12" fmla="*/ 25393 w 174"/>
                  <a:gd name="T13" fmla="*/ 73067 h 237"/>
                  <a:gd name="T14" fmla="*/ 25393 w 174"/>
                  <a:gd name="T15" fmla="*/ 73067 h 237"/>
                  <a:gd name="T16" fmla="*/ 45622 w 174"/>
                  <a:gd name="T17" fmla="*/ 73942 h 237"/>
                  <a:gd name="T18" fmla="*/ 45622 w 174"/>
                  <a:gd name="T19" fmla="*/ 73942 h 237"/>
                  <a:gd name="T20" fmla="*/ 49496 w 174"/>
                  <a:gd name="T21" fmla="*/ 66942 h 237"/>
                  <a:gd name="T22" fmla="*/ 49496 w 174"/>
                  <a:gd name="T23" fmla="*/ 66942 h 237"/>
                  <a:gd name="T24" fmla="*/ 43900 w 174"/>
                  <a:gd name="T25" fmla="*/ 21001 h 237"/>
                  <a:gd name="T26" fmla="*/ 67142 w 174"/>
                  <a:gd name="T27" fmla="*/ 58629 h 237"/>
                  <a:gd name="T28" fmla="*/ 67142 w 174"/>
                  <a:gd name="T29" fmla="*/ 58629 h 237"/>
                  <a:gd name="T30" fmla="*/ 24533 w 174"/>
                  <a:gd name="T31" fmla="*/ 87068 h 237"/>
                  <a:gd name="T32" fmla="*/ 24533 w 174"/>
                  <a:gd name="T33" fmla="*/ 87068 h 237"/>
                  <a:gd name="T34" fmla="*/ 6456 w 174"/>
                  <a:gd name="T35" fmla="*/ 63004 h 237"/>
                  <a:gd name="T36" fmla="*/ 6456 w 174"/>
                  <a:gd name="T37" fmla="*/ 63004 h 237"/>
                  <a:gd name="T38" fmla="*/ 7747 w 174"/>
                  <a:gd name="T39" fmla="*/ 54253 h 237"/>
                  <a:gd name="T40" fmla="*/ 7747 w 174"/>
                  <a:gd name="T41" fmla="*/ 54253 h 237"/>
                  <a:gd name="T42" fmla="*/ 2152 w 174"/>
                  <a:gd name="T43" fmla="*/ 44628 h 237"/>
                  <a:gd name="T44" fmla="*/ 2152 w 174"/>
                  <a:gd name="T45" fmla="*/ 44628 h 237"/>
                  <a:gd name="T46" fmla="*/ 51217 w 174"/>
                  <a:gd name="T47" fmla="*/ 7000 h 237"/>
                  <a:gd name="T48" fmla="*/ 51217 w 174"/>
                  <a:gd name="T49" fmla="*/ 7000 h 237"/>
                  <a:gd name="T50" fmla="*/ 67142 w 174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2" y="46"/>
                      <a:pt x="68" y="57"/>
                      <a:pt x="56" y="71"/>
                    </a:cubicBezTo>
                    <a:cubicBezTo>
                      <a:pt x="59" y="84"/>
                      <a:pt x="54" y="94"/>
                      <a:pt x="47" y="109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9" y="174"/>
                      <a:pt x="96" y="178"/>
                      <a:pt x="106" y="169"/>
                    </a:cubicBezTo>
                    <a:cubicBezTo>
                      <a:pt x="110" y="166"/>
                      <a:pt x="113" y="157"/>
                      <a:pt x="115" y="153"/>
                    </a:cubicBezTo>
                    <a:cubicBezTo>
                      <a:pt x="130" y="124"/>
                      <a:pt x="156" y="53"/>
                      <a:pt x="102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6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0"/>
                      <a:pt x="18" y="124"/>
                    </a:cubicBezTo>
                    <a:cubicBezTo>
                      <a:pt x="8" y="123"/>
                      <a:pt x="0" y="112"/>
                      <a:pt x="5" y="102"/>
                    </a:cubicBezTo>
                    <a:cubicBezTo>
                      <a:pt x="25" y="58"/>
                      <a:pt x="61" y="0"/>
                      <a:pt x="119" y="16"/>
                    </a:cubicBezTo>
                    <a:cubicBezTo>
                      <a:pt x="170" y="31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77" name="Freeform 170">
                <a:extLst>
                  <a:ext uri="{FF2B5EF4-FFF2-40B4-BE49-F238E27FC236}">
                    <a16:creationId xmlns:a16="http://schemas.microsoft.com/office/drawing/2014/main" id="{C190BFA3-B619-9B45-B9CB-0E760C0B2FC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12511" y="5193296"/>
                <a:ext cx="88776" cy="84283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01" name="Freeform 171">
                <a:extLst>
                  <a:ext uri="{FF2B5EF4-FFF2-40B4-BE49-F238E27FC236}">
                    <a16:creationId xmlns:a16="http://schemas.microsoft.com/office/drawing/2014/main" id="{03C85123-85B2-E948-A10F-8A8F17DF09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9328" y="5187951"/>
                <a:ext cx="76810" cy="101773"/>
              </a:xfrm>
              <a:custGeom>
                <a:avLst/>
                <a:gdLst>
                  <a:gd name="T0" fmla="*/ 45208 w 175"/>
                  <a:gd name="T1" fmla="*/ 20355 h 235"/>
                  <a:gd name="T2" fmla="*/ 45208 w 175"/>
                  <a:gd name="T3" fmla="*/ 20355 h 235"/>
                  <a:gd name="T4" fmla="*/ 25018 w 175"/>
                  <a:gd name="T5" fmla="*/ 30748 h 235"/>
                  <a:gd name="T6" fmla="*/ 25018 w 175"/>
                  <a:gd name="T7" fmla="*/ 30748 h 235"/>
                  <a:gd name="T8" fmla="*/ 21068 w 175"/>
                  <a:gd name="T9" fmla="*/ 46772 h 235"/>
                  <a:gd name="T10" fmla="*/ 21068 w 175"/>
                  <a:gd name="T11" fmla="*/ 46772 h 235"/>
                  <a:gd name="T12" fmla="*/ 26335 w 175"/>
                  <a:gd name="T13" fmla="*/ 71891 h 235"/>
                  <a:gd name="T14" fmla="*/ 26335 w 175"/>
                  <a:gd name="T15" fmla="*/ 71891 h 235"/>
                  <a:gd name="T16" fmla="*/ 46964 w 175"/>
                  <a:gd name="T17" fmla="*/ 72757 h 235"/>
                  <a:gd name="T18" fmla="*/ 46964 w 175"/>
                  <a:gd name="T19" fmla="*/ 72757 h 235"/>
                  <a:gd name="T20" fmla="*/ 50914 w 175"/>
                  <a:gd name="T21" fmla="*/ 65828 h 235"/>
                  <a:gd name="T22" fmla="*/ 50914 w 175"/>
                  <a:gd name="T23" fmla="*/ 65828 h 235"/>
                  <a:gd name="T24" fmla="*/ 45208 w 175"/>
                  <a:gd name="T25" fmla="*/ 20355 h 235"/>
                  <a:gd name="T26" fmla="*/ 68910 w 175"/>
                  <a:gd name="T27" fmla="*/ 58032 h 235"/>
                  <a:gd name="T28" fmla="*/ 68910 w 175"/>
                  <a:gd name="T29" fmla="*/ 58032 h 235"/>
                  <a:gd name="T30" fmla="*/ 25457 w 175"/>
                  <a:gd name="T31" fmla="*/ 85749 h 235"/>
                  <a:gd name="T32" fmla="*/ 25457 w 175"/>
                  <a:gd name="T33" fmla="*/ 85749 h 235"/>
                  <a:gd name="T34" fmla="*/ 7023 w 175"/>
                  <a:gd name="T35" fmla="*/ 61930 h 235"/>
                  <a:gd name="T36" fmla="*/ 7023 w 175"/>
                  <a:gd name="T37" fmla="*/ 61930 h 235"/>
                  <a:gd name="T38" fmla="*/ 8339 w 175"/>
                  <a:gd name="T39" fmla="*/ 53268 h 235"/>
                  <a:gd name="T40" fmla="*/ 8339 w 175"/>
                  <a:gd name="T41" fmla="*/ 53268 h 235"/>
                  <a:gd name="T42" fmla="*/ 2633 w 175"/>
                  <a:gd name="T43" fmla="*/ 43308 h 235"/>
                  <a:gd name="T44" fmla="*/ 2633 w 175"/>
                  <a:gd name="T45" fmla="*/ 43308 h 235"/>
                  <a:gd name="T46" fmla="*/ 52670 w 175"/>
                  <a:gd name="T47" fmla="*/ 6929 h 235"/>
                  <a:gd name="T48" fmla="*/ 52670 w 175"/>
                  <a:gd name="T49" fmla="*/ 6929 h 235"/>
                  <a:gd name="T50" fmla="*/ 68910 w 175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79" name="Freeform 172">
                <a:extLst>
                  <a:ext uri="{FF2B5EF4-FFF2-40B4-BE49-F238E27FC236}">
                    <a16:creationId xmlns:a16="http://schemas.microsoft.com/office/drawing/2014/main" id="{34B8EE27-4E91-744B-B3D6-D5F75A33A4C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6976" y="5203468"/>
                <a:ext cx="75678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3 w 177"/>
                  <a:gd name="T13" fmla="*/ 78 h 150"/>
                  <a:gd name="T14" fmla="*/ 23 w 177"/>
                  <a:gd name="T15" fmla="*/ 78 h 150"/>
                  <a:gd name="T16" fmla="*/ 48 w 177"/>
                  <a:gd name="T17" fmla="*/ 118 h 150"/>
                  <a:gd name="T18" fmla="*/ 48 w 177"/>
                  <a:gd name="T19" fmla="*/ 118 h 150"/>
                  <a:gd name="T20" fmla="*/ 63 w 177"/>
                  <a:gd name="T21" fmla="*/ 120 h 150"/>
                  <a:gd name="T22" fmla="*/ 63 w 177"/>
                  <a:gd name="T23" fmla="*/ 120 h 150"/>
                  <a:gd name="T24" fmla="*/ 129 w 177"/>
                  <a:gd name="T25" fmla="*/ 62 h 150"/>
                  <a:gd name="T26" fmla="*/ 98 w 177"/>
                  <a:gd name="T27" fmla="*/ 146 h 150"/>
                  <a:gd name="T28" fmla="*/ 98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8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6"/>
                      <a:pt x="106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88"/>
                      <a:pt x="36" y="113"/>
                      <a:pt x="48" y="118"/>
                    </a:cubicBezTo>
                    <a:lnTo>
                      <a:pt x="48" y="118"/>
                    </a:lnTo>
                    <a:cubicBezTo>
                      <a:pt x="50" y="120"/>
                      <a:pt x="58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4" y="111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9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70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2" y="24"/>
                    </a:cubicBezTo>
                    <a:lnTo>
                      <a:pt x="32" y="24"/>
                    </a:lnTo>
                    <a:cubicBezTo>
                      <a:pt x="28" y="16"/>
                      <a:pt x="31" y="4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8"/>
                      <a:pt x="161" y="63"/>
                    </a:cubicBezTo>
                    <a:lnTo>
                      <a:pt x="161" y="63"/>
                    </a:lnTo>
                    <a:cubicBezTo>
                      <a:pt x="176" y="113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80" name="Freeform 173">
                <a:extLst>
                  <a:ext uri="{FF2B5EF4-FFF2-40B4-BE49-F238E27FC236}">
                    <a16:creationId xmlns:a16="http://schemas.microsoft.com/office/drawing/2014/main" id="{C3D8488B-4C05-D24A-B5BA-D5C70A04AA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26868" y="5193296"/>
                <a:ext cx="81500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81" name="Freeform 174">
                <a:extLst>
                  <a:ext uri="{FF2B5EF4-FFF2-40B4-BE49-F238E27FC236}">
                    <a16:creationId xmlns:a16="http://schemas.microsoft.com/office/drawing/2014/main" id="{4AB0A634-38BD-E54A-BE84-09A650992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88412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05" name="Freeform 175">
                <a:extLst>
                  <a:ext uri="{FF2B5EF4-FFF2-40B4-BE49-F238E27FC236}">
                    <a16:creationId xmlns:a16="http://schemas.microsoft.com/office/drawing/2014/main" id="{0B37955E-2CBE-5240-B292-BD9A5003CF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40189" y="5187951"/>
                <a:ext cx="74890" cy="103694"/>
              </a:xfrm>
              <a:custGeom>
                <a:avLst/>
                <a:gdLst>
                  <a:gd name="T0" fmla="*/ 43722 w 173"/>
                  <a:gd name="T1" fmla="*/ 21349 h 238"/>
                  <a:gd name="T2" fmla="*/ 43722 w 173"/>
                  <a:gd name="T3" fmla="*/ 21349 h 238"/>
                  <a:gd name="T4" fmla="*/ 24242 w 173"/>
                  <a:gd name="T5" fmla="*/ 31805 h 238"/>
                  <a:gd name="T6" fmla="*/ 24242 w 173"/>
                  <a:gd name="T7" fmla="*/ 31805 h 238"/>
                  <a:gd name="T8" fmla="*/ 19913 w 173"/>
                  <a:gd name="T9" fmla="*/ 47490 h 238"/>
                  <a:gd name="T10" fmla="*/ 19913 w 173"/>
                  <a:gd name="T11" fmla="*/ 47490 h 238"/>
                  <a:gd name="T12" fmla="*/ 25108 w 173"/>
                  <a:gd name="T13" fmla="*/ 73631 h 238"/>
                  <a:gd name="T14" fmla="*/ 25108 w 173"/>
                  <a:gd name="T15" fmla="*/ 73631 h 238"/>
                  <a:gd name="T16" fmla="*/ 45886 w 173"/>
                  <a:gd name="T17" fmla="*/ 74067 h 238"/>
                  <a:gd name="T18" fmla="*/ 45886 w 173"/>
                  <a:gd name="T19" fmla="*/ 74067 h 238"/>
                  <a:gd name="T20" fmla="*/ 50215 w 173"/>
                  <a:gd name="T21" fmla="*/ 66660 h 238"/>
                  <a:gd name="T22" fmla="*/ 50215 w 173"/>
                  <a:gd name="T23" fmla="*/ 66660 h 238"/>
                  <a:gd name="T24" fmla="*/ 43722 w 173"/>
                  <a:gd name="T25" fmla="*/ 21349 h 238"/>
                  <a:gd name="T26" fmla="*/ 67531 w 173"/>
                  <a:gd name="T27" fmla="*/ 59254 h 238"/>
                  <a:gd name="T28" fmla="*/ 67531 w 173"/>
                  <a:gd name="T29" fmla="*/ 59254 h 238"/>
                  <a:gd name="T30" fmla="*/ 24242 w 173"/>
                  <a:gd name="T31" fmla="*/ 87138 h 238"/>
                  <a:gd name="T32" fmla="*/ 24242 w 173"/>
                  <a:gd name="T33" fmla="*/ 87138 h 238"/>
                  <a:gd name="T34" fmla="*/ 6060 w 173"/>
                  <a:gd name="T35" fmla="*/ 62739 h 238"/>
                  <a:gd name="T36" fmla="*/ 6060 w 173"/>
                  <a:gd name="T37" fmla="*/ 62739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2164 w 173"/>
                  <a:gd name="T43" fmla="*/ 44876 h 238"/>
                  <a:gd name="T44" fmla="*/ 2164 w 173"/>
                  <a:gd name="T45" fmla="*/ 44876 h 238"/>
                  <a:gd name="T46" fmla="*/ 51947 w 173"/>
                  <a:gd name="T47" fmla="*/ 7407 h 238"/>
                  <a:gd name="T48" fmla="*/ 51947 w 173"/>
                  <a:gd name="T49" fmla="*/ 7407 h 238"/>
                  <a:gd name="T50" fmla="*/ 67531 w 173"/>
                  <a:gd name="T51" fmla="*/ 59254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83" name="Freeform 176">
                <a:extLst>
                  <a:ext uri="{FF2B5EF4-FFF2-40B4-BE49-F238E27FC236}">
                    <a16:creationId xmlns:a16="http://schemas.microsoft.com/office/drawing/2014/main" id="{96BD77D0-AFA4-954A-94AF-66F044D1D0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39572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07" name="Freeform 177">
                <a:extLst>
                  <a:ext uri="{FF2B5EF4-FFF2-40B4-BE49-F238E27FC236}">
                    <a16:creationId xmlns:a16="http://schemas.microsoft.com/office/drawing/2014/main" id="{84FC57B3-2B4A-B843-8408-71969D2FC94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08730" y="5187951"/>
                <a:ext cx="74890" cy="103694"/>
              </a:xfrm>
              <a:custGeom>
                <a:avLst/>
                <a:gdLst>
                  <a:gd name="T0" fmla="*/ 43722 w 173"/>
                  <a:gd name="T1" fmla="*/ 21530 h 236"/>
                  <a:gd name="T2" fmla="*/ 43722 w 173"/>
                  <a:gd name="T3" fmla="*/ 21530 h 236"/>
                  <a:gd name="T4" fmla="*/ 24242 w 173"/>
                  <a:gd name="T5" fmla="*/ 31635 h 236"/>
                  <a:gd name="T6" fmla="*/ 24242 w 173"/>
                  <a:gd name="T7" fmla="*/ 31635 h 236"/>
                  <a:gd name="T8" fmla="*/ 20346 w 173"/>
                  <a:gd name="T9" fmla="*/ 47893 h 236"/>
                  <a:gd name="T10" fmla="*/ 20346 w 173"/>
                  <a:gd name="T11" fmla="*/ 47893 h 236"/>
                  <a:gd name="T12" fmla="*/ 25108 w 173"/>
                  <a:gd name="T13" fmla="*/ 73377 h 236"/>
                  <a:gd name="T14" fmla="*/ 25108 w 173"/>
                  <a:gd name="T15" fmla="*/ 73377 h 236"/>
                  <a:gd name="T16" fmla="*/ 45886 w 173"/>
                  <a:gd name="T17" fmla="*/ 74255 h 236"/>
                  <a:gd name="T18" fmla="*/ 45886 w 173"/>
                  <a:gd name="T19" fmla="*/ 74255 h 236"/>
                  <a:gd name="T20" fmla="*/ 49782 w 173"/>
                  <a:gd name="T21" fmla="*/ 66786 h 236"/>
                  <a:gd name="T22" fmla="*/ 49782 w 173"/>
                  <a:gd name="T23" fmla="*/ 66786 h 236"/>
                  <a:gd name="T24" fmla="*/ 43722 w 173"/>
                  <a:gd name="T25" fmla="*/ 21530 h 236"/>
                  <a:gd name="T26" fmla="*/ 67531 w 173"/>
                  <a:gd name="T27" fmla="*/ 58877 h 236"/>
                  <a:gd name="T28" fmla="*/ 67531 w 173"/>
                  <a:gd name="T29" fmla="*/ 58877 h 236"/>
                  <a:gd name="T30" fmla="*/ 24242 w 173"/>
                  <a:gd name="T31" fmla="*/ 87876 h 236"/>
                  <a:gd name="T32" fmla="*/ 24242 w 173"/>
                  <a:gd name="T33" fmla="*/ 87876 h 236"/>
                  <a:gd name="T34" fmla="*/ 6926 w 173"/>
                  <a:gd name="T35" fmla="*/ 62832 h 236"/>
                  <a:gd name="T36" fmla="*/ 6926 w 173"/>
                  <a:gd name="T37" fmla="*/ 62832 h 236"/>
                  <a:gd name="T38" fmla="*/ 7359 w 173"/>
                  <a:gd name="T39" fmla="*/ 54044 h 236"/>
                  <a:gd name="T40" fmla="*/ 7359 w 173"/>
                  <a:gd name="T41" fmla="*/ 54044 h 236"/>
                  <a:gd name="T42" fmla="*/ 1732 w 173"/>
                  <a:gd name="T43" fmla="*/ 44378 h 236"/>
                  <a:gd name="T44" fmla="*/ 1732 w 173"/>
                  <a:gd name="T45" fmla="*/ 44378 h 236"/>
                  <a:gd name="T46" fmla="*/ 51081 w 173"/>
                  <a:gd name="T47" fmla="*/ 7469 h 236"/>
                  <a:gd name="T48" fmla="*/ 51081 w 173"/>
                  <a:gd name="T49" fmla="*/ 7469 h 236"/>
                  <a:gd name="T50" fmla="*/ 67531 w 173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85" name="Freeform 178">
                <a:extLst>
                  <a:ext uri="{FF2B5EF4-FFF2-40B4-BE49-F238E27FC236}">
                    <a16:creationId xmlns:a16="http://schemas.microsoft.com/office/drawing/2014/main" id="{008DE781-57BE-284E-8275-C5250E04412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594037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86" name="Freeform 179">
                <a:extLst>
                  <a:ext uri="{FF2B5EF4-FFF2-40B4-BE49-F238E27FC236}">
                    <a16:creationId xmlns:a16="http://schemas.microsoft.com/office/drawing/2014/main" id="{361480FF-7DDF-304B-B1A9-584F7D14B3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055385" y="5193296"/>
                <a:ext cx="80044" cy="8283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87" name="Freeform 180">
                <a:extLst>
                  <a:ext uri="{FF2B5EF4-FFF2-40B4-BE49-F238E27FC236}">
                    <a16:creationId xmlns:a16="http://schemas.microsoft.com/office/drawing/2014/main" id="{7F292576-9C93-704F-A9DD-76C30D311D4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15474" y="5203468"/>
                <a:ext cx="78589" cy="65393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11" name="Freeform 181">
                <a:extLst>
                  <a:ext uri="{FF2B5EF4-FFF2-40B4-BE49-F238E27FC236}">
                    <a16:creationId xmlns:a16="http://schemas.microsoft.com/office/drawing/2014/main" id="{7A40B6F4-AB1D-DD41-B78E-DB9D10320B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67670" y="5186030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8003 w 174"/>
                  <a:gd name="T27" fmla="*/ 58877 h 236"/>
                  <a:gd name="T28" fmla="*/ 68003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6591 h 236"/>
                  <a:gd name="T48" fmla="*/ 51648 w 174"/>
                  <a:gd name="T49" fmla="*/ 6591 h 236"/>
                  <a:gd name="T50" fmla="*/ 68003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89" name="Freeform 182">
                <a:extLst>
                  <a:ext uri="{FF2B5EF4-FFF2-40B4-BE49-F238E27FC236}">
                    <a16:creationId xmlns:a16="http://schemas.microsoft.com/office/drawing/2014/main" id="{590BCEAB-C188-5E4F-8E6F-DA6922D99AF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69545" y="5191843"/>
                <a:ext cx="87321" cy="85737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13" name="Freeform 183">
                <a:extLst>
                  <a:ext uri="{FF2B5EF4-FFF2-40B4-BE49-F238E27FC236}">
                    <a16:creationId xmlns:a16="http://schemas.microsoft.com/office/drawing/2014/main" id="{7C1401D1-B36D-D74A-AC1B-DF989D4AD29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6211" y="5186030"/>
                <a:ext cx="74889" cy="103694"/>
              </a:xfrm>
              <a:custGeom>
                <a:avLst/>
                <a:gdLst>
                  <a:gd name="T0" fmla="*/ 43721 w 173"/>
                  <a:gd name="T1" fmla="*/ 21349 h 238"/>
                  <a:gd name="T2" fmla="*/ 43721 w 173"/>
                  <a:gd name="T3" fmla="*/ 21349 h 238"/>
                  <a:gd name="T4" fmla="*/ 23809 w 173"/>
                  <a:gd name="T5" fmla="*/ 31370 h 238"/>
                  <a:gd name="T6" fmla="*/ 23809 w 173"/>
                  <a:gd name="T7" fmla="*/ 31370 h 238"/>
                  <a:gd name="T8" fmla="*/ 19913 w 173"/>
                  <a:gd name="T9" fmla="*/ 47926 h 238"/>
                  <a:gd name="T10" fmla="*/ 19913 w 173"/>
                  <a:gd name="T11" fmla="*/ 47926 h 238"/>
                  <a:gd name="T12" fmla="*/ 25107 w 173"/>
                  <a:gd name="T13" fmla="*/ 72760 h 238"/>
                  <a:gd name="T14" fmla="*/ 25107 w 173"/>
                  <a:gd name="T15" fmla="*/ 72760 h 238"/>
                  <a:gd name="T16" fmla="*/ 46319 w 173"/>
                  <a:gd name="T17" fmla="*/ 74067 h 238"/>
                  <a:gd name="T18" fmla="*/ 46319 w 173"/>
                  <a:gd name="T19" fmla="*/ 74067 h 238"/>
                  <a:gd name="T20" fmla="*/ 49349 w 173"/>
                  <a:gd name="T21" fmla="*/ 66225 h 238"/>
                  <a:gd name="T22" fmla="*/ 49349 w 173"/>
                  <a:gd name="T23" fmla="*/ 66225 h 238"/>
                  <a:gd name="T24" fmla="*/ 43721 w 173"/>
                  <a:gd name="T25" fmla="*/ 21349 h 238"/>
                  <a:gd name="T26" fmla="*/ 67097 w 173"/>
                  <a:gd name="T27" fmla="*/ 58382 h 238"/>
                  <a:gd name="T28" fmla="*/ 67097 w 173"/>
                  <a:gd name="T29" fmla="*/ 58382 h 238"/>
                  <a:gd name="T30" fmla="*/ 24674 w 173"/>
                  <a:gd name="T31" fmla="*/ 87138 h 238"/>
                  <a:gd name="T32" fmla="*/ 24674 w 173"/>
                  <a:gd name="T33" fmla="*/ 87138 h 238"/>
                  <a:gd name="T34" fmla="*/ 6493 w 173"/>
                  <a:gd name="T35" fmla="*/ 63175 h 238"/>
                  <a:gd name="T36" fmla="*/ 6493 w 173"/>
                  <a:gd name="T37" fmla="*/ 63175 h 238"/>
                  <a:gd name="T38" fmla="*/ 7359 w 173"/>
                  <a:gd name="T39" fmla="*/ 54461 h 238"/>
                  <a:gd name="T40" fmla="*/ 7359 w 173"/>
                  <a:gd name="T41" fmla="*/ 54461 h 238"/>
                  <a:gd name="T42" fmla="*/ 1732 w 173"/>
                  <a:gd name="T43" fmla="*/ 44876 h 238"/>
                  <a:gd name="T44" fmla="*/ 1732 w 173"/>
                  <a:gd name="T45" fmla="*/ 44876 h 238"/>
                  <a:gd name="T46" fmla="*/ 51080 w 173"/>
                  <a:gd name="T47" fmla="*/ 7407 h 238"/>
                  <a:gd name="T48" fmla="*/ 51080 w 173"/>
                  <a:gd name="T49" fmla="*/ 7407 h 238"/>
                  <a:gd name="T50" fmla="*/ 67097 w 173"/>
                  <a:gd name="T51" fmla="*/ 58382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91" name="Freeform 184">
                <a:extLst>
                  <a:ext uri="{FF2B5EF4-FFF2-40B4-BE49-F238E27FC236}">
                    <a16:creationId xmlns:a16="http://schemas.microsoft.com/office/drawing/2014/main" id="{C0B72398-C80C-1E49-9012-781E156D0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22553" y="5203468"/>
                <a:ext cx="77134" cy="65393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" name="Freeform 185">
                <a:extLst>
                  <a:ext uri="{FF2B5EF4-FFF2-40B4-BE49-F238E27FC236}">
                    <a16:creationId xmlns:a16="http://schemas.microsoft.com/office/drawing/2014/main" id="{08B959F4-03C1-7744-97F8-D46F3C3D67A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2446" y="5193296"/>
                <a:ext cx="80045" cy="8283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" name="Freeform 186">
                <a:extLst>
                  <a:ext uri="{FF2B5EF4-FFF2-40B4-BE49-F238E27FC236}">
                    <a16:creationId xmlns:a16="http://schemas.microsoft.com/office/drawing/2014/main" id="{C2966191-7EF8-9541-916C-E065D1B93D5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143990" y="5202015"/>
                <a:ext cx="75678" cy="65392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17" name="Freeform 187">
                <a:extLst>
                  <a:ext uri="{FF2B5EF4-FFF2-40B4-BE49-F238E27FC236}">
                    <a16:creationId xmlns:a16="http://schemas.microsoft.com/office/drawing/2014/main" id="{C8F38264-42C3-B341-A810-C9519ED49B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95151" y="5186030"/>
                <a:ext cx="74890" cy="103694"/>
              </a:xfrm>
              <a:custGeom>
                <a:avLst/>
                <a:gdLst>
                  <a:gd name="T0" fmla="*/ 44155 w 173"/>
                  <a:gd name="T1" fmla="*/ 21001 h 237"/>
                  <a:gd name="T2" fmla="*/ 44155 w 173"/>
                  <a:gd name="T3" fmla="*/ 21001 h 237"/>
                  <a:gd name="T4" fmla="*/ 24675 w 173"/>
                  <a:gd name="T5" fmla="*/ 31502 h 237"/>
                  <a:gd name="T6" fmla="*/ 24675 w 173"/>
                  <a:gd name="T7" fmla="*/ 31502 h 237"/>
                  <a:gd name="T8" fmla="*/ 20779 w 173"/>
                  <a:gd name="T9" fmla="*/ 47690 h 237"/>
                  <a:gd name="T10" fmla="*/ 20779 w 173"/>
                  <a:gd name="T11" fmla="*/ 47690 h 237"/>
                  <a:gd name="T12" fmla="*/ 25108 w 173"/>
                  <a:gd name="T13" fmla="*/ 73505 h 237"/>
                  <a:gd name="T14" fmla="*/ 25108 w 173"/>
                  <a:gd name="T15" fmla="*/ 73505 h 237"/>
                  <a:gd name="T16" fmla="*/ 46319 w 173"/>
                  <a:gd name="T17" fmla="*/ 73942 h 237"/>
                  <a:gd name="T18" fmla="*/ 46319 w 173"/>
                  <a:gd name="T19" fmla="*/ 73942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4155 w 173"/>
                  <a:gd name="T25" fmla="*/ 21001 h 237"/>
                  <a:gd name="T26" fmla="*/ 67964 w 173"/>
                  <a:gd name="T27" fmla="*/ 59066 h 237"/>
                  <a:gd name="T28" fmla="*/ 67964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493 w 173"/>
                  <a:gd name="T35" fmla="*/ 63004 h 237"/>
                  <a:gd name="T36" fmla="*/ 6493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514 w 173"/>
                  <a:gd name="T47" fmla="*/ 7875 h 237"/>
                  <a:gd name="T48" fmla="*/ 51514 w 173"/>
                  <a:gd name="T49" fmla="*/ 7875 h 237"/>
                  <a:gd name="T50" fmla="*/ 67964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95" name="Freeform 188">
                <a:extLst>
                  <a:ext uri="{FF2B5EF4-FFF2-40B4-BE49-F238E27FC236}">
                    <a16:creationId xmlns:a16="http://schemas.microsoft.com/office/drawing/2014/main" id="{CC268518-3334-034B-ABCF-637AC80F38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59660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19" name="Freeform 189">
                <a:extLst>
                  <a:ext uri="{FF2B5EF4-FFF2-40B4-BE49-F238E27FC236}">
                    <a16:creationId xmlns:a16="http://schemas.microsoft.com/office/drawing/2014/main" id="{91F13B9A-2048-8049-85DB-F2FD0C9FE8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76369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0629 w 175"/>
                  <a:gd name="T9" fmla="*/ 47690 h 237"/>
                  <a:gd name="T10" fmla="*/ 20629 w 175"/>
                  <a:gd name="T11" fmla="*/ 47690 h 237"/>
                  <a:gd name="T12" fmla="*/ 25457 w 175"/>
                  <a:gd name="T13" fmla="*/ 73942 h 237"/>
                  <a:gd name="T14" fmla="*/ 25457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0914 w 175"/>
                  <a:gd name="T21" fmla="*/ 66942 h 237"/>
                  <a:gd name="T22" fmla="*/ 50914 w 175"/>
                  <a:gd name="T23" fmla="*/ 66942 h 237"/>
                  <a:gd name="T24" fmla="*/ 45208 w 175"/>
                  <a:gd name="T25" fmla="*/ 21439 h 237"/>
                  <a:gd name="T26" fmla="*/ 68910 w 175"/>
                  <a:gd name="T27" fmla="*/ 59504 h 237"/>
                  <a:gd name="T28" fmla="*/ 68910 w 175"/>
                  <a:gd name="T29" fmla="*/ 59504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462 w 175"/>
                  <a:gd name="T39" fmla="*/ 54691 h 237"/>
                  <a:gd name="T40" fmla="*/ 7462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1792 w 175"/>
                  <a:gd name="T47" fmla="*/ 7438 h 237"/>
                  <a:gd name="T48" fmla="*/ 51792 w 175"/>
                  <a:gd name="T49" fmla="*/ 7438 h 237"/>
                  <a:gd name="T50" fmla="*/ 68910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97" name="Freeform 190">
                <a:extLst>
                  <a:ext uri="{FF2B5EF4-FFF2-40B4-BE49-F238E27FC236}">
                    <a16:creationId xmlns:a16="http://schemas.microsoft.com/office/drawing/2014/main" id="{87E64F3A-CE26-A740-B7BE-C7A9575F79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51070" y="5203468"/>
                <a:ext cx="77134" cy="65393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8" name="Freeform 191">
                <a:extLst>
                  <a:ext uri="{FF2B5EF4-FFF2-40B4-BE49-F238E27FC236}">
                    <a16:creationId xmlns:a16="http://schemas.microsoft.com/office/drawing/2014/main" id="{3C7659CC-14A7-A748-A3BA-0CD3C062289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09507" y="5193296"/>
                <a:ext cx="82955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9" name="Freeform 192">
                <a:extLst>
                  <a:ext uri="{FF2B5EF4-FFF2-40B4-BE49-F238E27FC236}">
                    <a16:creationId xmlns:a16="http://schemas.microsoft.com/office/drawing/2014/main" id="{7599103B-4813-AC4D-AE80-D7C0A328CC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071051" y="5202015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23" name="Freeform 193">
                <a:extLst>
                  <a:ext uri="{FF2B5EF4-FFF2-40B4-BE49-F238E27FC236}">
                    <a16:creationId xmlns:a16="http://schemas.microsoft.com/office/drawing/2014/main" id="{C5AF1EC2-49D4-7B47-BC3D-89DAD542471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222631" y="5187951"/>
                <a:ext cx="76810" cy="103694"/>
              </a:xfrm>
              <a:custGeom>
                <a:avLst/>
                <a:gdLst>
                  <a:gd name="T0" fmla="*/ 45208 w 175"/>
                  <a:gd name="T1" fmla="*/ 21439 h 237"/>
                  <a:gd name="T2" fmla="*/ 45208 w 175"/>
                  <a:gd name="T3" fmla="*/ 21439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5896 w 175"/>
                  <a:gd name="T13" fmla="*/ 73942 h 237"/>
                  <a:gd name="T14" fmla="*/ 25896 w 175"/>
                  <a:gd name="T15" fmla="*/ 73942 h 237"/>
                  <a:gd name="T16" fmla="*/ 46964 w 175"/>
                  <a:gd name="T17" fmla="*/ 74380 h 237"/>
                  <a:gd name="T18" fmla="*/ 46964 w 175"/>
                  <a:gd name="T19" fmla="*/ 74380 h 237"/>
                  <a:gd name="T20" fmla="*/ 51353 w 175"/>
                  <a:gd name="T21" fmla="*/ 66942 h 237"/>
                  <a:gd name="T22" fmla="*/ 51353 w 175"/>
                  <a:gd name="T23" fmla="*/ 66942 h 237"/>
                  <a:gd name="T24" fmla="*/ 45208 w 175"/>
                  <a:gd name="T25" fmla="*/ 21439 h 237"/>
                  <a:gd name="T26" fmla="*/ 69348 w 175"/>
                  <a:gd name="T27" fmla="*/ 59504 h 237"/>
                  <a:gd name="T28" fmla="*/ 69348 w 175"/>
                  <a:gd name="T29" fmla="*/ 59504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628 h 237"/>
                  <a:gd name="T44" fmla="*/ 2633 w 175"/>
                  <a:gd name="T45" fmla="*/ 44628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9348 w 175"/>
                  <a:gd name="T51" fmla="*/ 5950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01" name="Freeform 194">
                <a:extLst>
                  <a:ext uri="{FF2B5EF4-FFF2-40B4-BE49-F238E27FC236}">
                    <a16:creationId xmlns:a16="http://schemas.microsoft.com/office/drawing/2014/main" id="{0EB21DDF-AC4A-EC43-9A7A-614DD563E91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23667" y="5193296"/>
                <a:ext cx="88776" cy="84283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25" name="Freeform 195">
                <a:extLst>
                  <a:ext uri="{FF2B5EF4-FFF2-40B4-BE49-F238E27FC236}">
                    <a16:creationId xmlns:a16="http://schemas.microsoft.com/office/drawing/2014/main" id="{ADF62EDA-2AD6-534D-82F4-671146E93F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91172" y="5187951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7403 w 175"/>
                  <a:gd name="T17" fmla="*/ 74255 h 236"/>
                  <a:gd name="T18" fmla="*/ 47403 w 175"/>
                  <a:gd name="T19" fmla="*/ 74255 h 236"/>
                  <a:gd name="T20" fmla="*/ 51353 w 175"/>
                  <a:gd name="T21" fmla="*/ 66786 h 236"/>
                  <a:gd name="T22" fmla="*/ 51353 w 175"/>
                  <a:gd name="T23" fmla="*/ 66786 h 236"/>
                  <a:gd name="T24" fmla="*/ 45208 w 175"/>
                  <a:gd name="T25" fmla="*/ 20651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8339 w 175"/>
                  <a:gd name="T39" fmla="*/ 54044 h 236"/>
                  <a:gd name="T40" fmla="*/ 8339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03" name="Freeform 196">
                <a:extLst>
                  <a:ext uri="{FF2B5EF4-FFF2-40B4-BE49-F238E27FC236}">
                    <a16:creationId xmlns:a16="http://schemas.microsoft.com/office/drawing/2014/main" id="{64446352-6E99-F74B-971C-CB448234B3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378132" y="5203468"/>
                <a:ext cx="77133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04" name="Freeform 197">
                <a:extLst>
                  <a:ext uri="{FF2B5EF4-FFF2-40B4-BE49-F238E27FC236}">
                    <a16:creationId xmlns:a16="http://schemas.microsoft.com/office/drawing/2014/main" id="{5B9493C3-F81C-284C-8788-31D6A34A62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839479" y="5193296"/>
                <a:ext cx="80045" cy="81377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05" name="Freeform 198">
                <a:extLst>
                  <a:ext uri="{FF2B5EF4-FFF2-40B4-BE49-F238E27FC236}">
                    <a16:creationId xmlns:a16="http://schemas.microsoft.com/office/drawing/2014/main" id="{9BFB2E28-C760-8A42-8E2E-9910D11AE5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001024" y="5203468"/>
                <a:ext cx="78589" cy="65393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29" name="Freeform 199">
                <a:extLst>
                  <a:ext uri="{FF2B5EF4-FFF2-40B4-BE49-F238E27FC236}">
                    <a16:creationId xmlns:a16="http://schemas.microsoft.com/office/drawing/2014/main" id="{4D6EA37A-9052-4742-8EB7-F3812C86046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2032" y="5187951"/>
                <a:ext cx="74889" cy="103694"/>
              </a:xfrm>
              <a:custGeom>
                <a:avLst/>
                <a:gdLst>
                  <a:gd name="T0" fmla="*/ 43470 w 174"/>
                  <a:gd name="T1" fmla="*/ 21090 h 236"/>
                  <a:gd name="T2" fmla="*/ 43470 w 174"/>
                  <a:gd name="T3" fmla="*/ 21090 h 236"/>
                  <a:gd name="T4" fmla="*/ 24102 w 174"/>
                  <a:gd name="T5" fmla="*/ 31635 h 236"/>
                  <a:gd name="T6" fmla="*/ 24102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6786 h 236"/>
                  <a:gd name="T22" fmla="*/ 49496 w 174"/>
                  <a:gd name="T23" fmla="*/ 66786 h 236"/>
                  <a:gd name="T24" fmla="*/ 43470 w 174"/>
                  <a:gd name="T25" fmla="*/ 2109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6998 h 236"/>
                  <a:gd name="T32" fmla="*/ 24533 w 174"/>
                  <a:gd name="T33" fmla="*/ 86998 h 236"/>
                  <a:gd name="T34" fmla="*/ 6456 w 174"/>
                  <a:gd name="T35" fmla="*/ 62832 h 236"/>
                  <a:gd name="T36" fmla="*/ 6456 w 174"/>
                  <a:gd name="T37" fmla="*/ 62832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469 h 236"/>
                  <a:gd name="T48" fmla="*/ 50787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07" name="Freeform 200">
                <a:extLst>
                  <a:ext uri="{FF2B5EF4-FFF2-40B4-BE49-F238E27FC236}">
                    <a16:creationId xmlns:a16="http://schemas.microsoft.com/office/drawing/2014/main" id="{430B08CE-1E90-A444-B6E4-79D406F5B0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2184" y="5193296"/>
                <a:ext cx="87321" cy="87190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31" name="Freeform 201">
                <a:extLst>
                  <a:ext uri="{FF2B5EF4-FFF2-40B4-BE49-F238E27FC236}">
                    <a16:creationId xmlns:a16="http://schemas.microsoft.com/office/drawing/2014/main" id="{E2ED9309-2ADD-C843-8C31-DB2E31B4BD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20573" y="5187951"/>
                <a:ext cx="74889" cy="103694"/>
              </a:xfrm>
              <a:custGeom>
                <a:avLst/>
                <a:gdLst>
                  <a:gd name="T0" fmla="*/ 43900 w 174"/>
                  <a:gd name="T1" fmla="*/ 21530 h 236"/>
                  <a:gd name="T2" fmla="*/ 43900 w 174"/>
                  <a:gd name="T3" fmla="*/ 21530 h 236"/>
                  <a:gd name="T4" fmla="*/ 24102 w 174"/>
                  <a:gd name="T5" fmla="*/ 32075 h 236"/>
                  <a:gd name="T6" fmla="*/ 24102 w 174"/>
                  <a:gd name="T7" fmla="*/ 32075 h 236"/>
                  <a:gd name="T8" fmla="*/ 20229 w 174"/>
                  <a:gd name="T9" fmla="*/ 47453 h 236"/>
                  <a:gd name="T10" fmla="*/ 20229 w 174"/>
                  <a:gd name="T11" fmla="*/ 4745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496 w 174"/>
                  <a:gd name="T21" fmla="*/ 67225 h 236"/>
                  <a:gd name="T22" fmla="*/ 49496 w 174"/>
                  <a:gd name="T23" fmla="*/ 67225 h 236"/>
                  <a:gd name="T24" fmla="*/ 43900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533 w 174"/>
                  <a:gd name="T31" fmla="*/ 87437 h 236"/>
                  <a:gd name="T32" fmla="*/ 24533 w 174"/>
                  <a:gd name="T33" fmla="*/ 87437 h 236"/>
                  <a:gd name="T34" fmla="*/ 6456 w 174"/>
                  <a:gd name="T35" fmla="*/ 63271 h 236"/>
                  <a:gd name="T36" fmla="*/ 6456 w 174"/>
                  <a:gd name="T37" fmla="*/ 63271 h 236"/>
                  <a:gd name="T38" fmla="*/ 7747 w 174"/>
                  <a:gd name="T39" fmla="*/ 54483 h 236"/>
                  <a:gd name="T40" fmla="*/ 7747 w 174"/>
                  <a:gd name="T41" fmla="*/ 5448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0787 w 174"/>
                  <a:gd name="T47" fmla="*/ 7030 h 236"/>
                  <a:gd name="T48" fmla="*/ 50787 w 174"/>
                  <a:gd name="T49" fmla="*/ 7030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09" name="Freeform 202">
                <a:extLst>
                  <a:ext uri="{FF2B5EF4-FFF2-40B4-BE49-F238E27FC236}">
                    <a16:creationId xmlns:a16="http://schemas.microsoft.com/office/drawing/2014/main" id="{706FB21D-F61A-FD4A-9676-7982069FA3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05193" y="5204922"/>
                <a:ext cx="77134" cy="65392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10" name="Freeform 203">
                <a:extLst>
                  <a:ext uri="{FF2B5EF4-FFF2-40B4-BE49-F238E27FC236}">
                    <a16:creationId xmlns:a16="http://schemas.microsoft.com/office/drawing/2014/main" id="{74A9B416-DDDD-FB4C-999D-F5F059369E4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6541" y="5193296"/>
                <a:ext cx="80044" cy="8283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11" name="Freeform 204">
                <a:extLst>
                  <a:ext uri="{FF2B5EF4-FFF2-40B4-BE49-F238E27FC236}">
                    <a16:creationId xmlns:a16="http://schemas.microsoft.com/office/drawing/2014/main" id="{9AB8737C-FB7E-8F43-A845-4C95B2D9567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28085" y="5203468"/>
                <a:ext cx="78589" cy="65393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35" name="Freeform 205">
                <a:extLst>
                  <a:ext uri="{FF2B5EF4-FFF2-40B4-BE49-F238E27FC236}">
                    <a16:creationId xmlns:a16="http://schemas.microsoft.com/office/drawing/2014/main" id="{A58D73D3-5F0C-5743-B8D7-4548B233A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79513" y="518603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3809 w 173"/>
                  <a:gd name="T5" fmla="*/ 31502 h 237"/>
                  <a:gd name="T6" fmla="*/ 23809 w 173"/>
                  <a:gd name="T7" fmla="*/ 31502 h 237"/>
                  <a:gd name="T8" fmla="*/ 19913 w 173"/>
                  <a:gd name="T9" fmla="*/ 47690 h 237"/>
                  <a:gd name="T10" fmla="*/ 19913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3942 h 237"/>
                  <a:gd name="T18" fmla="*/ 45886 w 173"/>
                  <a:gd name="T19" fmla="*/ 73942 h 237"/>
                  <a:gd name="T20" fmla="*/ 50215 w 173"/>
                  <a:gd name="T21" fmla="*/ 66504 h 237"/>
                  <a:gd name="T22" fmla="*/ 50215 w 173"/>
                  <a:gd name="T23" fmla="*/ 66504 h 237"/>
                  <a:gd name="T24" fmla="*/ 43722 w 173"/>
                  <a:gd name="T25" fmla="*/ 21001 h 237"/>
                  <a:gd name="T26" fmla="*/ 67531 w 173"/>
                  <a:gd name="T27" fmla="*/ 59066 h 237"/>
                  <a:gd name="T28" fmla="*/ 67531 w 173"/>
                  <a:gd name="T29" fmla="*/ 59066 h 237"/>
                  <a:gd name="T30" fmla="*/ 24675 w 173"/>
                  <a:gd name="T31" fmla="*/ 87068 h 237"/>
                  <a:gd name="T32" fmla="*/ 24675 w 173"/>
                  <a:gd name="T33" fmla="*/ 87068 h 237"/>
                  <a:gd name="T34" fmla="*/ 6060 w 173"/>
                  <a:gd name="T35" fmla="*/ 63004 h 237"/>
                  <a:gd name="T36" fmla="*/ 6060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190 h 237"/>
                  <a:gd name="T44" fmla="*/ 1732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531 w 173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13" name="Freeform 206">
                <a:extLst>
                  <a:ext uri="{FF2B5EF4-FFF2-40B4-BE49-F238E27FC236}">
                    <a16:creationId xmlns:a16="http://schemas.microsoft.com/office/drawing/2014/main" id="{C23CBCF9-9A46-6B45-B298-E5F32595B0E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79245" y="5191843"/>
                <a:ext cx="88777" cy="85737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37" name="Freeform 207">
                <a:extLst>
                  <a:ext uri="{FF2B5EF4-FFF2-40B4-BE49-F238E27FC236}">
                    <a16:creationId xmlns:a16="http://schemas.microsoft.com/office/drawing/2014/main" id="{3FAA350B-8689-174C-843A-9F9E98F5878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48054" y="5187951"/>
                <a:ext cx="74890" cy="103694"/>
              </a:xfrm>
              <a:custGeom>
                <a:avLst/>
                <a:gdLst>
                  <a:gd name="T0" fmla="*/ 43722 w 173"/>
                  <a:gd name="T1" fmla="*/ 21439 h 237"/>
                  <a:gd name="T2" fmla="*/ 43722 w 173"/>
                  <a:gd name="T3" fmla="*/ 21439 h 237"/>
                  <a:gd name="T4" fmla="*/ 24242 w 173"/>
                  <a:gd name="T5" fmla="*/ 31940 h 237"/>
                  <a:gd name="T6" fmla="*/ 24242 w 173"/>
                  <a:gd name="T7" fmla="*/ 31940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5108 w 173"/>
                  <a:gd name="T13" fmla="*/ 73067 h 237"/>
                  <a:gd name="T14" fmla="*/ 25108 w 173"/>
                  <a:gd name="T15" fmla="*/ 73067 h 237"/>
                  <a:gd name="T16" fmla="*/ 45886 w 173"/>
                  <a:gd name="T17" fmla="*/ 74380 h 237"/>
                  <a:gd name="T18" fmla="*/ 45886 w 173"/>
                  <a:gd name="T19" fmla="*/ 74380 h 237"/>
                  <a:gd name="T20" fmla="*/ 50215 w 173"/>
                  <a:gd name="T21" fmla="*/ 66942 h 237"/>
                  <a:gd name="T22" fmla="*/ 50215 w 173"/>
                  <a:gd name="T23" fmla="*/ 66942 h 237"/>
                  <a:gd name="T24" fmla="*/ 43722 w 173"/>
                  <a:gd name="T25" fmla="*/ 21439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7505 h 237"/>
                  <a:gd name="T32" fmla="*/ 24242 w 173"/>
                  <a:gd name="T33" fmla="*/ 87505 h 237"/>
                  <a:gd name="T34" fmla="*/ 6926 w 173"/>
                  <a:gd name="T35" fmla="*/ 63004 h 237"/>
                  <a:gd name="T36" fmla="*/ 6926 w 173"/>
                  <a:gd name="T37" fmla="*/ 63004 h 237"/>
                  <a:gd name="T38" fmla="*/ 7359 w 173"/>
                  <a:gd name="T39" fmla="*/ 54691 h 237"/>
                  <a:gd name="T40" fmla="*/ 7359 w 173"/>
                  <a:gd name="T41" fmla="*/ 54691 h 237"/>
                  <a:gd name="T42" fmla="*/ 1732 w 173"/>
                  <a:gd name="T43" fmla="*/ 44628 h 237"/>
                  <a:gd name="T44" fmla="*/ 1732 w 173"/>
                  <a:gd name="T45" fmla="*/ 44628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15" name="Freeform 208">
                <a:extLst>
                  <a:ext uri="{FF2B5EF4-FFF2-40B4-BE49-F238E27FC236}">
                    <a16:creationId xmlns:a16="http://schemas.microsoft.com/office/drawing/2014/main" id="{754B69A6-32E5-334C-B3BE-F9FA7035BD9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233709" y="5203468"/>
                <a:ext cx="78589" cy="65393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16" name="Freeform 209">
                <a:extLst>
                  <a:ext uri="{FF2B5EF4-FFF2-40B4-BE49-F238E27FC236}">
                    <a16:creationId xmlns:a16="http://schemas.microsoft.com/office/drawing/2014/main" id="{703ACDE2-2EB6-6E4C-A4BD-38610533C4B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693602" y="5193296"/>
                <a:ext cx="82956" cy="81377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17" name="Freeform 210">
                <a:extLst>
                  <a:ext uri="{FF2B5EF4-FFF2-40B4-BE49-F238E27FC236}">
                    <a16:creationId xmlns:a16="http://schemas.microsoft.com/office/drawing/2014/main" id="{D45FC7A8-97DA-DA4E-9DD4-83DC0EB724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55146" y="5202015"/>
                <a:ext cx="77133" cy="65392"/>
              </a:xfrm>
              <a:custGeom>
                <a:avLst/>
                <a:gdLst>
                  <a:gd name="T0" fmla="*/ 130 w 178"/>
                  <a:gd name="T1" fmla="*/ 63 h 150"/>
                  <a:gd name="T2" fmla="*/ 130 w 178"/>
                  <a:gd name="T3" fmla="*/ 63 h 150"/>
                  <a:gd name="T4" fmla="*/ 88 w 178"/>
                  <a:gd name="T5" fmla="*/ 34 h 150"/>
                  <a:gd name="T6" fmla="*/ 88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8 h 150"/>
                  <a:gd name="T14" fmla="*/ 23 w 178"/>
                  <a:gd name="T15" fmla="*/ 78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20 h 150"/>
                  <a:gd name="T22" fmla="*/ 63 w 178"/>
                  <a:gd name="T23" fmla="*/ 120 h 150"/>
                  <a:gd name="T24" fmla="*/ 130 w 178"/>
                  <a:gd name="T25" fmla="*/ 63 h 150"/>
                  <a:gd name="T26" fmla="*/ 98 w 178"/>
                  <a:gd name="T27" fmla="*/ 146 h 150"/>
                  <a:gd name="T28" fmla="*/ 98 w 178"/>
                  <a:gd name="T29" fmla="*/ 146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30 h 150"/>
                  <a:gd name="T36" fmla="*/ 18 w 178"/>
                  <a:gd name="T37" fmla="*/ 30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0 w 178"/>
                  <a:gd name="T47" fmla="*/ 63 h 150"/>
                  <a:gd name="T48" fmla="*/ 160 w 178"/>
                  <a:gd name="T49" fmla="*/ 63 h 150"/>
                  <a:gd name="T50" fmla="*/ 98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3"/>
                    </a:moveTo>
                    <a:lnTo>
                      <a:pt x="130" y="63"/>
                    </a:lnTo>
                    <a:cubicBezTo>
                      <a:pt x="120" y="46"/>
                      <a:pt x="105" y="38"/>
                      <a:pt x="88" y="34"/>
                    </a:cubicBezTo>
                    <a:lnTo>
                      <a:pt x="88" y="34"/>
                    </a:lnTo>
                    <a:cubicBezTo>
                      <a:pt x="81" y="42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5"/>
                      <a:pt x="23" y="54"/>
                      <a:pt x="23" y="78"/>
                    </a:cubicBezTo>
                    <a:lnTo>
                      <a:pt x="23" y="78"/>
                    </a:lnTo>
                    <a:cubicBezTo>
                      <a:pt x="23" y="90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20"/>
                      <a:pt x="63" y="120"/>
                    </a:cubicBezTo>
                    <a:lnTo>
                      <a:pt x="63" y="120"/>
                    </a:lnTo>
                    <a:cubicBezTo>
                      <a:pt x="90" y="118"/>
                      <a:pt x="155" y="111"/>
                      <a:pt x="130" y="63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3" y="149"/>
                      <a:pt x="1" y="147"/>
                      <a:pt x="0" y="90"/>
                    </a:cubicBezTo>
                    <a:lnTo>
                      <a:pt x="0" y="90"/>
                    </a:lnTo>
                    <a:cubicBezTo>
                      <a:pt x="0" y="70"/>
                      <a:pt x="3" y="44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6" y="25"/>
                      <a:pt x="31" y="24"/>
                    </a:cubicBezTo>
                    <a:lnTo>
                      <a:pt x="31" y="24"/>
                    </a:lnTo>
                    <a:cubicBezTo>
                      <a:pt x="27" y="16"/>
                      <a:pt x="31" y="4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7" y="113"/>
                      <a:pt x="135" y="143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41" name="Freeform 211">
                <a:extLst>
                  <a:ext uri="{FF2B5EF4-FFF2-40B4-BE49-F238E27FC236}">
                    <a16:creationId xmlns:a16="http://schemas.microsoft.com/office/drawing/2014/main" id="{E9016D5A-5E95-664C-8793-5F854B05C6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06994" y="5186030"/>
                <a:ext cx="74889" cy="103694"/>
              </a:xfrm>
              <a:custGeom>
                <a:avLst/>
                <a:gdLst>
                  <a:gd name="T0" fmla="*/ 44331 w 174"/>
                  <a:gd name="T1" fmla="*/ 21530 h 236"/>
                  <a:gd name="T2" fmla="*/ 44331 w 174"/>
                  <a:gd name="T3" fmla="*/ 21530 h 236"/>
                  <a:gd name="T4" fmla="*/ 24533 w 174"/>
                  <a:gd name="T5" fmla="*/ 31635 h 236"/>
                  <a:gd name="T6" fmla="*/ 24533 w 174"/>
                  <a:gd name="T7" fmla="*/ 31635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4695 h 236"/>
                  <a:gd name="T18" fmla="*/ 45622 w 174"/>
                  <a:gd name="T19" fmla="*/ 74695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4331 w 174"/>
                  <a:gd name="T25" fmla="*/ 21530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7876 h 236"/>
                  <a:gd name="T32" fmla="*/ 24963 w 174"/>
                  <a:gd name="T33" fmla="*/ 87876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923 h 236"/>
                  <a:gd name="T40" fmla="*/ 7747 w 174"/>
                  <a:gd name="T41" fmla="*/ 54923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648 w 174"/>
                  <a:gd name="T47" fmla="*/ 7469 h 236"/>
                  <a:gd name="T48" fmla="*/ 51648 w 174"/>
                  <a:gd name="T49" fmla="*/ 7469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7"/>
                      <a:pt x="68" y="58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39" y="130"/>
                      <a:pt x="39" y="152"/>
                      <a:pt x="59" y="167"/>
                    </a:cubicBezTo>
                    <a:cubicBezTo>
                      <a:pt x="68" y="175"/>
                      <a:pt x="96" y="177"/>
                      <a:pt x="106" y="170"/>
                    </a:cubicBezTo>
                    <a:cubicBezTo>
                      <a:pt x="110" y="166"/>
                      <a:pt x="113" y="158"/>
                      <a:pt x="116" y="152"/>
                    </a:cubicBezTo>
                    <a:cubicBezTo>
                      <a:pt x="130" y="125"/>
                      <a:pt x="156" y="53"/>
                      <a:pt x="103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3"/>
                      <a:pt x="106" y="235"/>
                      <a:pt x="58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8"/>
                      <a:pt x="16" y="131"/>
                      <a:pt x="18" y="125"/>
                    </a:cubicBezTo>
                    <a:cubicBezTo>
                      <a:pt x="9" y="124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0" y="32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19" name="Freeform 212">
                <a:extLst>
                  <a:ext uri="{FF2B5EF4-FFF2-40B4-BE49-F238E27FC236}">
                    <a16:creationId xmlns:a16="http://schemas.microsoft.com/office/drawing/2014/main" id="{30ADA955-35E3-3D49-8331-E7C12E6B62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07762" y="5193296"/>
                <a:ext cx="88777" cy="87190"/>
              </a:xfrm>
              <a:custGeom>
                <a:avLst/>
                <a:gdLst>
                  <a:gd name="T0" fmla="*/ 59 w 203"/>
                  <a:gd name="T1" fmla="*/ 135 h 197"/>
                  <a:gd name="T2" fmla="*/ 59 w 203"/>
                  <a:gd name="T3" fmla="*/ 135 h 197"/>
                  <a:gd name="T4" fmla="*/ 108 w 203"/>
                  <a:gd name="T5" fmla="*/ 150 h 197"/>
                  <a:gd name="T6" fmla="*/ 108 w 203"/>
                  <a:gd name="T7" fmla="*/ 150 h 197"/>
                  <a:gd name="T8" fmla="*/ 140 w 203"/>
                  <a:gd name="T9" fmla="*/ 131 h 197"/>
                  <a:gd name="T10" fmla="*/ 140 w 203"/>
                  <a:gd name="T11" fmla="*/ 131 h 197"/>
                  <a:gd name="T12" fmla="*/ 175 w 203"/>
                  <a:gd name="T13" fmla="*/ 83 h 197"/>
                  <a:gd name="T14" fmla="*/ 175 w 203"/>
                  <a:gd name="T15" fmla="*/ 83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2 h 197"/>
                  <a:gd name="T22" fmla="*/ 125 w 203"/>
                  <a:gd name="T23" fmla="*/ 52 h 197"/>
                  <a:gd name="T24" fmla="*/ 59 w 203"/>
                  <a:gd name="T25" fmla="*/ 135 h 197"/>
                  <a:gd name="T26" fmla="*/ 84 w 203"/>
                  <a:gd name="T27" fmla="*/ 35 h 197"/>
                  <a:gd name="T28" fmla="*/ 84 w 203"/>
                  <a:gd name="T29" fmla="*/ 35 h 197"/>
                  <a:gd name="T30" fmla="*/ 198 w 203"/>
                  <a:gd name="T31" fmla="*/ 61 h 197"/>
                  <a:gd name="T32" fmla="*/ 198 w 203"/>
                  <a:gd name="T33" fmla="*/ 61 h 197"/>
                  <a:gd name="T34" fmla="*/ 188 w 203"/>
                  <a:gd name="T35" fmla="*/ 129 h 197"/>
                  <a:gd name="T36" fmla="*/ 188 w 203"/>
                  <a:gd name="T37" fmla="*/ 129 h 197"/>
                  <a:gd name="T38" fmla="*/ 172 w 203"/>
                  <a:gd name="T39" fmla="*/ 141 h 197"/>
                  <a:gd name="T40" fmla="*/ 172 w 203"/>
                  <a:gd name="T41" fmla="*/ 141 h 197"/>
                  <a:gd name="T42" fmla="*/ 164 w 203"/>
                  <a:gd name="T43" fmla="*/ 166 h 197"/>
                  <a:gd name="T44" fmla="*/ 164 w 203"/>
                  <a:gd name="T45" fmla="*/ 166 h 197"/>
                  <a:gd name="T46" fmla="*/ 24 w 203"/>
                  <a:gd name="T47" fmla="*/ 144 h 197"/>
                  <a:gd name="T48" fmla="*/ 24 w 203"/>
                  <a:gd name="T49" fmla="*/ 144 h 197"/>
                  <a:gd name="T50" fmla="*/ 84 w 203"/>
                  <a:gd name="T51" fmla="*/ 35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59" y="135"/>
                    </a:moveTo>
                    <a:lnTo>
                      <a:pt x="59" y="135"/>
                    </a:lnTo>
                    <a:cubicBezTo>
                      <a:pt x="71" y="149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7"/>
                      <a:pt x="140" y="131"/>
                    </a:cubicBezTo>
                    <a:lnTo>
                      <a:pt x="140" y="131"/>
                    </a:lnTo>
                    <a:cubicBezTo>
                      <a:pt x="162" y="123"/>
                      <a:pt x="179" y="107"/>
                      <a:pt x="175" y="83"/>
                    </a:cubicBezTo>
                    <a:lnTo>
                      <a:pt x="175" y="83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1"/>
                      <a:pt x="59" y="135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19"/>
                      <a:pt x="190" y="0"/>
                      <a:pt x="198" y="61"/>
                    </a:cubicBezTo>
                    <a:lnTo>
                      <a:pt x="198" y="61"/>
                    </a:lnTo>
                    <a:cubicBezTo>
                      <a:pt x="202" y="83"/>
                      <a:pt x="201" y="111"/>
                      <a:pt x="188" y="129"/>
                    </a:cubicBezTo>
                    <a:lnTo>
                      <a:pt x="188" y="129"/>
                    </a:lnTo>
                    <a:cubicBezTo>
                      <a:pt x="184" y="136"/>
                      <a:pt x="179" y="138"/>
                      <a:pt x="172" y="141"/>
                    </a:cubicBezTo>
                    <a:lnTo>
                      <a:pt x="172" y="141"/>
                    </a:lnTo>
                    <a:cubicBezTo>
                      <a:pt x="177" y="149"/>
                      <a:pt x="176" y="163"/>
                      <a:pt x="164" y="166"/>
                    </a:cubicBezTo>
                    <a:lnTo>
                      <a:pt x="164" y="166"/>
                    </a:lnTo>
                    <a:cubicBezTo>
                      <a:pt x="119" y="183"/>
                      <a:pt x="52" y="196"/>
                      <a:pt x="24" y="144"/>
                    </a:cubicBezTo>
                    <a:lnTo>
                      <a:pt x="24" y="144"/>
                    </a:lnTo>
                    <a:cubicBezTo>
                      <a:pt x="0" y="96"/>
                      <a:pt x="42" y="50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43" name="Freeform 213">
                <a:extLst>
                  <a:ext uri="{FF2B5EF4-FFF2-40B4-BE49-F238E27FC236}">
                    <a16:creationId xmlns:a16="http://schemas.microsoft.com/office/drawing/2014/main" id="{CDC5094D-D200-B540-9B14-68291F1586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75535" y="5187951"/>
                <a:ext cx="74889" cy="103694"/>
              </a:xfrm>
              <a:custGeom>
                <a:avLst/>
                <a:gdLst>
                  <a:gd name="T0" fmla="*/ 43900 w 174"/>
                  <a:gd name="T1" fmla="*/ 20651 h 236"/>
                  <a:gd name="T2" fmla="*/ 43900 w 174"/>
                  <a:gd name="T3" fmla="*/ 20651 h 236"/>
                  <a:gd name="T4" fmla="*/ 24102 w 174"/>
                  <a:gd name="T5" fmla="*/ 31196 h 236"/>
                  <a:gd name="T6" fmla="*/ 24102 w 174"/>
                  <a:gd name="T7" fmla="*/ 31196 h 236"/>
                  <a:gd name="T8" fmla="*/ 20229 w 174"/>
                  <a:gd name="T9" fmla="*/ 47893 h 236"/>
                  <a:gd name="T10" fmla="*/ 20229 w 174"/>
                  <a:gd name="T11" fmla="*/ 47893 h 236"/>
                  <a:gd name="T12" fmla="*/ 25393 w 174"/>
                  <a:gd name="T13" fmla="*/ 73377 h 236"/>
                  <a:gd name="T14" fmla="*/ 25393 w 174"/>
                  <a:gd name="T15" fmla="*/ 73377 h 236"/>
                  <a:gd name="T16" fmla="*/ 45622 w 174"/>
                  <a:gd name="T17" fmla="*/ 73816 h 236"/>
                  <a:gd name="T18" fmla="*/ 45622 w 174"/>
                  <a:gd name="T19" fmla="*/ 73816 h 236"/>
                  <a:gd name="T20" fmla="*/ 49926 w 174"/>
                  <a:gd name="T21" fmla="*/ 66786 h 236"/>
                  <a:gd name="T22" fmla="*/ 49926 w 174"/>
                  <a:gd name="T23" fmla="*/ 66786 h 236"/>
                  <a:gd name="T24" fmla="*/ 43900 w 174"/>
                  <a:gd name="T25" fmla="*/ 20651 h 236"/>
                  <a:gd name="T26" fmla="*/ 67142 w 174"/>
                  <a:gd name="T27" fmla="*/ 58877 h 236"/>
                  <a:gd name="T28" fmla="*/ 67142 w 174"/>
                  <a:gd name="T29" fmla="*/ 58877 h 236"/>
                  <a:gd name="T30" fmla="*/ 24963 w 174"/>
                  <a:gd name="T31" fmla="*/ 86998 h 236"/>
                  <a:gd name="T32" fmla="*/ 24963 w 174"/>
                  <a:gd name="T33" fmla="*/ 86998 h 236"/>
                  <a:gd name="T34" fmla="*/ 6886 w 174"/>
                  <a:gd name="T35" fmla="*/ 62832 h 236"/>
                  <a:gd name="T36" fmla="*/ 6886 w 174"/>
                  <a:gd name="T37" fmla="*/ 62832 h 236"/>
                  <a:gd name="T38" fmla="*/ 7747 w 174"/>
                  <a:gd name="T39" fmla="*/ 54044 h 236"/>
                  <a:gd name="T40" fmla="*/ 7747 w 174"/>
                  <a:gd name="T41" fmla="*/ 54044 h 236"/>
                  <a:gd name="T42" fmla="*/ 2152 w 174"/>
                  <a:gd name="T43" fmla="*/ 44378 h 236"/>
                  <a:gd name="T44" fmla="*/ 2152 w 174"/>
                  <a:gd name="T45" fmla="*/ 44378 h 236"/>
                  <a:gd name="T46" fmla="*/ 51217 w 174"/>
                  <a:gd name="T47" fmla="*/ 6591 h 236"/>
                  <a:gd name="T48" fmla="*/ 51217 w 174"/>
                  <a:gd name="T49" fmla="*/ 6591 h 236"/>
                  <a:gd name="T50" fmla="*/ 67142 w 174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1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70" y="174"/>
                      <a:pt x="96" y="177"/>
                      <a:pt x="106" y="168"/>
                    </a:cubicBezTo>
                    <a:cubicBezTo>
                      <a:pt x="110" y="165"/>
                      <a:pt x="113" y="156"/>
                      <a:pt x="116" y="152"/>
                    </a:cubicBezTo>
                    <a:cubicBezTo>
                      <a:pt x="130" y="123"/>
                      <a:pt x="156" y="52"/>
                      <a:pt x="102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6" y="136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7"/>
                      <a:pt x="62" y="0"/>
                      <a:pt x="119" y="15"/>
                    </a:cubicBezTo>
                    <a:cubicBezTo>
                      <a:pt x="169" y="30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21" name="Freeform 214">
                <a:extLst>
                  <a:ext uri="{FF2B5EF4-FFF2-40B4-BE49-F238E27FC236}">
                    <a16:creationId xmlns:a16="http://schemas.microsoft.com/office/drawing/2014/main" id="{C3E41FC2-88AC-594E-8292-C46F427E025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62226" y="5203468"/>
                <a:ext cx="77134" cy="65393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2 w 177"/>
                  <a:gd name="T13" fmla="*/ 76 h 150"/>
                  <a:gd name="T14" fmla="*/ 22 w 177"/>
                  <a:gd name="T15" fmla="*/ 76 h 150"/>
                  <a:gd name="T16" fmla="*/ 47 w 177"/>
                  <a:gd name="T17" fmla="*/ 118 h 150"/>
                  <a:gd name="T18" fmla="*/ 47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1 w 177"/>
                  <a:gd name="T39" fmla="*/ 22 h 150"/>
                  <a:gd name="T40" fmla="*/ 31 w 177"/>
                  <a:gd name="T41" fmla="*/ 22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2 h 150"/>
                  <a:gd name="T48" fmla="*/ 160 w 177"/>
                  <a:gd name="T49" fmla="*/ 62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0" y="120"/>
                      <a:pt x="58" y="118"/>
                      <a:pt x="63" y="118"/>
                    </a:cubicBezTo>
                    <a:lnTo>
                      <a:pt x="63" y="118"/>
                    </a:lnTo>
                    <a:cubicBezTo>
                      <a:pt x="89" y="118"/>
                      <a:pt x="154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2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4"/>
                      <a:pt x="31" y="22"/>
                    </a:cubicBezTo>
                    <a:lnTo>
                      <a:pt x="31" y="22"/>
                    </a:lnTo>
                    <a:cubicBezTo>
                      <a:pt x="27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1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22" name="Freeform 215">
                <a:extLst>
                  <a:ext uri="{FF2B5EF4-FFF2-40B4-BE49-F238E27FC236}">
                    <a16:creationId xmlns:a16="http://schemas.microsoft.com/office/drawing/2014/main" id="{2E1946EF-3B19-CE46-B393-9E21C5F0E94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622118" y="5193296"/>
                <a:ext cx="80045" cy="81377"/>
              </a:xfrm>
              <a:custGeom>
                <a:avLst/>
                <a:gdLst>
                  <a:gd name="T0" fmla="*/ 65 w 187"/>
                  <a:gd name="T1" fmla="*/ 130 h 186"/>
                  <a:gd name="T2" fmla="*/ 65 w 187"/>
                  <a:gd name="T3" fmla="*/ 130 h 186"/>
                  <a:gd name="T4" fmla="*/ 112 w 187"/>
                  <a:gd name="T5" fmla="*/ 139 h 186"/>
                  <a:gd name="T6" fmla="*/ 112 w 187"/>
                  <a:gd name="T7" fmla="*/ 139 h 186"/>
                  <a:gd name="T8" fmla="*/ 137 w 187"/>
                  <a:gd name="T9" fmla="*/ 120 h 186"/>
                  <a:gd name="T10" fmla="*/ 137 w 187"/>
                  <a:gd name="T11" fmla="*/ 120 h 186"/>
                  <a:gd name="T12" fmla="*/ 154 w 187"/>
                  <a:gd name="T13" fmla="*/ 72 h 186"/>
                  <a:gd name="T14" fmla="*/ 154 w 187"/>
                  <a:gd name="T15" fmla="*/ 72 h 186"/>
                  <a:gd name="T16" fmla="*/ 116 w 187"/>
                  <a:gd name="T17" fmla="*/ 45 h 186"/>
                  <a:gd name="T18" fmla="*/ 116 w 187"/>
                  <a:gd name="T19" fmla="*/ 45 h 186"/>
                  <a:gd name="T20" fmla="*/ 100 w 187"/>
                  <a:gd name="T21" fmla="*/ 51 h 186"/>
                  <a:gd name="T22" fmla="*/ 100 w 187"/>
                  <a:gd name="T23" fmla="*/ 51 h 186"/>
                  <a:gd name="T24" fmla="*/ 65 w 187"/>
                  <a:gd name="T25" fmla="*/ 130 h 186"/>
                  <a:gd name="T26" fmla="*/ 58 w 187"/>
                  <a:gd name="T27" fmla="*/ 41 h 186"/>
                  <a:gd name="T28" fmla="*/ 58 w 187"/>
                  <a:gd name="T29" fmla="*/ 41 h 186"/>
                  <a:gd name="T30" fmla="*/ 171 w 187"/>
                  <a:gd name="T31" fmla="*/ 51 h 186"/>
                  <a:gd name="T32" fmla="*/ 171 w 187"/>
                  <a:gd name="T33" fmla="*/ 51 h 186"/>
                  <a:gd name="T34" fmla="*/ 180 w 187"/>
                  <a:gd name="T35" fmla="*/ 113 h 186"/>
                  <a:gd name="T36" fmla="*/ 180 w 187"/>
                  <a:gd name="T37" fmla="*/ 113 h 186"/>
                  <a:gd name="T38" fmla="*/ 168 w 187"/>
                  <a:gd name="T39" fmla="*/ 124 h 186"/>
                  <a:gd name="T40" fmla="*/ 168 w 187"/>
                  <a:gd name="T41" fmla="*/ 124 h 186"/>
                  <a:gd name="T42" fmla="*/ 168 w 187"/>
                  <a:gd name="T43" fmla="*/ 147 h 186"/>
                  <a:gd name="T44" fmla="*/ 168 w 187"/>
                  <a:gd name="T45" fmla="*/ 147 h 186"/>
                  <a:gd name="T46" fmla="*/ 36 w 187"/>
                  <a:gd name="T47" fmla="*/ 142 h 186"/>
                  <a:gd name="T48" fmla="*/ 36 w 187"/>
                  <a:gd name="T49" fmla="*/ 142 h 186"/>
                  <a:gd name="T50" fmla="*/ 58 w 187"/>
                  <a:gd name="T51" fmla="*/ 41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6">
                    <a:moveTo>
                      <a:pt x="65" y="130"/>
                    </a:moveTo>
                    <a:lnTo>
                      <a:pt x="65" y="130"/>
                    </a:lnTo>
                    <a:cubicBezTo>
                      <a:pt x="79" y="142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7" y="129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5" y="93"/>
                      <a:pt x="154" y="72"/>
                    </a:cubicBezTo>
                    <a:lnTo>
                      <a:pt x="154" y="72"/>
                    </a:lnTo>
                    <a:cubicBezTo>
                      <a:pt x="150" y="62"/>
                      <a:pt x="128" y="45"/>
                      <a:pt x="116" y="45"/>
                    </a:cubicBezTo>
                    <a:lnTo>
                      <a:pt x="116" y="45"/>
                    </a:lnTo>
                    <a:cubicBezTo>
                      <a:pt x="111" y="45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7"/>
                      <a:pt x="65" y="130"/>
                    </a:cubicBezTo>
                    <a:close/>
                    <a:moveTo>
                      <a:pt x="58" y="41"/>
                    </a:moveTo>
                    <a:lnTo>
                      <a:pt x="58" y="41"/>
                    </a:lnTo>
                    <a:cubicBezTo>
                      <a:pt x="90" y="24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0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8" y="117"/>
                      <a:pt x="174" y="121"/>
                      <a:pt x="168" y="124"/>
                    </a:cubicBezTo>
                    <a:lnTo>
                      <a:pt x="168" y="124"/>
                    </a:lnTo>
                    <a:cubicBezTo>
                      <a:pt x="176" y="130"/>
                      <a:pt x="178" y="143"/>
                      <a:pt x="168" y="147"/>
                    </a:cubicBezTo>
                    <a:lnTo>
                      <a:pt x="168" y="147"/>
                    </a:lnTo>
                    <a:cubicBezTo>
                      <a:pt x="133" y="167"/>
                      <a:pt x="75" y="185"/>
                      <a:pt x="36" y="142"/>
                    </a:cubicBezTo>
                    <a:lnTo>
                      <a:pt x="36" y="142"/>
                    </a:lnTo>
                    <a:cubicBezTo>
                      <a:pt x="0" y="104"/>
                      <a:pt x="25" y="59"/>
                      <a:pt x="58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23" name="Freeform 216">
                <a:extLst>
                  <a:ext uri="{FF2B5EF4-FFF2-40B4-BE49-F238E27FC236}">
                    <a16:creationId xmlns:a16="http://schemas.microsoft.com/office/drawing/2014/main" id="{182FF7B5-E8F1-194B-9BE7-ECB18B9662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782207" y="5203468"/>
                <a:ext cx="77134" cy="65393"/>
              </a:xfrm>
              <a:custGeom>
                <a:avLst/>
                <a:gdLst>
                  <a:gd name="T0" fmla="*/ 129 w 178"/>
                  <a:gd name="T1" fmla="*/ 60 h 148"/>
                  <a:gd name="T2" fmla="*/ 129 w 178"/>
                  <a:gd name="T3" fmla="*/ 60 h 148"/>
                  <a:gd name="T4" fmla="*/ 88 w 178"/>
                  <a:gd name="T5" fmla="*/ 33 h 148"/>
                  <a:gd name="T6" fmla="*/ 88 w 178"/>
                  <a:gd name="T7" fmla="*/ 33 h 148"/>
                  <a:gd name="T8" fmla="*/ 58 w 178"/>
                  <a:gd name="T9" fmla="*/ 41 h 148"/>
                  <a:gd name="T10" fmla="*/ 58 w 178"/>
                  <a:gd name="T11" fmla="*/ 41 h 148"/>
                  <a:gd name="T12" fmla="*/ 22 w 178"/>
                  <a:gd name="T13" fmla="*/ 76 h 148"/>
                  <a:gd name="T14" fmla="*/ 22 w 178"/>
                  <a:gd name="T15" fmla="*/ 76 h 148"/>
                  <a:gd name="T16" fmla="*/ 46 w 178"/>
                  <a:gd name="T17" fmla="*/ 117 h 148"/>
                  <a:gd name="T18" fmla="*/ 46 w 178"/>
                  <a:gd name="T19" fmla="*/ 117 h 148"/>
                  <a:gd name="T20" fmla="*/ 63 w 178"/>
                  <a:gd name="T21" fmla="*/ 117 h 148"/>
                  <a:gd name="T22" fmla="*/ 63 w 178"/>
                  <a:gd name="T23" fmla="*/ 117 h 148"/>
                  <a:gd name="T24" fmla="*/ 129 w 178"/>
                  <a:gd name="T25" fmla="*/ 60 h 148"/>
                  <a:gd name="T26" fmla="*/ 97 w 178"/>
                  <a:gd name="T27" fmla="*/ 144 h 148"/>
                  <a:gd name="T28" fmla="*/ 97 w 178"/>
                  <a:gd name="T29" fmla="*/ 144 h 148"/>
                  <a:gd name="T30" fmla="*/ 0 w 178"/>
                  <a:gd name="T31" fmla="*/ 88 h 148"/>
                  <a:gd name="T32" fmla="*/ 0 w 178"/>
                  <a:gd name="T33" fmla="*/ 88 h 148"/>
                  <a:gd name="T34" fmla="*/ 17 w 178"/>
                  <a:gd name="T35" fmla="*/ 29 h 148"/>
                  <a:gd name="T36" fmla="*/ 17 w 178"/>
                  <a:gd name="T37" fmla="*/ 29 h 148"/>
                  <a:gd name="T38" fmla="*/ 31 w 178"/>
                  <a:gd name="T39" fmla="*/ 22 h 148"/>
                  <a:gd name="T40" fmla="*/ 31 w 178"/>
                  <a:gd name="T41" fmla="*/ 22 h 148"/>
                  <a:gd name="T42" fmla="*/ 41 w 178"/>
                  <a:gd name="T43" fmla="*/ 1 h 148"/>
                  <a:gd name="T44" fmla="*/ 41 w 178"/>
                  <a:gd name="T45" fmla="*/ 1 h 148"/>
                  <a:gd name="T46" fmla="*/ 160 w 178"/>
                  <a:gd name="T47" fmla="*/ 62 h 148"/>
                  <a:gd name="T48" fmla="*/ 160 w 178"/>
                  <a:gd name="T49" fmla="*/ 62 h 148"/>
                  <a:gd name="T50" fmla="*/ 97 w 178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19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3" y="88"/>
                      <a:pt x="35" y="112"/>
                      <a:pt x="46" y="117"/>
                    </a:cubicBezTo>
                    <a:lnTo>
                      <a:pt x="46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8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0" y="25"/>
                      <a:pt x="26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4" y="140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47" name="Freeform 217">
                <a:extLst>
                  <a:ext uri="{FF2B5EF4-FFF2-40B4-BE49-F238E27FC236}">
                    <a16:creationId xmlns:a16="http://schemas.microsoft.com/office/drawing/2014/main" id="{91532432-0218-6644-AD81-0EF10780D0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4873" y="5187951"/>
                <a:ext cx="74889" cy="101773"/>
              </a:xfrm>
              <a:custGeom>
                <a:avLst/>
                <a:gdLst>
                  <a:gd name="T0" fmla="*/ 43900 w 174"/>
                  <a:gd name="T1" fmla="*/ 20355 h 235"/>
                  <a:gd name="T2" fmla="*/ 43900 w 174"/>
                  <a:gd name="T3" fmla="*/ 20355 h 235"/>
                  <a:gd name="T4" fmla="*/ 24533 w 174"/>
                  <a:gd name="T5" fmla="*/ 30748 h 235"/>
                  <a:gd name="T6" fmla="*/ 24533 w 174"/>
                  <a:gd name="T7" fmla="*/ 30748 h 235"/>
                  <a:gd name="T8" fmla="*/ 20659 w 174"/>
                  <a:gd name="T9" fmla="*/ 46772 h 235"/>
                  <a:gd name="T10" fmla="*/ 20659 w 174"/>
                  <a:gd name="T11" fmla="*/ 46772 h 235"/>
                  <a:gd name="T12" fmla="*/ 25824 w 174"/>
                  <a:gd name="T13" fmla="*/ 72324 h 235"/>
                  <a:gd name="T14" fmla="*/ 25824 w 174"/>
                  <a:gd name="T15" fmla="*/ 72324 h 235"/>
                  <a:gd name="T16" fmla="*/ 46052 w 174"/>
                  <a:gd name="T17" fmla="*/ 72757 h 235"/>
                  <a:gd name="T18" fmla="*/ 46052 w 174"/>
                  <a:gd name="T19" fmla="*/ 72757 h 235"/>
                  <a:gd name="T20" fmla="*/ 49926 w 174"/>
                  <a:gd name="T21" fmla="*/ 65828 h 235"/>
                  <a:gd name="T22" fmla="*/ 49926 w 174"/>
                  <a:gd name="T23" fmla="*/ 65828 h 235"/>
                  <a:gd name="T24" fmla="*/ 43900 w 174"/>
                  <a:gd name="T25" fmla="*/ 20355 h 235"/>
                  <a:gd name="T26" fmla="*/ 67572 w 174"/>
                  <a:gd name="T27" fmla="*/ 58032 h 235"/>
                  <a:gd name="T28" fmla="*/ 67572 w 174"/>
                  <a:gd name="T29" fmla="*/ 58032 h 235"/>
                  <a:gd name="T30" fmla="*/ 24533 w 174"/>
                  <a:gd name="T31" fmla="*/ 85749 h 235"/>
                  <a:gd name="T32" fmla="*/ 24533 w 174"/>
                  <a:gd name="T33" fmla="*/ 85749 h 235"/>
                  <a:gd name="T34" fmla="*/ 6886 w 174"/>
                  <a:gd name="T35" fmla="*/ 61930 h 235"/>
                  <a:gd name="T36" fmla="*/ 6886 w 174"/>
                  <a:gd name="T37" fmla="*/ 61930 h 235"/>
                  <a:gd name="T38" fmla="*/ 7317 w 174"/>
                  <a:gd name="T39" fmla="*/ 53268 h 235"/>
                  <a:gd name="T40" fmla="*/ 7317 w 174"/>
                  <a:gd name="T41" fmla="*/ 53268 h 235"/>
                  <a:gd name="T42" fmla="*/ 1722 w 174"/>
                  <a:gd name="T43" fmla="*/ 43308 h 235"/>
                  <a:gd name="T44" fmla="*/ 1722 w 174"/>
                  <a:gd name="T45" fmla="*/ 43308 h 235"/>
                  <a:gd name="T46" fmla="*/ 51217 w 174"/>
                  <a:gd name="T47" fmla="*/ 6929 h 235"/>
                  <a:gd name="T48" fmla="*/ 51217 w 174"/>
                  <a:gd name="T49" fmla="*/ 6929 h 235"/>
                  <a:gd name="T50" fmla="*/ 67572 w 174"/>
                  <a:gd name="T51" fmla="*/ 58032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5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7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7"/>
                    </a:cubicBezTo>
                    <a:cubicBezTo>
                      <a:pt x="69" y="173"/>
                      <a:pt x="96" y="176"/>
                      <a:pt x="107" y="168"/>
                    </a:cubicBezTo>
                    <a:cubicBezTo>
                      <a:pt x="111" y="166"/>
                      <a:pt x="113" y="156"/>
                      <a:pt x="116" y="152"/>
                    </a:cubicBezTo>
                    <a:cubicBezTo>
                      <a:pt x="130" y="123"/>
                      <a:pt x="157" y="51"/>
                      <a:pt x="102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0" y="172"/>
                      <a:pt x="106" y="234"/>
                      <a:pt x="57" y="198"/>
                    </a:cubicBezTo>
                    <a:cubicBezTo>
                      <a:pt x="40" y="185"/>
                      <a:pt x="20" y="166"/>
                      <a:pt x="16" y="143"/>
                    </a:cubicBezTo>
                    <a:cubicBezTo>
                      <a:pt x="14" y="137"/>
                      <a:pt x="16" y="130"/>
                      <a:pt x="17" y="123"/>
                    </a:cubicBezTo>
                    <a:cubicBezTo>
                      <a:pt x="8" y="122"/>
                      <a:pt x="0" y="112"/>
                      <a:pt x="4" y="100"/>
                    </a:cubicBezTo>
                    <a:cubicBezTo>
                      <a:pt x="25" y="56"/>
                      <a:pt x="62" y="0"/>
                      <a:pt x="119" y="16"/>
                    </a:cubicBezTo>
                    <a:cubicBezTo>
                      <a:pt x="170" y="30"/>
                      <a:pt x="173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25" name="Freeform 218">
                <a:extLst>
                  <a:ext uri="{FF2B5EF4-FFF2-40B4-BE49-F238E27FC236}">
                    <a16:creationId xmlns:a16="http://schemas.microsoft.com/office/drawing/2014/main" id="{9A6A8C62-640A-5443-9D21-0ADC09EE16A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224635" y="5193296"/>
                <a:ext cx="88777" cy="84283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5 w 203"/>
                  <a:gd name="T21" fmla="*/ 50 h 196"/>
                  <a:gd name="T22" fmla="*/ 125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6 w 203"/>
                  <a:gd name="T43" fmla="*/ 166 h 196"/>
                  <a:gd name="T44" fmla="*/ 166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7" y="138"/>
                      <a:pt x="127" y="136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80" y="106"/>
                      <a:pt x="176" y="82"/>
                    </a:cubicBezTo>
                    <a:lnTo>
                      <a:pt x="176" y="82"/>
                    </a:lnTo>
                    <a:cubicBezTo>
                      <a:pt x="175" y="69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8" y="45"/>
                      <a:pt x="130" y="49"/>
                      <a:pt x="125" y="50"/>
                    </a:cubicBezTo>
                    <a:lnTo>
                      <a:pt x="125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2"/>
                      <a:pt x="202" y="109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0" y="182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49" name="Freeform 219">
                <a:extLst>
                  <a:ext uri="{FF2B5EF4-FFF2-40B4-BE49-F238E27FC236}">
                    <a16:creationId xmlns:a16="http://schemas.microsoft.com/office/drawing/2014/main" id="{997ABB38-CF14-1740-B16A-DA5EA17F6D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91493" y="5187951"/>
                <a:ext cx="76810" cy="103694"/>
              </a:xfrm>
              <a:custGeom>
                <a:avLst/>
                <a:gdLst>
                  <a:gd name="T0" fmla="*/ 44515 w 176"/>
                  <a:gd name="T1" fmla="*/ 21530 h 236"/>
                  <a:gd name="T2" fmla="*/ 44515 w 176"/>
                  <a:gd name="T3" fmla="*/ 21530 h 236"/>
                  <a:gd name="T4" fmla="*/ 25312 w 176"/>
                  <a:gd name="T5" fmla="*/ 32075 h 236"/>
                  <a:gd name="T6" fmla="*/ 25312 w 176"/>
                  <a:gd name="T7" fmla="*/ 32075 h 236"/>
                  <a:gd name="T8" fmla="*/ 21385 w 176"/>
                  <a:gd name="T9" fmla="*/ 47893 h 236"/>
                  <a:gd name="T10" fmla="*/ 21385 w 176"/>
                  <a:gd name="T11" fmla="*/ 47893 h 236"/>
                  <a:gd name="T12" fmla="*/ 26185 w 176"/>
                  <a:gd name="T13" fmla="*/ 73816 h 236"/>
                  <a:gd name="T14" fmla="*/ 26185 w 176"/>
                  <a:gd name="T15" fmla="*/ 73816 h 236"/>
                  <a:gd name="T16" fmla="*/ 47133 w 176"/>
                  <a:gd name="T17" fmla="*/ 74695 h 236"/>
                  <a:gd name="T18" fmla="*/ 47133 w 176"/>
                  <a:gd name="T19" fmla="*/ 74695 h 236"/>
                  <a:gd name="T20" fmla="*/ 51061 w 176"/>
                  <a:gd name="T21" fmla="*/ 67225 h 236"/>
                  <a:gd name="T22" fmla="*/ 51061 w 176"/>
                  <a:gd name="T23" fmla="*/ 67225 h 236"/>
                  <a:gd name="T24" fmla="*/ 44515 w 176"/>
                  <a:gd name="T25" fmla="*/ 21530 h 236"/>
                  <a:gd name="T26" fmla="*/ 68954 w 176"/>
                  <a:gd name="T27" fmla="*/ 58877 h 236"/>
                  <a:gd name="T28" fmla="*/ 68954 w 176"/>
                  <a:gd name="T29" fmla="*/ 58877 h 236"/>
                  <a:gd name="T30" fmla="*/ 25312 w 176"/>
                  <a:gd name="T31" fmla="*/ 87876 h 236"/>
                  <a:gd name="T32" fmla="*/ 25312 w 176"/>
                  <a:gd name="T33" fmla="*/ 87876 h 236"/>
                  <a:gd name="T34" fmla="*/ 7419 w 176"/>
                  <a:gd name="T35" fmla="*/ 63710 h 236"/>
                  <a:gd name="T36" fmla="*/ 7419 w 176"/>
                  <a:gd name="T37" fmla="*/ 63710 h 236"/>
                  <a:gd name="T38" fmla="*/ 7856 w 176"/>
                  <a:gd name="T39" fmla="*/ 54923 h 236"/>
                  <a:gd name="T40" fmla="*/ 7856 w 176"/>
                  <a:gd name="T41" fmla="*/ 54923 h 236"/>
                  <a:gd name="T42" fmla="*/ 2182 w 176"/>
                  <a:gd name="T43" fmla="*/ 44378 h 236"/>
                  <a:gd name="T44" fmla="*/ 2182 w 176"/>
                  <a:gd name="T45" fmla="*/ 44378 h 236"/>
                  <a:gd name="T46" fmla="*/ 52807 w 176"/>
                  <a:gd name="T47" fmla="*/ 7030 h 236"/>
                  <a:gd name="T48" fmla="*/ 52807 w 176"/>
                  <a:gd name="T49" fmla="*/ 7030 h 236"/>
                  <a:gd name="T50" fmla="*/ 68954 w 176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6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6"/>
                      <a:pt x="70" y="58"/>
                      <a:pt x="58" y="73"/>
                    </a:cubicBezTo>
                    <a:cubicBezTo>
                      <a:pt x="60" y="86"/>
                      <a:pt x="54" y="95"/>
                      <a:pt x="49" y="109"/>
                    </a:cubicBezTo>
                    <a:cubicBezTo>
                      <a:pt x="39" y="130"/>
                      <a:pt x="39" y="153"/>
                      <a:pt x="60" y="168"/>
                    </a:cubicBezTo>
                    <a:cubicBezTo>
                      <a:pt x="70" y="175"/>
                      <a:pt x="97" y="178"/>
                      <a:pt x="108" y="170"/>
                    </a:cubicBezTo>
                    <a:cubicBezTo>
                      <a:pt x="112" y="166"/>
                      <a:pt x="114" y="157"/>
                      <a:pt x="117" y="153"/>
                    </a:cubicBezTo>
                    <a:cubicBezTo>
                      <a:pt x="131" y="125"/>
                      <a:pt x="158" y="53"/>
                      <a:pt x="102" y="49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4"/>
                      <a:pt x="108" y="235"/>
                      <a:pt x="58" y="200"/>
                    </a:cubicBezTo>
                    <a:cubicBezTo>
                      <a:pt x="41" y="187"/>
                      <a:pt x="21" y="166"/>
                      <a:pt x="17" y="145"/>
                    </a:cubicBezTo>
                    <a:cubicBezTo>
                      <a:pt x="16" y="138"/>
                      <a:pt x="17" y="132"/>
                      <a:pt x="18" y="125"/>
                    </a:cubicBezTo>
                    <a:cubicBezTo>
                      <a:pt x="10" y="122"/>
                      <a:pt x="0" y="113"/>
                      <a:pt x="5" y="101"/>
                    </a:cubicBezTo>
                    <a:cubicBezTo>
                      <a:pt x="26" y="58"/>
                      <a:pt x="63" y="0"/>
                      <a:pt x="121" y="16"/>
                    </a:cubicBezTo>
                    <a:cubicBezTo>
                      <a:pt x="171" y="32"/>
                      <a:pt x="175" y="94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27" name="Freeform 220">
                <a:extLst>
                  <a:ext uri="{FF2B5EF4-FFF2-40B4-BE49-F238E27FC236}">
                    <a16:creationId xmlns:a16="http://schemas.microsoft.com/office/drawing/2014/main" id="{5C5B98EB-860F-F74F-A275-56FB722B3C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079100" y="5204922"/>
                <a:ext cx="75678" cy="65392"/>
              </a:xfrm>
              <a:custGeom>
                <a:avLst/>
                <a:gdLst>
                  <a:gd name="T0" fmla="*/ 130 w 178"/>
                  <a:gd name="T1" fmla="*/ 62 h 149"/>
                  <a:gd name="T2" fmla="*/ 130 w 178"/>
                  <a:gd name="T3" fmla="*/ 62 h 149"/>
                  <a:gd name="T4" fmla="*/ 88 w 178"/>
                  <a:gd name="T5" fmla="*/ 33 h 149"/>
                  <a:gd name="T6" fmla="*/ 88 w 178"/>
                  <a:gd name="T7" fmla="*/ 33 h 149"/>
                  <a:gd name="T8" fmla="*/ 58 w 178"/>
                  <a:gd name="T9" fmla="*/ 42 h 149"/>
                  <a:gd name="T10" fmla="*/ 58 w 178"/>
                  <a:gd name="T11" fmla="*/ 42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8 h 149"/>
                  <a:gd name="T18" fmla="*/ 47 w 178"/>
                  <a:gd name="T19" fmla="*/ 118 h 149"/>
                  <a:gd name="T20" fmla="*/ 63 w 178"/>
                  <a:gd name="T21" fmla="*/ 119 h 149"/>
                  <a:gd name="T22" fmla="*/ 63 w 178"/>
                  <a:gd name="T23" fmla="*/ 119 h 149"/>
                  <a:gd name="T24" fmla="*/ 130 w 178"/>
                  <a:gd name="T25" fmla="*/ 62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30 h 149"/>
                  <a:gd name="T36" fmla="*/ 17 w 178"/>
                  <a:gd name="T37" fmla="*/ 30 h 149"/>
                  <a:gd name="T38" fmla="*/ 31 w 178"/>
                  <a:gd name="T39" fmla="*/ 23 h 149"/>
                  <a:gd name="T40" fmla="*/ 31 w 178"/>
                  <a:gd name="T41" fmla="*/ 23 h 149"/>
                  <a:gd name="T42" fmla="*/ 42 w 178"/>
                  <a:gd name="T43" fmla="*/ 2 h 149"/>
                  <a:gd name="T44" fmla="*/ 42 w 178"/>
                  <a:gd name="T45" fmla="*/ 2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4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1" y="40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7" y="113"/>
                      <a:pt x="47" y="118"/>
                    </a:cubicBezTo>
                    <a:lnTo>
                      <a:pt x="47" y="118"/>
                    </a:lnTo>
                    <a:cubicBezTo>
                      <a:pt x="51" y="119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8"/>
                      <a:pt x="155" y="110"/>
                      <a:pt x="130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9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3"/>
                      <a:pt x="31" y="23"/>
                    </a:cubicBezTo>
                    <a:lnTo>
                      <a:pt x="31" y="23"/>
                    </a:lnTo>
                    <a:cubicBezTo>
                      <a:pt x="27" y="14"/>
                      <a:pt x="30" y="4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3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28" name="Freeform 221">
                <a:extLst>
                  <a:ext uri="{FF2B5EF4-FFF2-40B4-BE49-F238E27FC236}">
                    <a16:creationId xmlns:a16="http://schemas.microsoft.com/office/drawing/2014/main" id="{F0191C32-7F25-7540-B386-58D8712D36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38992" y="5196203"/>
                <a:ext cx="82956" cy="79923"/>
              </a:xfrm>
              <a:custGeom>
                <a:avLst/>
                <a:gdLst>
                  <a:gd name="T0" fmla="*/ 65 w 188"/>
                  <a:gd name="T1" fmla="*/ 131 h 186"/>
                  <a:gd name="T2" fmla="*/ 65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2 w 188"/>
                  <a:gd name="T21" fmla="*/ 51 h 186"/>
                  <a:gd name="T22" fmla="*/ 102 w 188"/>
                  <a:gd name="T23" fmla="*/ 51 h 186"/>
                  <a:gd name="T24" fmla="*/ 65 w 188"/>
                  <a:gd name="T25" fmla="*/ 131 h 186"/>
                  <a:gd name="T26" fmla="*/ 59 w 188"/>
                  <a:gd name="T27" fmla="*/ 40 h 186"/>
                  <a:gd name="T28" fmla="*/ 59 w 188"/>
                  <a:gd name="T29" fmla="*/ 40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7 h 186"/>
                  <a:gd name="T44" fmla="*/ 170 w 188"/>
                  <a:gd name="T45" fmla="*/ 147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0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81" y="142"/>
                      <a:pt x="98" y="143"/>
                      <a:pt x="113" y="139"/>
                    </a:cubicBezTo>
                    <a:lnTo>
                      <a:pt x="113" y="139"/>
                    </a:lnTo>
                    <a:cubicBezTo>
                      <a:pt x="117" y="130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5" y="109"/>
                      <a:pt x="166" y="93"/>
                      <a:pt x="155" y="73"/>
                    </a:cubicBezTo>
                    <a:lnTo>
                      <a:pt x="155" y="73"/>
                    </a:lnTo>
                    <a:cubicBezTo>
                      <a:pt x="150" y="61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2" y="51"/>
                    </a:cubicBezTo>
                    <a:lnTo>
                      <a:pt x="102" y="51"/>
                    </a:lnTo>
                    <a:cubicBezTo>
                      <a:pt x="77" y="63"/>
                      <a:pt x="21" y="97"/>
                      <a:pt x="65" y="131"/>
                    </a:cubicBezTo>
                    <a:close/>
                    <a:moveTo>
                      <a:pt x="59" y="40"/>
                    </a:moveTo>
                    <a:lnTo>
                      <a:pt x="59" y="40"/>
                    </a:lnTo>
                    <a:cubicBezTo>
                      <a:pt x="90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5" y="121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79" y="143"/>
                      <a:pt x="170" y="147"/>
                    </a:cubicBezTo>
                    <a:lnTo>
                      <a:pt x="170" y="147"/>
                    </a:lnTo>
                    <a:cubicBezTo>
                      <a:pt x="133" y="167"/>
                      <a:pt x="77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29" name="Freeform 222">
                <a:extLst>
                  <a:ext uri="{FF2B5EF4-FFF2-40B4-BE49-F238E27FC236}">
                    <a16:creationId xmlns:a16="http://schemas.microsoft.com/office/drawing/2014/main" id="{F7C0C0F7-FFD0-2A43-BB8B-84A762C48D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700537" y="5203468"/>
                <a:ext cx="77133" cy="65393"/>
              </a:xfrm>
              <a:custGeom>
                <a:avLst/>
                <a:gdLst>
                  <a:gd name="T0" fmla="*/ 130 w 178"/>
                  <a:gd name="T1" fmla="*/ 61 h 150"/>
                  <a:gd name="T2" fmla="*/ 130 w 178"/>
                  <a:gd name="T3" fmla="*/ 61 h 150"/>
                  <a:gd name="T4" fmla="*/ 89 w 178"/>
                  <a:gd name="T5" fmla="*/ 33 h 150"/>
                  <a:gd name="T6" fmla="*/ 89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4 w 178"/>
                  <a:gd name="T13" fmla="*/ 77 h 150"/>
                  <a:gd name="T14" fmla="*/ 24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1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3 w 178"/>
                  <a:gd name="T39" fmla="*/ 23 h 150"/>
                  <a:gd name="T40" fmla="*/ 33 w 178"/>
                  <a:gd name="T41" fmla="*/ 23 h 150"/>
                  <a:gd name="T42" fmla="*/ 41 w 178"/>
                  <a:gd name="T43" fmla="*/ 2 h 150"/>
                  <a:gd name="T44" fmla="*/ 41 w 178"/>
                  <a:gd name="T45" fmla="*/ 2 h 150"/>
                  <a:gd name="T46" fmla="*/ 162 w 178"/>
                  <a:gd name="T47" fmla="*/ 64 h 150"/>
                  <a:gd name="T48" fmla="*/ 162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1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1" y="40"/>
                      <a:pt x="58" y="41"/>
                    </a:cubicBezTo>
                    <a:lnTo>
                      <a:pt x="58" y="41"/>
                    </a:lnTo>
                    <a:cubicBezTo>
                      <a:pt x="39" y="44"/>
                      <a:pt x="24" y="53"/>
                      <a:pt x="24" y="77"/>
                    </a:cubicBezTo>
                    <a:lnTo>
                      <a:pt x="24" y="77"/>
                    </a:lnTo>
                    <a:cubicBezTo>
                      <a:pt x="25" y="88"/>
                      <a:pt x="37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1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3" y="23"/>
                    </a:cubicBezTo>
                    <a:lnTo>
                      <a:pt x="33" y="23"/>
                    </a:lnTo>
                    <a:cubicBezTo>
                      <a:pt x="27" y="15"/>
                      <a:pt x="31" y="3"/>
                      <a:pt x="41" y="2"/>
                    </a:cubicBezTo>
                    <a:lnTo>
                      <a:pt x="41" y="2"/>
                    </a:lnTo>
                    <a:cubicBezTo>
                      <a:pt x="83" y="0"/>
                      <a:pt x="143" y="7"/>
                      <a:pt x="162" y="64"/>
                    </a:cubicBezTo>
                    <a:lnTo>
                      <a:pt x="162" y="64"/>
                    </a:lnTo>
                    <a:cubicBezTo>
                      <a:pt x="177" y="112"/>
                      <a:pt x="135" y="141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53" name="Freeform 223">
                <a:extLst>
                  <a:ext uri="{FF2B5EF4-FFF2-40B4-BE49-F238E27FC236}">
                    <a16:creationId xmlns:a16="http://schemas.microsoft.com/office/drawing/2014/main" id="{3F51108E-78A2-994B-B383-93665677AF7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2353" y="5187951"/>
                <a:ext cx="76810" cy="103694"/>
              </a:xfrm>
              <a:custGeom>
                <a:avLst/>
                <a:gdLst>
                  <a:gd name="T0" fmla="*/ 44769 w 175"/>
                  <a:gd name="T1" fmla="*/ 21439 h 237"/>
                  <a:gd name="T2" fmla="*/ 44769 w 175"/>
                  <a:gd name="T3" fmla="*/ 21439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067 h 237"/>
                  <a:gd name="T14" fmla="*/ 26335 w 175"/>
                  <a:gd name="T15" fmla="*/ 73067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4769 w 175"/>
                  <a:gd name="T25" fmla="*/ 21439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7505 h 237"/>
                  <a:gd name="T32" fmla="*/ 25457 w 175"/>
                  <a:gd name="T33" fmla="*/ 87505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691 h 237"/>
                  <a:gd name="T40" fmla="*/ 8339 w 175"/>
                  <a:gd name="T41" fmla="*/ 54691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3" y="47"/>
                      <a:pt x="69" y="58"/>
                      <a:pt x="57" y="72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60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2" y="166"/>
                      <a:pt x="113" y="158"/>
                      <a:pt x="116" y="152"/>
                    </a:cubicBezTo>
                    <a:cubicBezTo>
                      <a:pt x="131" y="123"/>
                      <a:pt x="157" y="54"/>
                      <a:pt x="102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200"/>
                    </a:cubicBezTo>
                    <a:cubicBezTo>
                      <a:pt x="40" y="187"/>
                      <a:pt x="21" y="167"/>
                      <a:pt x="16" y="143"/>
                    </a:cubicBezTo>
                    <a:cubicBezTo>
                      <a:pt x="15" y="137"/>
                      <a:pt x="16" y="131"/>
                      <a:pt x="19" y="125"/>
                    </a:cubicBezTo>
                    <a:cubicBezTo>
                      <a:pt x="10" y="123"/>
                      <a:pt x="0" y="113"/>
                      <a:pt x="6" y="101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31" name="Freeform 224">
                <a:extLst>
                  <a:ext uri="{FF2B5EF4-FFF2-40B4-BE49-F238E27FC236}">
                    <a16:creationId xmlns:a16="http://schemas.microsoft.com/office/drawing/2014/main" id="{74B2B07C-EDD5-C849-8E84-69B8F6E8BA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51697" y="5193296"/>
                <a:ext cx="88776" cy="87190"/>
              </a:xfrm>
              <a:custGeom>
                <a:avLst/>
                <a:gdLst>
                  <a:gd name="T0" fmla="*/ 59 w 204"/>
                  <a:gd name="T1" fmla="*/ 134 h 197"/>
                  <a:gd name="T2" fmla="*/ 59 w 204"/>
                  <a:gd name="T3" fmla="*/ 134 h 197"/>
                  <a:gd name="T4" fmla="*/ 108 w 204"/>
                  <a:gd name="T5" fmla="*/ 150 h 197"/>
                  <a:gd name="T6" fmla="*/ 108 w 204"/>
                  <a:gd name="T7" fmla="*/ 150 h 197"/>
                  <a:gd name="T8" fmla="*/ 142 w 204"/>
                  <a:gd name="T9" fmla="*/ 132 h 197"/>
                  <a:gd name="T10" fmla="*/ 142 w 204"/>
                  <a:gd name="T11" fmla="*/ 132 h 197"/>
                  <a:gd name="T12" fmla="*/ 175 w 204"/>
                  <a:gd name="T13" fmla="*/ 82 h 197"/>
                  <a:gd name="T14" fmla="*/ 175 w 204"/>
                  <a:gd name="T15" fmla="*/ 82 h 197"/>
                  <a:gd name="T16" fmla="*/ 144 w 204"/>
                  <a:gd name="T17" fmla="*/ 46 h 197"/>
                  <a:gd name="T18" fmla="*/ 144 w 204"/>
                  <a:gd name="T19" fmla="*/ 46 h 197"/>
                  <a:gd name="T20" fmla="*/ 125 w 204"/>
                  <a:gd name="T21" fmla="*/ 52 h 197"/>
                  <a:gd name="T22" fmla="*/ 125 w 204"/>
                  <a:gd name="T23" fmla="*/ 52 h 197"/>
                  <a:gd name="T24" fmla="*/ 59 w 204"/>
                  <a:gd name="T25" fmla="*/ 134 h 197"/>
                  <a:gd name="T26" fmla="*/ 83 w 204"/>
                  <a:gd name="T27" fmla="*/ 36 h 197"/>
                  <a:gd name="T28" fmla="*/ 83 w 204"/>
                  <a:gd name="T29" fmla="*/ 36 h 197"/>
                  <a:gd name="T30" fmla="*/ 199 w 204"/>
                  <a:gd name="T31" fmla="*/ 62 h 197"/>
                  <a:gd name="T32" fmla="*/ 199 w 204"/>
                  <a:gd name="T33" fmla="*/ 62 h 197"/>
                  <a:gd name="T34" fmla="*/ 188 w 204"/>
                  <a:gd name="T35" fmla="*/ 131 h 197"/>
                  <a:gd name="T36" fmla="*/ 188 w 204"/>
                  <a:gd name="T37" fmla="*/ 131 h 197"/>
                  <a:gd name="T38" fmla="*/ 172 w 204"/>
                  <a:gd name="T39" fmla="*/ 142 h 197"/>
                  <a:gd name="T40" fmla="*/ 172 w 204"/>
                  <a:gd name="T41" fmla="*/ 142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4 h 197"/>
                  <a:gd name="T48" fmla="*/ 25 w 204"/>
                  <a:gd name="T49" fmla="*/ 144 h 197"/>
                  <a:gd name="T50" fmla="*/ 83 w 204"/>
                  <a:gd name="T51" fmla="*/ 36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3" y="149"/>
                      <a:pt x="90" y="152"/>
                      <a:pt x="108" y="150"/>
                    </a:cubicBezTo>
                    <a:lnTo>
                      <a:pt x="108" y="150"/>
                    </a:lnTo>
                    <a:cubicBezTo>
                      <a:pt x="116" y="140"/>
                      <a:pt x="126" y="137"/>
                      <a:pt x="142" y="132"/>
                    </a:cubicBezTo>
                    <a:lnTo>
                      <a:pt x="142" y="132"/>
                    </a:lnTo>
                    <a:cubicBezTo>
                      <a:pt x="162" y="123"/>
                      <a:pt x="179" y="107"/>
                      <a:pt x="175" y="82"/>
                    </a:cubicBezTo>
                    <a:lnTo>
                      <a:pt x="175" y="82"/>
                    </a:lnTo>
                    <a:cubicBezTo>
                      <a:pt x="174" y="70"/>
                      <a:pt x="157" y="49"/>
                      <a:pt x="144" y="46"/>
                    </a:cubicBezTo>
                    <a:lnTo>
                      <a:pt x="144" y="46"/>
                    </a:lnTo>
                    <a:cubicBezTo>
                      <a:pt x="138" y="46"/>
                      <a:pt x="130" y="50"/>
                      <a:pt x="125" y="52"/>
                    </a:cubicBezTo>
                    <a:lnTo>
                      <a:pt x="125" y="52"/>
                    </a:lnTo>
                    <a:cubicBezTo>
                      <a:pt x="95" y="61"/>
                      <a:pt x="25" y="92"/>
                      <a:pt x="59" y="134"/>
                    </a:cubicBezTo>
                    <a:close/>
                    <a:moveTo>
                      <a:pt x="83" y="36"/>
                    </a:moveTo>
                    <a:lnTo>
                      <a:pt x="83" y="36"/>
                    </a:lnTo>
                    <a:cubicBezTo>
                      <a:pt x="122" y="20"/>
                      <a:pt x="192" y="0"/>
                      <a:pt x="199" y="62"/>
                    </a:cubicBezTo>
                    <a:lnTo>
                      <a:pt x="199" y="62"/>
                    </a:lnTo>
                    <a:cubicBezTo>
                      <a:pt x="203" y="83"/>
                      <a:pt x="201" y="111"/>
                      <a:pt x="188" y="131"/>
                    </a:cubicBezTo>
                    <a:lnTo>
                      <a:pt x="188" y="131"/>
                    </a:lnTo>
                    <a:cubicBezTo>
                      <a:pt x="184" y="134"/>
                      <a:pt x="179" y="138"/>
                      <a:pt x="172" y="142"/>
                    </a:cubicBezTo>
                    <a:lnTo>
                      <a:pt x="172" y="142"/>
                    </a:lnTo>
                    <a:cubicBezTo>
                      <a:pt x="179" y="149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3"/>
                      <a:pt x="53" y="196"/>
                      <a:pt x="25" y="144"/>
                    </a:cubicBezTo>
                    <a:lnTo>
                      <a:pt x="25" y="144"/>
                    </a:lnTo>
                    <a:cubicBezTo>
                      <a:pt x="0" y="96"/>
                      <a:pt x="42" y="52"/>
                      <a:pt x="83" y="3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55" name="Freeform 225">
                <a:extLst>
                  <a:ext uri="{FF2B5EF4-FFF2-40B4-BE49-F238E27FC236}">
                    <a16:creationId xmlns:a16="http://schemas.microsoft.com/office/drawing/2014/main" id="{EEB214D1-F0FD-2940-B2A1-17A89F1075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20894" y="5189870"/>
                <a:ext cx="76810" cy="103694"/>
              </a:xfrm>
              <a:custGeom>
                <a:avLst/>
                <a:gdLst>
                  <a:gd name="T0" fmla="*/ 45208 w 175"/>
                  <a:gd name="T1" fmla="*/ 21001 h 237"/>
                  <a:gd name="T2" fmla="*/ 45208 w 175"/>
                  <a:gd name="T3" fmla="*/ 21001 h 237"/>
                  <a:gd name="T4" fmla="*/ 25018 w 175"/>
                  <a:gd name="T5" fmla="*/ 31502 h 237"/>
                  <a:gd name="T6" fmla="*/ 25018 w 175"/>
                  <a:gd name="T7" fmla="*/ 31502 h 237"/>
                  <a:gd name="T8" fmla="*/ 21507 w 175"/>
                  <a:gd name="T9" fmla="*/ 47690 h 237"/>
                  <a:gd name="T10" fmla="*/ 21507 w 175"/>
                  <a:gd name="T11" fmla="*/ 47690 h 237"/>
                  <a:gd name="T12" fmla="*/ 25896 w 175"/>
                  <a:gd name="T13" fmla="*/ 72630 h 237"/>
                  <a:gd name="T14" fmla="*/ 25896 w 175"/>
                  <a:gd name="T15" fmla="*/ 72630 h 237"/>
                  <a:gd name="T16" fmla="*/ 46964 w 175"/>
                  <a:gd name="T17" fmla="*/ 73505 h 237"/>
                  <a:gd name="T18" fmla="*/ 46964 w 175"/>
                  <a:gd name="T19" fmla="*/ 73505 h 237"/>
                  <a:gd name="T20" fmla="*/ 50914 w 175"/>
                  <a:gd name="T21" fmla="*/ 66504 h 237"/>
                  <a:gd name="T22" fmla="*/ 50914 w 175"/>
                  <a:gd name="T23" fmla="*/ 66504 h 237"/>
                  <a:gd name="T24" fmla="*/ 45208 w 175"/>
                  <a:gd name="T25" fmla="*/ 21001 h 237"/>
                  <a:gd name="T26" fmla="*/ 68910 w 175"/>
                  <a:gd name="T27" fmla="*/ 58629 h 237"/>
                  <a:gd name="T28" fmla="*/ 68910 w 175"/>
                  <a:gd name="T29" fmla="*/ 58629 h 237"/>
                  <a:gd name="T30" fmla="*/ 25457 w 175"/>
                  <a:gd name="T31" fmla="*/ 86630 h 237"/>
                  <a:gd name="T32" fmla="*/ 25457 w 175"/>
                  <a:gd name="T33" fmla="*/ 86630 h 237"/>
                  <a:gd name="T34" fmla="*/ 7023 w 175"/>
                  <a:gd name="T35" fmla="*/ 62566 h 237"/>
                  <a:gd name="T36" fmla="*/ 7023 w 175"/>
                  <a:gd name="T37" fmla="*/ 62566 h 237"/>
                  <a:gd name="T38" fmla="*/ 8339 w 175"/>
                  <a:gd name="T39" fmla="*/ 54253 h 237"/>
                  <a:gd name="T40" fmla="*/ 8339 w 175"/>
                  <a:gd name="T41" fmla="*/ 54253 h 237"/>
                  <a:gd name="T42" fmla="*/ 2633 w 175"/>
                  <a:gd name="T43" fmla="*/ 44190 h 237"/>
                  <a:gd name="T44" fmla="*/ 2633 w 175"/>
                  <a:gd name="T45" fmla="*/ 44190 h 237"/>
                  <a:gd name="T46" fmla="*/ 52670 w 175"/>
                  <a:gd name="T47" fmla="*/ 7438 h 237"/>
                  <a:gd name="T48" fmla="*/ 52670 w 175"/>
                  <a:gd name="T49" fmla="*/ 7438 h 237"/>
                  <a:gd name="T50" fmla="*/ 68910 w 175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8"/>
                    </a:moveTo>
                    <a:lnTo>
                      <a:pt x="103" y="48"/>
                    </a:lnTo>
                    <a:cubicBezTo>
                      <a:pt x="83" y="47"/>
                      <a:pt x="69" y="57"/>
                      <a:pt x="57" y="72"/>
                    </a:cubicBezTo>
                    <a:cubicBezTo>
                      <a:pt x="59" y="84"/>
                      <a:pt x="53" y="93"/>
                      <a:pt x="49" y="109"/>
                    </a:cubicBezTo>
                    <a:cubicBezTo>
                      <a:pt x="40" y="130"/>
                      <a:pt x="40" y="152"/>
                      <a:pt x="59" y="166"/>
                    </a:cubicBezTo>
                    <a:cubicBezTo>
                      <a:pt x="70" y="173"/>
                      <a:pt x="96" y="177"/>
                      <a:pt x="107" y="168"/>
                    </a:cubicBezTo>
                    <a:cubicBezTo>
                      <a:pt x="112" y="165"/>
                      <a:pt x="113" y="157"/>
                      <a:pt x="116" y="152"/>
                    </a:cubicBezTo>
                    <a:cubicBezTo>
                      <a:pt x="130" y="123"/>
                      <a:pt x="157" y="52"/>
                      <a:pt x="103" y="48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3"/>
                      <a:pt x="107" y="236"/>
                      <a:pt x="58" y="198"/>
                    </a:cubicBezTo>
                    <a:cubicBezTo>
                      <a:pt x="40" y="185"/>
                      <a:pt x="20" y="165"/>
                      <a:pt x="16" y="143"/>
                    </a:cubicBezTo>
                    <a:cubicBezTo>
                      <a:pt x="15" y="136"/>
                      <a:pt x="16" y="131"/>
                      <a:pt x="19" y="124"/>
                    </a:cubicBezTo>
                    <a:cubicBezTo>
                      <a:pt x="9" y="123"/>
                      <a:pt x="0" y="111"/>
                      <a:pt x="6" y="101"/>
                    </a:cubicBezTo>
                    <a:cubicBezTo>
                      <a:pt x="25" y="57"/>
                      <a:pt x="63" y="0"/>
                      <a:pt x="120" y="17"/>
                    </a:cubicBezTo>
                    <a:cubicBezTo>
                      <a:pt x="171" y="31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33" name="Freeform 226">
                <a:extLst>
                  <a:ext uri="{FF2B5EF4-FFF2-40B4-BE49-F238E27FC236}">
                    <a16:creationId xmlns:a16="http://schemas.microsoft.com/office/drawing/2014/main" id="{46B3D5D0-4071-6043-A2D5-A26926E76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006162" y="5204922"/>
                <a:ext cx="77133" cy="6539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8 w 177"/>
                  <a:gd name="T5" fmla="*/ 34 h 150"/>
                  <a:gd name="T6" fmla="*/ 88 w 177"/>
                  <a:gd name="T7" fmla="*/ 34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6 h 150"/>
                  <a:gd name="T14" fmla="*/ 24 w 177"/>
                  <a:gd name="T15" fmla="*/ 76 h 150"/>
                  <a:gd name="T16" fmla="*/ 46 w 177"/>
                  <a:gd name="T17" fmla="*/ 118 h 150"/>
                  <a:gd name="T18" fmla="*/ 46 w 177"/>
                  <a:gd name="T19" fmla="*/ 118 h 150"/>
                  <a:gd name="T20" fmla="*/ 63 w 177"/>
                  <a:gd name="T21" fmla="*/ 118 h 150"/>
                  <a:gd name="T22" fmla="*/ 63 w 177"/>
                  <a:gd name="T23" fmla="*/ 118 h 150"/>
                  <a:gd name="T24" fmla="*/ 129 w 177"/>
                  <a:gd name="T25" fmla="*/ 62 h 150"/>
                  <a:gd name="T26" fmla="*/ 97 w 177"/>
                  <a:gd name="T27" fmla="*/ 146 h 150"/>
                  <a:gd name="T28" fmla="*/ 97 w 177"/>
                  <a:gd name="T29" fmla="*/ 146 h 150"/>
                  <a:gd name="T30" fmla="*/ 0 w 177"/>
                  <a:gd name="T31" fmla="*/ 89 h 150"/>
                  <a:gd name="T32" fmla="*/ 0 w 177"/>
                  <a:gd name="T33" fmla="*/ 89 h 150"/>
                  <a:gd name="T34" fmla="*/ 17 w 177"/>
                  <a:gd name="T35" fmla="*/ 30 h 150"/>
                  <a:gd name="T36" fmla="*/ 17 w 177"/>
                  <a:gd name="T37" fmla="*/ 30 h 150"/>
                  <a:gd name="T38" fmla="*/ 30 w 177"/>
                  <a:gd name="T39" fmla="*/ 24 h 150"/>
                  <a:gd name="T40" fmla="*/ 30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1 w 177"/>
                  <a:gd name="T47" fmla="*/ 63 h 150"/>
                  <a:gd name="T48" fmla="*/ 161 w 177"/>
                  <a:gd name="T49" fmla="*/ 63 h 150"/>
                  <a:gd name="T50" fmla="*/ 97 w 177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8" y="34"/>
                    </a:cubicBezTo>
                    <a:lnTo>
                      <a:pt x="88" y="34"/>
                    </a:lnTo>
                    <a:cubicBezTo>
                      <a:pt x="80" y="42"/>
                      <a:pt x="71" y="39"/>
                      <a:pt x="58" y="42"/>
                    </a:cubicBezTo>
                    <a:lnTo>
                      <a:pt x="58" y="42"/>
                    </a:lnTo>
                    <a:cubicBezTo>
                      <a:pt x="38" y="43"/>
                      <a:pt x="23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6" y="118"/>
                    </a:cubicBezTo>
                    <a:lnTo>
                      <a:pt x="46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10"/>
                      <a:pt x="129" y="62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9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5" y="25"/>
                      <a:pt x="30" y="24"/>
                    </a:cubicBezTo>
                    <a:lnTo>
                      <a:pt x="30" y="24"/>
                    </a:lnTo>
                    <a:cubicBezTo>
                      <a:pt x="28" y="16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6" y="112"/>
                      <a:pt x="136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34" name="Freeform 227">
                <a:extLst>
                  <a:ext uri="{FF2B5EF4-FFF2-40B4-BE49-F238E27FC236}">
                    <a16:creationId xmlns:a16="http://schemas.microsoft.com/office/drawing/2014/main" id="{39F40354-1535-3146-823F-C3D280077E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467509" y="5196203"/>
                <a:ext cx="81500" cy="79923"/>
              </a:xfrm>
              <a:custGeom>
                <a:avLst/>
                <a:gdLst>
                  <a:gd name="T0" fmla="*/ 66 w 189"/>
                  <a:gd name="T1" fmla="*/ 131 h 187"/>
                  <a:gd name="T2" fmla="*/ 66 w 189"/>
                  <a:gd name="T3" fmla="*/ 131 h 187"/>
                  <a:gd name="T4" fmla="*/ 115 w 189"/>
                  <a:gd name="T5" fmla="*/ 140 h 187"/>
                  <a:gd name="T6" fmla="*/ 115 w 189"/>
                  <a:gd name="T7" fmla="*/ 140 h 187"/>
                  <a:gd name="T8" fmla="*/ 140 w 189"/>
                  <a:gd name="T9" fmla="*/ 119 h 187"/>
                  <a:gd name="T10" fmla="*/ 140 w 189"/>
                  <a:gd name="T11" fmla="*/ 119 h 187"/>
                  <a:gd name="T12" fmla="*/ 157 w 189"/>
                  <a:gd name="T13" fmla="*/ 73 h 187"/>
                  <a:gd name="T14" fmla="*/ 157 w 189"/>
                  <a:gd name="T15" fmla="*/ 73 h 187"/>
                  <a:gd name="T16" fmla="*/ 117 w 189"/>
                  <a:gd name="T17" fmla="*/ 46 h 187"/>
                  <a:gd name="T18" fmla="*/ 117 w 189"/>
                  <a:gd name="T19" fmla="*/ 46 h 187"/>
                  <a:gd name="T20" fmla="*/ 102 w 189"/>
                  <a:gd name="T21" fmla="*/ 52 h 187"/>
                  <a:gd name="T22" fmla="*/ 102 w 189"/>
                  <a:gd name="T23" fmla="*/ 52 h 187"/>
                  <a:gd name="T24" fmla="*/ 66 w 189"/>
                  <a:gd name="T25" fmla="*/ 131 h 187"/>
                  <a:gd name="T26" fmla="*/ 59 w 189"/>
                  <a:gd name="T27" fmla="*/ 43 h 187"/>
                  <a:gd name="T28" fmla="*/ 59 w 189"/>
                  <a:gd name="T29" fmla="*/ 43 h 187"/>
                  <a:gd name="T30" fmla="*/ 173 w 189"/>
                  <a:gd name="T31" fmla="*/ 52 h 187"/>
                  <a:gd name="T32" fmla="*/ 173 w 189"/>
                  <a:gd name="T33" fmla="*/ 52 h 187"/>
                  <a:gd name="T34" fmla="*/ 180 w 189"/>
                  <a:gd name="T35" fmla="*/ 114 h 187"/>
                  <a:gd name="T36" fmla="*/ 180 w 189"/>
                  <a:gd name="T37" fmla="*/ 114 h 187"/>
                  <a:gd name="T38" fmla="*/ 171 w 189"/>
                  <a:gd name="T39" fmla="*/ 126 h 187"/>
                  <a:gd name="T40" fmla="*/ 171 w 189"/>
                  <a:gd name="T41" fmla="*/ 126 h 187"/>
                  <a:gd name="T42" fmla="*/ 171 w 189"/>
                  <a:gd name="T43" fmla="*/ 148 h 187"/>
                  <a:gd name="T44" fmla="*/ 171 w 189"/>
                  <a:gd name="T45" fmla="*/ 148 h 187"/>
                  <a:gd name="T46" fmla="*/ 37 w 189"/>
                  <a:gd name="T47" fmla="*/ 144 h 187"/>
                  <a:gd name="T48" fmla="*/ 37 w 189"/>
                  <a:gd name="T49" fmla="*/ 144 h 187"/>
                  <a:gd name="T50" fmla="*/ 59 w 189"/>
                  <a:gd name="T51" fmla="*/ 43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9" h="187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2" y="144"/>
                      <a:pt x="99" y="144"/>
                      <a:pt x="115" y="140"/>
                    </a:cubicBezTo>
                    <a:lnTo>
                      <a:pt x="115" y="140"/>
                    </a:lnTo>
                    <a:cubicBezTo>
                      <a:pt x="119" y="130"/>
                      <a:pt x="128" y="127"/>
                      <a:pt x="140" y="119"/>
                    </a:cubicBezTo>
                    <a:lnTo>
                      <a:pt x="140" y="119"/>
                    </a:lnTo>
                    <a:cubicBezTo>
                      <a:pt x="155" y="110"/>
                      <a:pt x="166" y="96"/>
                      <a:pt x="157" y="73"/>
                    </a:cubicBezTo>
                    <a:lnTo>
                      <a:pt x="157" y="73"/>
                    </a:lnTo>
                    <a:cubicBezTo>
                      <a:pt x="151" y="64"/>
                      <a:pt x="130" y="47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5" y="51"/>
                      <a:pt x="102" y="52"/>
                    </a:cubicBezTo>
                    <a:lnTo>
                      <a:pt x="102" y="52"/>
                    </a:lnTo>
                    <a:cubicBezTo>
                      <a:pt x="78" y="64"/>
                      <a:pt x="23" y="98"/>
                      <a:pt x="66" y="131"/>
                    </a:cubicBezTo>
                    <a:close/>
                    <a:moveTo>
                      <a:pt x="59" y="43"/>
                    </a:moveTo>
                    <a:lnTo>
                      <a:pt x="59" y="43"/>
                    </a:lnTo>
                    <a:cubicBezTo>
                      <a:pt x="91" y="25"/>
                      <a:pt x="148" y="0"/>
                      <a:pt x="173" y="52"/>
                    </a:cubicBezTo>
                    <a:lnTo>
                      <a:pt x="173" y="52"/>
                    </a:lnTo>
                    <a:cubicBezTo>
                      <a:pt x="180" y="71"/>
                      <a:pt x="188" y="96"/>
                      <a:pt x="180" y="114"/>
                    </a:cubicBezTo>
                    <a:lnTo>
                      <a:pt x="180" y="114"/>
                    </a:lnTo>
                    <a:cubicBezTo>
                      <a:pt x="179" y="119"/>
                      <a:pt x="175" y="123"/>
                      <a:pt x="171" y="126"/>
                    </a:cubicBezTo>
                    <a:lnTo>
                      <a:pt x="171" y="126"/>
                    </a:lnTo>
                    <a:cubicBezTo>
                      <a:pt x="178" y="131"/>
                      <a:pt x="180" y="144"/>
                      <a:pt x="171" y="148"/>
                    </a:cubicBezTo>
                    <a:lnTo>
                      <a:pt x="171" y="148"/>
                    </a:lnTo>
                    <a:cubicBezTo>
                      <a:pt x="134" y="168"/>
                      <a:pt x="78" y="186"/>
                      <a:pt x="37" y="144"/>
                    </a:cubicBezTo>
                    <a:lnTo>
                      <a:pt x="37" y="144"/>
                    </a:lnTo>
                    <a:cubicBezTo>
                      <a:pt x="0" y="105"/>
                      <a:pt x="27" y="61"/>
                      <a:pt x="59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35" name="Freeform 228">
                <a:extLst>
                  <a:ext uri="{FF2B5EF4-FFF2-40B4-BE49-F238E27FC236}">
                    <a16:creationId xmlns:a16="http://schemas.microsoft.com/office/drawing/2014/main" id="{7BE3DB27-B9E2-D24D-B08D-7467EE9753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627598" y="5204922"/>
                <a:ext cx="78589" cy="65392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3 w 179"/>
                  <a:gd name="T21" fmla="*/ 117 h 148"/>
                  <a:gd name="T22" fmla="*/ 63 w 179"/>
                  <a:gd name="T23" fmla="*/ 117 h 148"/>
                  <a:gd name="T24" fmla="*/ 129 w 179"/>
                  <a:gd name="T25" fmla="*/ 60 h 148"/>
                  <a:gd name="T26" fmla="*/ 99 w 179"/>
                  <a:gd name="T27" fmla="*/ 144 h 148"/>
                  <a:gd name="T28" fmla="*/ 99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7 w 179"/>
                  <a:gd name="T35" fmla="*/ 29 h 148"/>
                  <a:gd name="T36" fmla="*/ 17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9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9" y="144"/>
                    </a:moveTo>
                    <a:lnTo>
                      <a:pt x="99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2" y="1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2"/>
                      <a:pt x="99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59" name="Freeform 229">
                <a:extLst>
                  <a:ext uri="{FF2B5EF4-FFF2-40B4-BE49-F238E27FC236}">
                    <a16:creationId xmlns:a16="http://schemas.microsoft.com/office/drawing/2014/main" id="{7F047E3E-AD50-AE4C-901C-3E1271389D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785595" y="5187951"/>
                <a:ext cx="76810" cy="103694"/>
              </a:xfrm>
              <a:custGeom>
                <a:avLst/>
                <a:gdLst>
                  <a:gd name="T0" fmla="*/ 45208 w 175"/>
                  <a:gd name="T1" fmla="*/ 21530 h 236"/>
                  <a:gd name="T2" fmla="*/ 45208 w 175"/>
                  <a:gd name="T3" fmla="*/ 21530 h 236"/>
                  <a:gd name="T4" fmla="*/ 25018 w 175"/>
                  <a:gd name="T5" fmla="*/ 32075 h 236"/>
                  <a:gd name="T6" fmla="*/ 25018 w 175"/>
                  <a:gd name="T7" fmla="*/ 32075 h 236"/>
                  <a:gd name="T8" fmla="*/ 21068 w 175"/>
                  <a:gd name="T9" fmla="*/ 47893 h 236"/>
                  <a:gd name="T10" fmla="*/ 21068 w 175"/>
                  <a:gd name="T11" fmla="*/ 47893 h 236"/>
                  <a:gd name="T12" fmla="*/ 25896 w 175"/>
                  <a:gd name="T13" fmla="*/ 73816 h 236"/>
                  <a:gd name="T14" fmla="*/ 25896 w 175"/>
                  <a:gd name="T15" fmla="*/ 73816 h 236"/>
                  <a:gd name="T16" fmla="*/ 46964 w 175"/>
                  <a:gd name="T17" fmla="*/ 74695 h 236"/>
                  <a:gd name="T18" fmla="*/ 46964 w 175"/>
                  <a:gd name="T19" fmla="*/ 74695 h 236"/>
                  <a:gd name="T20" fmla="*/ 50914 w 175"/>
                  <a:gd name="T21" fmla="*/ 67225 h 236"/>
                  <a:gd name="T22" fmla="*/ 50914 w 175"/>
                  <a:gd name="T23" fmla="*/ 67225 h 236"/>
                  <a:gd name="T24" fmla="*/ 45208 w 175"/>
                  <a:gd name="T25" fmla="*/ 21530 h 236"/>
                  <a:gd name="T26" fmla="*/ 68910 w 175"/>
                  <a:gd name="T27" fmla="*/ 58877 h 236"/>
                  <a:gd name="T28" fmla="*/ 68910 w 175"/>
                  <a:gd name="T29" fmla="*/ 58877 h 236"/>
                  <a:gd name="T30" fmla="*/ 25457 w 175"/>
                  <a:gd name="T31" fmla="*/ 87876 h 236"/>
                  <a:gd name="T32" fmla="*/ 25457 w 175"/>
                  <a:gd name="T33" fmla="*/ 87876 h 236"/>
                  <a:gd name="T34" fmla="*/ 7023 w 175"/>
                  <a:gd name="T35" fmla="*/ 63710 h 236"/>
                  <a:gd name="T36" fmla="*/ 7023 w 175"/>
                  <a:gd name="T37" fmla="*/ 63710 h 236"/>
                  <a:gd name="T38" fmla="*/ 8339 w 175"/>
                  <a:gd name="T39" fmla="*/ 54923 h 236"/>
                  <a:gd name="T40" fmla="*/ 8339 w 175"/>
                  <a:gd name="T41" fmla="*/ 54923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910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3" y="95"/>
                      <a:pt x="48" y="109"/>
                    </a:cubicBezTo>
                    <a:cubicBezTo>
                      <a:pt x="40" y="130"/>
                      <a:pt x="40" y="153"/>
                      <a:pt x="59" y="168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4"/>
                      <a:pt x="107" y="235"/>
                      <a:pt x="58" y="200"/>
                    </a:cubicBezTo>
                    <a:cubicBezTo>
                      <a:pt x="40" y="187"/>
                      <a:pt x="20" y="166"/>
                      <a:pt x="16" y="145"/>
                    </a:cubicBezTo>
                    <a:cubicBezTo>
                      <a:pt x="15" y="138"/>
                      <a:pt x="16" y="132"/>
                      <a:pt x="19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2"/>
                      <a:pt x="174" y="94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37" name="Freeform 230">
                <a:extLst>
                  <a:ext uri="{FF2B5EF4-FFF2-40B4-BE49-F238E27FC236}">
                    <a16:creationId xmlns:a16="http://schemas.microsoft.com/office/drawing/2014/main" id="{2C979763-F1C2-1645-9333-FCE2AC2F86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087490" y="5196203"/>
                <a:ext cx="87321" cy="85736"/>
              </a:xfrm>
              <a:custGeom>
                <a:avLst/>
                <a:gdLst>
                  <a:gd name="T0" fmla="*/ 61 w 203"/>
                  <a:gd name="T1" fmla="*/ 134 h 197"/>
                  <a:gd name="T2" fmla="*/ 61 w 203"/>
                  <a:gd name="T3" fmla="*/ 134 h 197"/>
                  <a:gd name="T4" fmla="*/ 108 w 203"/>
                  <a:gd name="T5" fmla="*/ 150 h 197"/>
                  <a:gd name="T6" fmla="*/ 108 w 203"/>
                  <a:gd name="T7" fmla="*/ 150 h 197"/>
                  <a:gd name="T8" fmla="*/ 141 w 203"/>
                  <a:gd name="T9" fmla="*/ 131 h 197"/>
                  <a:gd name="T10" fmla="*/ 141 w 203"/>
                  <a:gd name="T11" fmla="*/ 131 h 197"/>
                  <a:gd name="T12" fmla="*/ 175 w 203"/>
                  <a:gd name="T13" fmla="*/ 81 h 197"/>
                  <a:gd name="T14" fmla="*/ 175 w 203"/>
                  <a:gd name="T15" fmla="*/ 81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5 w 203"/>
                  <a:gd name="T21" fmla="*/ 51 h 197"/>
                  <a:gd name="T22" fmla="*/ 125 w 203"/>
                  <a:gd name="T23" fmla="*/ 51 h 197"/>
                  <a:gd name="T24" fmla="*/ 61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8 w 203"/>
                  <a:gd name="T31" fmla="*/ 60 h 197"/>
                  <a:gd name="T32" fmla="*/ 198 w 203"/>
                  <a:gd name="T33" fmla="*/ 60 h 197"/>
                  <a:gd name="T34" fmla="*/ 188 w 203"/>
                  <a:gd name="T35" fmla="*/ 130 h 197"/>
                  <a:gd name="T36" fmla="*/ 188 w 203"/>
                  <a:gd name="T37" fmla="*/ 130 h 197"/>
                  <a:gd name="T38" fmla="*/ 172 w 203"/>
                  <a:gd name="T39" fmla="*/ 140 h 197"/>
                  <a:gd name="T40" fmla="*/ 172 w 203"/>
                  <a:gd name="T41" fmla="*/ 140 h 197"/>
                  <a:gd name="T42" fmla="*/ 164 w 203"/>
                  <a:gd name="T43" fmla="*/ 167 h 197"/>
                  <a:gd name="T44" fmla="*/ 164 w 203"/>
                  <a:gd name="T45" fmla="*/ 167 h 197"/>
                  <a:gd name="T46" fmla="*/ 24 w 203"/>
                  <a:gd name="T47" fmla="*/ 143 h 197"/>
                  <a:gd name="T48" fmla="*/ 24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1" y="148"/>
                      <a:pt x="89" y="151"/>
                      <a:pt x="108" y="150"/>
                    </a:cubicBezTo>
                    <a:lnTo>
                      <a:pt x="108" y="150"/>
                    </a:lnTo>
                    <a:cubicBezTo>
                      <a:pt x="116" y="138"/>
                      <a:pt x="126" y="136"/>
                      <a:pt x="141" y="131"/>
                    </a:cubicBezTo>
                    <a:lnTo>
                      <a:pt x="141" y="131"/>
                    </a:lnTo>
                    <a:cubicBezTo>
                      <a:pt x="162" y="121"/>
                      <a:pt x="179" y="106"/>
                      <a:pt x="175" y="81"/>
                    </a:cubicBezTo>
                    <a:lnTo>
                      <a:pt x="175" y="81"/>
                    </a:lnTo>
                    <a:cubicBezTo>
                      <a:pt x="174" y="69"/>
                      <a:pt x="156" y="48"/>
                      <a:pt x="143" y="46"/>
                    </a:cubicBezTo>
                    <a:lnTo>
                      <a:pt x="143" y="46"/>
                    </a:lnTo>
                    <a:cubicBezTo>
                      <a:pt x="138" y="46"/>
                      <a:pt x="130" y="50"/>
                      <a:pt x="125" y="51"/>
                    </a:cubicBezTo>
                    <a:lnTo>
                      <a:pt x="125" y="51"/>
                    </a:lnTo>
                    <a:cubicBezTo>
                      <a:pt x="95" y="60"/>
                      <a:pt x="25" y="92"/>
                      <a:pt x="61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2" y="18"/>
                      <a:pt x="191" y="0"/>
                      <a:pt x="198" y="60"/>
                    </a:cubicBezTo>
                    <a:lnTo>
                      <a:pt x="198" y="60"/>
                    </a:lnTo>
                    <a:cubicBezTo>
                      <a:pt x="202" y="83"/>
                      <a:pt x="201" y="110"/>
                      <a:pt x="188" y="130"/>
                    </a:cubicBezTo>
                    <a:lnTo>
                      <a:pt x="188" y="130"/>
                    </a:lnTo>
                    <a:cubicBezTo>
                      <a:pt x="184" y="134"/>
                      <a:pt x="179" y="138"/>
                      <a:pt x="172" y="140"/>
                    </a:cubicBezTo>
                    <a:lnTo>
                      <a:pt x="172" y="140"/>
                    </a:lnTo>
                    <a:cubicBezTo>
                      <a:pt x="177" y="148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20" y="182"/>
                      <a:pt x="53" y="196"/>
                      <a:pt x="24" y="143"/>
                    </a:cubicBezTo>
                    <a:lnTo>
                      <a:pt x="24" y="143"/>
                    </a:lnTo>
                    <a:cubicBezTo>
                      <a:pt x="0" y="96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61" name="Freeform 231">
                <a:extLst>
                  <a:ext uri="{FF2B5EF4-FFF2-40B4-BE49-F238E27FC236}">
                    <a16:creationId xmlns:a16="http://schemas.microsoft.com/office/drawing/2014/main" id="{C4AF0982-BA4B-8B42-A28A-9E1A67B415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254136" y="5189870"/>
                <a:ext cx="76810" cy="103694"/>
              </a:xfrm>
              <a:custGeom>
                <a:avLst/>
                <a:gdLst>
                  <a:gd name="T0" fmla="*/ 45208 w 175"/>
                  <a:gd name="T1" fmla="*/ 20651 h 236"/>
                  <a:gd name="T2" fmla="*/ 45208 w 175"/>
                  <a:gd name="T3" fmla="*/ 20651 h 236"/>
                  <a:gd name="T4" fmla="*/ 25018 w 175"/>
                  <a:gd name="T5" fmla="*/ 31635 h 236"/>
                  <a:gd name="T6" fmla="*/ 25018 w 175"/>
                  <a:gd name="T7" fmla="*/ 31635 h 236"/>
                  <a:gd name="T8" fmla="*/ 20629 w 175"/>
                  <a:gd name="T9" fmla="*/ 47893 h 236"/>
                  <a:gd name="T10" fmla="*/ 20629 w 175"/>
                  <a:gd name="T11" fmla="*/ 47893 h 236"/>
                  <a:gd name="T12" fmla="*/ 25896 w 175"/>
                  <a:gd name="T13" fmla="*/ 73377 h 236"/>
                  <a:gd name="T14" fmla="*/ 25896 w 175"/>
                  <a:gd name="T15" fmla="*/ 73377 h 236"/>
                  <a:gd name="T16" fmla="*/ 46964 w 175"/>
                  <a:gd name="T17" fmla="*/ 74255 h 236"/>
                  <a:gd name="T18" fmla="*/ 46964 w 175"/>
                  <a:gd name="T19" fmla="*/ 74255 h 236"/>
                  <a:gd name="T20" fmla="*/ 50914 w 175"/>
                  <a:gd name="T21" fmla="*/ 66786 h 236"/>
                  <a:gd name="T22" fmla="*/ 50914 w 175"/>
                  <a:gd name="T23" fmla="*/ 66786 h 236"/>
                  <a:gd name="T24" fmla="*/ 45208 w 175"/>
                  <a:gd name="T25" fmla="*/ 20651 h 236"/>
                  <a:gd name="T26" fmla="*/ 68471 w 175"/>
                  <a:gd name="T27" fmla="*/ 58877 h 236"/>
                  <a:gd name="T28" fmla="*/ 68471 w 175"/>
                  <a:gd name="T29" fmla="*/ 58877 h 236"/>
                  <a:gd name="T30" fmla="*/ 25457 w 175"/>
                  <a:gd name="T31" fmla="*/ 86998 h 236"/>
                  <a:gd name="T32" fmla="*/ 25457 w 175"/>
                  <a:gd name="T33" fmla="*/ 86998 h 236"/>
                  <a:gd name="T34" fmla="*/ 7023 w 175"/>
                  <a:gd name="T35" fmla="*/ 62832 h 236"/>
                  <a:gd name="T36" fmla="*/ 7023 w 175"/>
                  <a:gd name="T37" fmla="*/ 62832 h 236"/>
                  <a:gd name="T38" fmla="*/ 7900 w 175"/>
                  <a:gd name="T39" fmla="*/ 54044 h 236"/>
                  <a:gd name="T40" fmla="*/ 7900 w 175"/>
                  <a:gd name="T41" fmla="*/ 54044 h 236"/>
                  <a:gd name="T42" fmla="*/ 2195 w 175"/>
                  <a:gd name="T43" fmla="*/ 44378 h 236"/>
                  <a:gd name="T44" fmla="*/ 2195 w 175"/>
                  <a:gd name="T45" fmla="*/ 44378 h 236"/>
                  <a:gd name="T46" fmla="*/ 52670 w 175"/>
                  <a:gd name="T47" fmla="*/ 7030 h 236"/>
                  <a:gd name="T48" fmla="*/ 52670 w 175"/>
                  <a:gd name="T49" fmla="*/ 7030 h 236"/>
                  <a:gd name="T50" fmla="*/ 68471 w 175"/>
                  <a:gd name="T51" fmla="*/ 5887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8" y="56"/>
                      <a:pt x="57" y="72"/>
                    </a:cubicBezTo>
                    <a:cubicBezTo>
                      <a:pt x="59" y="85"/>
                      <a:pt x="53" y="95"/>
                      <a:pt x="47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7"/>
                      <a:pt x="107" y="169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3"/>
                      <a:pt x="156" y="52"/>
                      <a:pt x="103" y="47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1" y="172"/>
                      <a:pt x="107" y="235"/>
                      <a:pt x="58" y="198"/>
                    </a:cubicBezTo>
                    <a:cubicBezTo>
                      <a:pt x="40" y="185"/>
                      <a:pt x="21" y="165"/>
                      <a:pt x="16" y="143"/>
                    </a:cubicBezTo>
                    <a:cubicBezTo>
                      <a:pt x="16" y="137"/>
                      <a:pt x="16" y="130"/>
                      <a:pt x="18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39" name="Freeform 232">
                <a:extLst>
                  <a:ext uri="{FF2B5EF4-FFF2-40B4-BE49-F238E27FC236}">
                    <a16:creationId xmlns:a16="http://schemas.microsoft.com/office/drawing/2014/main" id="{0734277D-2514-1F4D-B029-9C7707E40E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940500" y="5204922"/>
                <a:ext cx="77133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2 h 150"/>
                  <a:gd name="T10" fmla="*/ 59 w 178"/>
                  <a:gd name="T11" fmla="*/ 42 h 150"/>
                  <a:gd name="T12" fmla="*/ 23 w 178"/>
                  <a:gd name="T13" fmla="*/ 77 h 150"/>
                  <a:gd name="T14" fmla="*/ 23 w 178"/>
                  <a:gd name="T15" fmla="*/ 77 h 150"/>
                  <a:gd name="T16" fmla="*/ 48 w 178"/>
                  <a:gd name="T17" fmla="*/ 119 h 150"/>
                  <a:gd name="T18" fmla="*/ 48 w 178"/>
                  <a:gd name="T19" fmla="*/ 119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1 w 178"/>
                  <a:gd name="T31" fmla="*/ 88 h 150"/>
                  <a:gd name="T32" fmla="*/ 1 w 178"/>
                  <a:gd name="T33" fmla="*/ 88 h 150"/>
                  <a:gd name="T34" fmla="*/ 18 w 178"/>
                  <a:gd name="T35" fmla="*/ 29 h 150"/>
                  <a:gd name="T36" fmla="*/ 18 w 178"/>
                  <a:gd name="T37" fmla="*/ 29 h 150"/>
                  <a:gd name="T38" fmla="*/ 33 w 178"/>
                  <a:gd name="T39" fmla="*/ 24 h 150"/>
                  <a:gd name="T40" fmla="*/ 33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2 h 150"/>
                  <a:gd name="T48" fmla="*/ 161 w 178"/>
                  <a:gd name="T49" fmla="*/ 62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1"/>
                      <a:pt x="59" y="42"/>
                    </a:cubicBezTo>
                    <a:lnTo>
                      <a:pt x="59" y="42"/>
                    </a:lnTo>
                    <a:cubicBezTo>
                      <a:pt x="39" y="44"/>
                      <a:pt x="23" y="54"/>
                      <a:pt x="23" y="77"/>
                    </a:cubicBezTo>
                    <a:lnTo>
                      <a:pt x="23" y="77"/>
                    </a:lnTo>
                    <a:cubicBezTo>
                      <a:pt x="23" y="88"/>
                      <a:pt x="36" y="113"/>
                      <a:pt x="48" y="119"/>
                    </a:cubicBezTo>
                    <a:lnTo>
                      <a:pt x="48" y="119"/>
                    </a:lnTo>
                    <a:cubicBezTo>
                      <a:pt x="51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0" y="119"/>
                      <a:pt x="155" y="109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8"/>
                      <a:pt x="1" y="88"/>
                    </a:cubicBezTo>
                    <a:lnTo>
                      <a:pt x="1" y="88"/>
                    </a:lnTo>
                    <a:cubicBezTo>
                      <a:pt x="0" y="69"/>
                      <a:pt x="4" y="44"/>
                      <a:pt x="18" y="29"/>
                    </a:cubicBezTo>
                    <a:lnTo>
                      <a:pt x="18" y="29"/>
                    </a:lnTo>
                    <a:cubicBezTo>
                      <a:pt x="22" y="27"/>
                      <a:pt x="26" y="24"/>
                      <a:pt x="33" y="24"/>
                    </a:cubicBezTo>
                    <a:lnTo>
                      <a:pt x="33" y="24"/>
                    </a:lnTo>
                    <a:cubicBezTo>
                      <a:pt x="29" y="15"/>
                      <a:pt x="31" y="3"/>
                      <a:pt x="42" y="3"/>
                    </a:cubicBezTo>
                    <a:lnTo>
                      <a:pt x="42" y="3"/>
                    </a:lnTo>
                    <a:cubicBezTo>
                      <a:pt x="82" y="0"/>
                      <a:pt x="143" y="7"/>
                      <a:pt x="161" y="62"/>
                    </a:cubicBezTo>
                    <a:lnTo>
                      <a:pt x="161" y="62"/>
                    </a:lnTo>
                    <a:cubicBezTo>
                      <a:pt x="177" y="113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40" name="Freeform 233">
                <a:extLst>
                  <a:ext uri="{FF2B5EF4-FFF2-40B4-BE49-F238E27FC236}">
                    <a16:creationId xmlns:a16="http://schemas.microsoft.com/office/drawing/2014/main" id="{BB9E1268-441A-8F45-B618-0AE2BB02F1D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400392" y="5196203"/>
                <a:ext cx="82955" cy="81377"/>
              </a:xfrm>
              <a:custGeom>
                <a:avLst/>
                <a:gdLst>
                  <a:gd name="T0" fmla="*/ 65 w 188"/>
                  <a:gd name="T1" fmla="*/ 131 h 188"/>
                  <a:gd name="T2" fmla="*/ 65 w 188"/>
                  <a:gd name="T3" fmla="*/ 131 h 188"/>
                  <a:gd name="T4" fmla="*/ 112 w 188"/>
                  <a:gd name="T5" fmla="*/ 141 h 188"/>
                  <a:gd name="T6" fmla="*/ 112 w 188"/>
                  <a:gd name="T7" fmla="*/ 141 h 188"/>
                  <a:gd name="T8" fmla="*/ 137 w 188"/>
                  <a:gd name="T9" fmla="*/ 120 h 188"/>
                  <a:gd name="T10" fmla="*/ 137 w 188"/>
                  <a:gd name="T11" fmla="*/ 120 h 188"/>
                  <a:gd name="T12" fmla="*/ 154 w 188"/>
                  <a:gd name="T13" fmla="*/ 74 h 188"/>
                  <a:gd name="T14" fmla="*/ 154 w 188"/>
                  <a:gd name="T15" fmla="*/ 74 h 188"/>
                  <a:gd name="T16" fmla="*/ 116 w 188"/>
                  <a:gd name="T17" fmla="*/ 46 h 188"/>
                  <a:gd name="T18" fmla="*/ 116 w 188"/>
                  <a:gd name="T19" fmla="*/ 46 h 188"/>
                  <a:gd name="T20" fmla="*/ 100 w 188"/>
                  <a:gd name="T21" fmla="*/ 53 h 188"/>
                  <a:gd name="T22" fmla="*/ 100 w 188"/>
                  <a:gd name="T23" fmla="*/ 53 h 188"/>
                  <a:gd name="T24" fmla="*/ 65 w 188"/>
                  <a:gd name="T25" fmla="*/ 131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0 w 188"/>
                  <a:gd name="T35" fmla="*/ 114 h 188"/>
                  <a:gd name="T36" fmla="*/ 180 w 188"/>
                  <a:gd name="T37" fmla="*/ 114 h 188"/>
                  <a:gd name="T38" fmla="*/ 169 w 188"/>
                  <a:gd name="T39" fmla="*/ 126 h 188"/>
                  <a:gd name="T40" fmla="*/ 169 w 188"/>
                  <a:gd name="T41" fmla="*/ 126 h 188"/>
                  <a:gd name="T42" fmla="*/ 169 w 188"/>
                  <a:gd name="T43" fmla="*/ 149 h 188"/>
                  <a:gd name="T44" fmla="*/ 169 w 188"/>
                  <a:gd name="T45" fmla="*/ 149 h 188"/>
                  <a:gd name="T46" fmla="*/ 36 w 188"/>
                  <a:gd name="T47" fmla="*/ 143 h 188"/>
                  <a:gd name="T48" fmla="*/ 36 w 188"/>
                  <a:gd name="T49" fmla="*/ 143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1"/>
                    </a:moveTo>
                    <a:lnTo>
                      <a:pt x="65" y="131"/>
                    </a:lnTo>
                    <a:cubicBezTo>
                      <a:pt x="79" y="143"/>
                      <a:pt x="96" y="145"/>
                      <a:pt x="112" y="141"/>
                    </a:cubicBezTo>
                    <a:lnTo>
                      <a:pt x="112" y="141"/>
                    </a:lnTo>
                    <a:cubicBezTo>
                      <a:pt x="117" y="130"/>
                      <a:pt x="125" y="128"/>
                      <a:pt x="137" y="120"/>
                    </a:cubicBezTo>
                    <a:lnTo>
                      <a:pt x="137" y="120"/>
                    </a:lnTo>
                    <a:cubicBezTo>
                      <a:pt x="154" y="110"/>
                      <a:pt x="165" y="95"/>
                      <a:pt x="154" y="74"/>
                    </a:cubicBezTo>
                    <a:lnTo>
                      <a:pt x="154" y="74"/>
                    </a:lnTo>
                    <a:cubicBezTo>
                      <a:pt x="149" y="63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1"/>
                      <a:pt x="100" y="53"/>
                    </a:cubicBezTo>
                    <a:lnTo>
                      <a:pt x="100" y="53"/>
                    </a:lnTo>
                    <a:cubicBezTo>
                      <a:pt x="75" y="64"/>
                      <a:pt x="21" y="99"/>
                      <a:pt x="65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0" y="25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2"/>
                      <a:pt x="187" y="96"/>
                      <a:pt x="180" y="114"/>
                    </a:cubicBezTo>
                    <a:lnTo>
                      <a:pt x="180" y="114"/>
                    </a:lnTo>
                    <a:cubicBezTo>
                      <a:pt x="178" y="118"/>
                      <a:pt x="174" y="122"/>
                      <a:pt x="169" y="126"/>
                    </a:cubicBezTo>
                    <a:lnTo>
                      <a:pt x="169" y="126"/>
                    </a:lnTo>
                    <a:cubicBezTo>
                      <a:pt x="177" y="131"/>
                      <a:pt x="178" y="143"/>
                      <a:pt x="169" y="149"/>
                    </a:cubicBezTo>
                    <a:lnTo>
                      <a:pt x="169" y="149"/>
                    </a:lnTo>
                    <a:cubicBezTo>
                      <a:pt x="133" y="167"/>
                      <a:pt x="75" y="187"/>
                      <a:pt x="36" y="143"/>
                    </a:cubicBezTo>
                    <a:lnTo>
                      <a:pt x="36" y="143"/>
                    </a:lnTo>
                    <a:cubicBezTo>
                      <a:pt x="0" y="105"/>
                      <a:pt x="25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41" name="Freeform 234">
                <a:extLst>
                  <a:ext uri="{FF2B5EF4-FFF2-40B4-BE49-F238E27FC236}">
                    <a16:creationId xmlns:a16="http://schemas.microsoft.com/office/drawing/2014/main" id="{FED97E5F-F4DF-6B4F-B988-87BE2DD0FC0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563392" y="5204922"/>
                <a:ext cx="77133" cy="65392"/>
              </a:xfrm>
              <a:custGeom>
                <a:avLst/>
                <a:gdLst>
                  <a:gd name="T0" fmla="*/ 129 w 178"/>
                  <a:gd name="T1" fmla="*/ 61 h 150"/>
                  <a:gd name="T2" fmla="*/ 129 w 178"/>
                  <a:gd name="T3" fmla="*/ 61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1 h 150"/>
                  <a:gd name="T10" fmla="*/ 58 w 178"/>
                  <a:gd name="T11" fmla="*/ 41 h 150"/>
                  <a:gd name="T12" fmla="*/ 22 w 178"/>
                  <a:gd name="T13" fmla="*/ 76 h 150"/>
                  <a:gd name="T14" fmla="*/ 22 w 178"/>
                  <a:gd name="T15" fmla="*/ 76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1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88 h 150"/>
                  <a:gd name="T32" fmla="*/ 0 w 178"/>
                  <a:gd name="T33" fmla="*/ 88 h 150"/>
                  <a:gd name="T34" fmla="*/ 17 w 178"/>
                  <a:gd name="T35" fmla="*/ 29 h 150"/>
                  <a:gd name="T36" fmla="*/ 17 w 178"/>
                  <a:gd name="T37" fmla="*/ 29 h 150"/>
                  <a:gd name="T38" fmla="*/ 32 w 178"/>
                  <a:gd name="T39" fmla="*/ 22 h 150"/>
                  <a:gd name="T40" fmla="*/ 32 w 178"/>
                  <a:gd name="T41" fmla="*/ 22 h 150"/>
                  <a:gd name="T42" fmla="*/ 42 w 178"/>
                  <a:gd name="T43" fmla="*/ 1 h 150"/>
                  <a:gd name="T44" fmla="*/ 42 w 178"/>
                  <a:gd name="T45" fmla="*/ 1 h 150"/>
                  <a:gd name="T46" fmla="*/ 160 w 178"/>
                  <a:gd name="T47" fmla="*/ 62 h 150"/>
                  <a:gd name="T48" fmla="*/ 160 w 178"/>
                  <a:gd name="T49" fmla="*/ 62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1"/>
                    </a:moveTo>
                    <a:lnTo>
                      <a:pt x="129" y="61"/>
                    </a:lnTo>
                    <a:cubicBezTo>
                      <a:pt x="120" y="43"/>
                      <a:pt x="105" y="36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2" y="53"/>
                      <a:pt x="22" y="76"/>
                    </a:cubicBezTo>
                    <a:lnTo>
                      <a:pt x="22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1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4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7" y="112"/>
                      <a:pt x="135" y="141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65" name="Freeform 235">
                <a:extLst>
                  <a:ext uri="{FF2B5EF4-FFF2-40B4-BE49-F238E27FC236}">
                    <a16:creationId xmlns:a16="http://schemas.microsoft.com/office/drawing/2014/main" id="{6F7D38AF-4F38-6446-89DE-CFC33A0208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14997" y="5189870"/>
                <a:ext cx="74890" cy="103694"/>
              </a:xfrm>
              <a:custGeom>
                <a:avLst/>
                <a:gdLst>
                  <a:gd name="T0" fmla="*/ 43722 w 173"/>
                  <a:gd name="T1" fmla="*/ 21001 h 237"/>
                  <a:gd name="T2" fmla="*/ 43722 w 173"/>
                  <a:gd name="T3" fmla="*/ 21001 h 237"/>
                  <a:gd name="T4" fmla="*/ 24242 w 173"/>
                  <a:gd name="T5" fmla="*/ 31502 h 237"/>
                  <a:gd name="T6" fmla="*/ 24242 w 173"/>
                  <a:gd name="T7" fmla="*/ 31502 h 237"/>
                  <a:gd name="T8" fmla="*/ 20346 w 173"/>
                  <a:gd name="T9" fmla="*/ 47690 h 237"/>
                  <a:gd name="T10" fmla="*/ 20346 w 173"/>
                  <a:gd name="T11" fmla="*/ 47690 h 237"/>
                  <a:gd name="T12" fmla="*/ 24675 w 173"/>
                  <a:gd name="T13" fmla="*/ 72630 h 237"/>
                  <a:gd name="T14" fmla="*/ 24675 w 173"/>
                  <a:gd name="T15" fmla="*/ 72630 h 237"/>
                  <a:gd name="T16" fmla="*/ 45886 w 173"/>
                  <a:gd name="T17" fmla="*/ 73505 h 237"/>
                  <a:gd name="T18" fmla="*/ 45886 w 173"/>
                  <a:gd name="T19" fmla="*/ 73505 h 237"/>
                  <a:gd name="T20" fmla="*/ 49782 w 173"/>
                  <a:gd name="T21" fmla="*/ 66504 h 237"/>
                  <a:gd name="T22" fmla="*/ 49782 w 173"/>
                  <a:gd name="T23" fmla="*/ 66504 h 237"/>
                  <a:gd name="T24" fmla="*/ 43722 w 173"/>
                  <a:gd name="T25" fmla="*/ 21001 h 237"/>
                  <a:gd name="T26" fmla="*/ 67098 w 173"/>
                  <a:gd name="T27" fmla="*/ 58629 h 237"/>
                  <a:gd name="T28" fmla="*/ 67098 w 173"/>
                  <a:gd name="T29" fmla="*/ 58629 h 237"/>
                  <a:gd name="T30" fmla="*/ 24242 w 173"/>
                  <a:gd name="T31" fmla="*/ 86630 h 237"/>
                  <a:gd name="T32" fmla="*/ 24242 w 173"/>
                  <a:gd name="T33" fmla="*/ 86630 h 237"/>
                  <a:gd name="T34" fmla="*/ 6493 w 173"/>
                  <a:gd name="T35" fmla="*/ 62566 h 237"/>
                  <a:gd name="T36" fmla="*/ 6493 w 173"/>
                  <a:gd name="T37" fmla="*/ 62566 h 237"/>
                  <a:gd name="T38" fmla="*/ 7359 w 173"/>
                  <a:gd name="T39" fmla="*/ 54253 h 237"/>
                  <a:gd name="T40" fmla="*/ 7359 w 173"/>
                  <a:gd name="T41" fmla="*/ 54253 h 237"/>
                  <a:gd name="T42" fmla="*/ 1299 w 173"/>
                  <a:gd name="T43" fmla="*/ 44190 h 237"/>
                  <a:gd name="T44" fmla="*/ 1299 w 173"/>
                  <a:gd name="T45" fmla="*/ 44190 h 237"/>
                  <a:gd name="T46" fmla="*/ 51081 w 173"/>
                  <a:gd name="T47" fmla="*/ 7438 h 237"/>
                  <a:gd name="T48" fmla="*/ 51081 w 173"/>
                  <a:gd name="T49" fmla="*/ 7438 h 237"/>
                  <a:gd name="T50" fmla="*/ 67098 w 173"/>
                  <a:gd name="T51" fmla="*/ 58629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7" y="57"/>
                      <a:pt x="56" y="72"/>
                    </a:cubicBezTo>
                    <a:cubicBezTo>
                      <a:pt x="57" y="85"/>
                      <a:pt x="52" y="93"/>
                      <a:pt x="47" y="109"/>
                    </a:cubicBezTo>
                    <a:cubicBezTo>
                      <a:pt x="39" y="130"/>
                      <a:pt x="38" y="152"/>
                      <a:pt x="57" y="166"/>
                    </a:cubicBezTo>
                    <a:cubicBezTo>
                      <a:pt x="68" y="173"/>
                      <a:pt x="95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5" y="52"/>
                      <a:pt x="101" y="48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3"/>
                      <a:pt x="106" y="236"/>
                      <a:pt x="56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7" y="124"/>
                    </a:cubicBezTo>
                    <a:cubicBezTo>
                      <a:pt x="7" y="123"/>
                      <a:pt x="0" y="111"/>
                      <a:pt x="3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43" name="Freeform 236">
                <a:extLst>
                  <a:ext uri="{FF2B5EF4-FFF2-40B4-BE49-F238E27FC236}">
                    <a16:creationId xmlns:a16="http://schemas.microsoft.com/office/drawing/2014/main" id="{3467DA1F-E35D-124B-9DFC-8F03B627C9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14552" y="5196203"/>
                <a:ext cx="88776" cy="85736"/>
              </a:xfrm>
              <a:custGeom>
                <a:avLst/>
                <a:gdLst>
                  <a:gd name="T0" fmla="*/ 61 w 203"/>
                  <a:gd name="T1" fmla="*/ 133 h 197"/>
                  <a:gd name="T2" fmla="*/ 61 w 203"/>
                  <a:gd name="T3" fmla="*/ 133 h 197"/>
                  <a:gd name="T4" fmla="*/ 109 w 203"/>
                  <a:gd name="T5" fmla="*/ 149 h 197"/>
                  <a:gd name="T6" fmla="*/ 109 w 203"/>
                  <a:gd name="T7" fmla="*/ 149 h 197"/>
                  <a:gd name="T8" fmla="*/ 142 w 203"/>
                  <a:gd name="T9" fmla="*/ 130 h 197"/>
                  <a:gd name="T10" fmla="*/ 142 w 203"/>
                  <a:gd name="T11" fmla="*/ 130 h 197"/>
                  <a:gd name="T12" fmla="*/ 176 w 203"/>
                  <a:gd name="T13" fmla="*/ 82 h 197"/>
                  <a:gd name="T14" fmla="*/ 176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1 w 203"/>
                  <a:gd name="T25" fmla="*/ 133 h 197"/>
                  <a:gd name="T26" fmla="*/ 84 w 203"/>
                  <a:gd name="T27" fmla="*/ 34 h 197"/>
                  <a:gd name="T28" fmla="*/ 84 w 203"/>
                  <a:gd name="T29" fmla="*/ 34 h 197"/>
                  <a:gd name="T30" fmla="*/ 200 w 203"/>
                  <a:gd name="T31" fmla="*/ 60 h 197"/>
                  <a:gd name="T32" fmla="*/ 200 w 203"/>
                  <a:gd name="T33" fmla="*/ 60 h 197"/>
                  <a:gd name="T34" fmla="*/ 189 w 203"/>
                  <a:gd name="T35" fmla="*/ 129 h 197"/>
                  <a:gd name="T36" fmla="*/ 189 w 203"/>
                  <a:gd name="T37" fmla="*/ 129 h 197"/>
                  <a:gd name="T38" fmla="*/ 174 w 203"/>
                  <a:gd name="T39" fmla="*/ 141 h 197"/>
                  <a:gd name="T40" fmla="*/ 174 w 203"/>
                  <a:gd name="T41" fmla="*/ 141 h 197"/>
                  <a:gd name="T42" fmla="*/ 166 w 203"/>
                  <a:gd name="T43" fmla="*/ 166 h 197"/>
                  <a:gd name="T44" fmla="*/ 166 w 203"/>
                  <a:gd name="T45" fmla="*/ 166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9"/>
                      <a:pt x="89" y="151"/>
                      <a:pt x="109" y="149"/>
                    </a:cubicBezTo>
                    <a:lnTo>
                      <a:pt x="109" y="149"/>
                    </a:lnTo>
                    <a:cubicBezTo>
                      <a:pt x="116" y="139"/>
                      <a:pt x="126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79" y="106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1"/>
                      <a:pt x="61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4" y="20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79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7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3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367" name="Freeform 237">
                <a:extLst>
                  <a:ext uri="{FF2B5EF4-FFF2-40B4-BE49-F238E27FC236}">
                    <a16:creationId xmlns:a16="http://schemas.microsoft.com/office/drawing/2014/main" id="{7E605B2C-11B0-8B4D-A0E0-E02BF92A781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181617" y="5189870"/>
                <a:ext cx="76810" cy="103694"/>
              </a:xfrm>
              <a:custGeom>
                <a:avLst/>
                <a:gdLst>
                  <a:gd name="T0" fmla="*/ 44769 w 175"/>
                  <a:gd name="T1" fmla="*/ 21876 h 237"/>
                  <a:gd name="T2" fmla="*/ 44769 w 175"/>
                  <a:gd name="T3" fmla="*/ 21876 h 237"/>
                  <a:gd name="T4" fmla="*/ 25018 w 175"/>
                  <a:gd name="T5" fmla="*/ 31940 h 237"/>
                  <a:gd name="T6" fmla="*/ 25018 w 175"/>
                  <a:gd name="T7" fmla="*/ 31940 h 237"/>
                  <a:gd name="T8" fmla="*/ 21068 w 175"/>
                  <a:gd name="T9" fmla="*/ 47690 h 237"/>
                  <a:gd name="T10" fmla="*/ 21068 w 175"/>
                  <a:gd name="T11" fmla="*/ 47690 h 237"/>
                  <a:gd name="T12" fmla="*/ 26335 w 175"/>
                  <a:gd name="T13" fmla="*/ 73505 h 237"/>
                  <a:gd name="T14" fmla="*/ 26335 w 175"/>
                  <a:gd name="T15" fmla="*/ 73505 h 237"/>
                  <a:gd name="T16" fmla="*/ 46964 w 175"/>
                  <a:gd name="T17" fmla="*/ 73942 h 237"/>
                  <a:gd name="T18" fmla="*/ 46964 w 175"/>
                  <a:gd name="T19" fmla="*/ 73942 h 237"/>
                  <a:gd name="T20" fmla="*/ 50475 w 175"/>
                  <a:gd name="T21" fmla="*/ 67379 h 237"/>
                  <a:gd name="T22" fmla="*/ 50475 w 175"/>
                  <a:gd name="T23" fmla="*/ 67379 h 237"/>
                  <a:gd name="T24" fmla="*/ 44769 w 175"/>
                  <a:gd name="T25" fmla="*/ 21876 h 237"/>
                  <a:gd name="T26" fmla="*/ 68910 w 175"/>
                  <a:gd name="T27" fmla="*/ 59066 h 237"/>
                  <a:gd name="T28" fmla="*/ 68910 w 175"/>
                  <a:gd name="T29" fmla="*/ 59066 h 237"/>
                  <a:gd name="T30" fmla="*/ 25018 w 175"/>
                  <a:gd name="T31" fmla="*/ 87505 h 237"/>
                  <a:gd name="T32" fmla="*/ 25018 w 175"/>
                  <a:gd name="T33" fmla="*/ 87505 h 237"/>
                  <a:gd name="T34" fmla="*/ 7023 w 175"/>
                  <a:gd name="T35" fmla="*/ 63004 h 237"/>
                  <a:gd name="T36" fmla="*/ 7023 w 175"/>
                  <a:gd name="T37" fmla="*/ 63004 h 237"/>
                  <a:gd name="T38" fmla="*/ 7900 w 175"/>
                  <a:gd name="T39" fmla="*/ 54691 h 237"/>
                  <a:gd name="T40" fmla="*/ 7900 w 175"/>
                  <a:gd name="T41" fmla="*/ 54691 h 237"/>
                  <a:gd name="T42" fmla="*/ 1756 w 175"/>
                  <a:gd name="T43" fmla="*/ 44628 h 237"/>
                  <a:gd name="T44" fmla="*/ 1756 w 175"/>
                  <a:gd name="T45" fmla="*/ 44628 h 237"/>
                  <a:gd name="T46" fmla="*/ 52231 w 175"/>
                  <a:gd name="T47" fmla="*/ 7438 h 237"/>
                  <a:gd name="T48" fmla="*/ 52231 w 175"/>
                  <a:gd name="T49" fmla="*/ 7438 h 237"/>
                  <a:gd name="T50" fmla="*/ 68910 w 175"/>
                  <a:gd name="T51" fmla="*/ 5906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2" y="50"/>
                    </a:moveTo>
                    <a:lnTo>
                      <a:pt x="102" y="50"/>
                    </a:lnTo>
                    <a:cubicBezTo>
                      <a:pt x="83" y="47"/>
                      <a:pt x="69" y="59"/>
                      <a:pt x="57" y="73"/>
                    </a:cubicBezTo>
                    <a:cubicBezTo>
                      <a:pt x="60" y="85"/>
                      <a:pt x="53" y="95"/>
                      <a:pt x="48" y="109"/>
                    </a:cubicBezTo>
                    <a:cubicBezTo>
                      <a:pt x="40" y="130"/>
                      <a:pt x="39" y="154"/>
                      <a:pt x="60" y="168"/>
                    </a:cubicBezTo>
                    <a:cubicBezTo>
                      <a:pt x="69" y="175"/>
                      <a:pt x="96" y="179"/>
                      <a:pt x="107" y="169"/>
                    </a:cubicBezTo>
                    <a:cubicBezTo>
                      <a:pt x="111" y="167"/>
                      <a:pt x="113" y="158"/>
                      <a:pt x="115" y="154"/>
                    </a:cubicBezTo>
                    <a:cubicBezTo>
                      <a:pt x="131" y="125"/>
                      <a:pt x="157" y="52"/>
                      <a:pt x="102" y="50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6" y="236"/>
                      <a:pt x="57" y="200"/>
                    </a:cubicBezTo>
                    <a:cubicBezTo>
                      <a:pt x="40" y="186"/>
                      <a:pt x="20" y="167"/>
                      <a:pt x="16" y="144"/>
                    </a:cubicBezTo>
                    <a:cubicBezTo>
                      <a:pt x="15" y="138"/>
                      <a:pt x="16" y="131"/>
                      <a:pt x="18" y="125"/>
                    </a:cubicBezTo>
                    <a:cubicBezTo>
                      <a:pt x="8" y="123"/>
                      <a:pt x="0" y="113"/>
                      <a:pt x="4" y="102"/>
                    </a:cubicBezTo>
                    <a:cubicBezTo>
                      <a:pt x="25" y="59"/>
                      <a:pt x="62" y="0"/>
                      <a:pt x="119" y="17"/>
                    </a:cubicBezTo>
                    <a:cubicBezTo>
                      <a:pt x="170" y="33"/>
                      <a:pt x="174" y="95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45" name="Freeform 238">
                <a:extLst>
                  <a:ext uri="{FF2B5EF4-FFF2-40B4-BE49-F238E27FC236}">
                    <a16:creationId xmlns:a16="http://schemas.microsoft.com/office/drawing/2014/main" id="{9B36B045-E294-7940-BF85-B10A33DCB5A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0869016" y="5207828"/>
                <a:ext cx="77133" cy="63939"/>
              </a:xfrm>
              <a:custGeom>
                <a:avLst/>
                <a:gdLst>
                  <a:gd name="T0" fmla="*/ 129 w 178"/>
                  <a:gd name="T1" fmla="*/ 60 h 149"/>
                  <a:gd name="T2" fmla="*/ 129 w 178"/>
                  <a:gd name="T3" fmla="*/ 60 h 149"/>
                  <a:gd name="T4" fmla="*/ 89 w 178"/>
                  <a:gd name="T5" fmla="*/ 33 h 149"/>
                  <a:gd name="T6" fmla="*/ 89 w 178"/>
                  <a:gd name="T7" fmla="*/ 33 h 149"/>
                  <a:gd name="T8" fmla="*/ 59 w 178"/>
                  <a:gd name="T9" fmla="*/ 40 h 149"/>
                  <a:gd name="T10" fmla="*/ 59 w 178"/>
                  <a:gd name="T11" fmla="*/ 40 h 149"/>
                  <a:gd name="T12" fmla="*/ 24 w 178"/>
                  <a:gd name="T13" fmla="*/ 76 h 149"/>
                  <a:gd name="T14" fmla="*/ 24 w 178"/>
                  <a:gd name="T15" fmla="*/ 76 h 149"/>
                  <a:gd name="T16" fmla="*/ 47 w 178"/>
                  <a:gd name="T17" fmla="*/ 117 h 149"/>
                  <a:gd name="T18" fmla="*/ 47 w 178"/>
                  <a:gd name="T19" fmla="*/ 117 h 149"/>
                  <a:gd name="T20" fmla="*/ 63 w 178"/>
                  <a:gd name="T21" fmla="*/ 118 h 149"/>
                  <a:gd name="T22" fmla="*/ 63 w 178"/>
                  <a:gd name="T23" fmla="*/ 118 h 149"/>
                  <a:gd name="T24" fmla="*/ 129 w 178"/>
                  <a:gd name="T25" fmla="*/ 60 h 149"/>
                  <a:gd name="T26" fmla="*/ 97 w 178"/>
                  <a:gd name="T27" fmla="*/ 146 h 149"/>
                  <a:gd name="T28" fmla="*/ 97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7 w 178"/>
                  <a:gd name="T35" fmla="*/ 29 h 149"/>
                  <a:gd name="T36" fmla="*/ 17 w 178"/>
                  <a:gd name="T37" fmla="*/ 29 h 149"/>
                  <a:gd name="T38" fmla="*/ 33 w 178"/>
                  <a:gd name="T39" fmla="*/ 22 h 149"/>
                  <a:gd name="T40" fmla="*/ 33 w 178"/>
                  <a:gd name="T41" fmla="*/ 22 h 149"/>
                  <a:gd name="T42" fmla="*/ 42 w 178"/>
                  <a:gd name="T43" fmla="*/ 1 h 149"/>
                  <a:gd name="T44" fmla="*/ 42 w 178"/>
                  <a:gd name="T45" fmla="*/ 1 h 149"/>
                  <a:gd name="T46" fmla="*/ 162 w 178"/>
                  <a:gd name="T47" fmla="*/ 63 h 149"/>
                  <a:gd name="T48" fmla="*/ 162 w 178"/>
                  <a:gd name="T49" fmla="*/ 63 h 149"/>
                  <a:gd name="T50" fmla="*/ 97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0" y="44"/>
                      <a:pt x="105" y="36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9" y="40"/>
                    </a:cubicBezTo>
                    <a:lnTo>
                      <a:pt x="59" y="40"/>
                    </a:lnTo>
                    <a:cubicBezTo>
                      <a:pt x="39" y="43"/>
                      <a:pt x="22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1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29" y="60"/>
                    </a:cubicBezTo>
                    <a:close/>
                    <a:moveTo>
                      <a:pt x="97" y="146"/>
                    </a:moveTo>
                    <a:lnTo>
                      <a:pt x="97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3"/>
                      <a:pt x="33" y="22"/>
                    </a:cubicBezTo>
                    <a:lnTo>
                      <a:pt x="33" y="22"/>
                    </a:lnTo>
                    <a:cubicBezTo>
                      <a:pt x="29" y="14"/>
                      <a:pt x="30" y="2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6"/>
                      <a:pt x="162" y="63"/>
                    </a:cubicBezTo>
                    <a:lnTo>
                      <a:pt x="162" y="63"/>
                    </a:lnTo>
                    <a:cubicBezTo>
                      <a:pt x="177" y="111"/>
                      <a:pt x="135" y="142"/>
                      <a:pt x="97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46" name="Freeform 239">
                <a:extLst>
                  <a:ext uri="{FF2B5EF4-FFF2-40B4-BE49-F238E27FC236}">
                    <a16:creationId xmlns:a16="http://schemas.microsoft.com/office/drawing/2014/main" id="{048DEBD4-B268-8D49-99B3-762C27D0F8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327453" y="5196203"/>
                <a:ext cx="82956" cy="81377"/>
              </a:xfrm>
              <a:custGeom>
                <a:avLst/>
                <a:gdLst>
                  <a:gd name="T0" fmla="*/ 65 w 188"/>
                  <a:gd name="T1" fmla="*/ 132 h 188"/>
                  <a:gd name="T2" fmla="*/ 65 w 188"/>
                  <a:gd name="T3" fmla="*/ 132 h 188"/>
                  <a:gd name="T4" fmla="*/ 113 w 188"/>
                  <a:gd name="T5" fmla="*/ 140 h 188"/>
                  <a:gd name="T6" fmla="*/ 113 w 188"/>
                  <a:gd name="T7" fmla="*/ 140 h 188"/>
                  <a:gd name="T8" fmla="*/ 138 w 188"/>
                  <a:gd name="T9" fmla="*/ 120 h 188"/>
                  <a:gd name="T10" fmla="*/ 138 w 188"/>
                  <a:gd name="T11" fmla="*/ 120 h 188"/>
                  <a:gd name="T12" fmla="*/ 156 w 188"/>
                  <a:gd name="T13" fmla="*/ 74 h 188"/>
                  <a:gd name="T14" fmla="*/ 156 w 188"/>
                  <a:gd name="T15" fmla="*/ 74 h 188"/>
                  <a:gd name="T16" fmla="*/ 117 w 188"/>
                  <a:gd name="T17" fmla="*/ 46 h 188"/>
                  <a:gd name="T18" fmla="*/ 117 w 188"/>
                  <a:gd name="T19" fmla="*/ 46 h 188"/>
                  <a:gd name="T20" fmla="*/ 102 w 188"/>
                  <a:gd name="T21" fmla="*/ 52 h 188"/>
                  <a:gd name="T22" fmla="*/ 102 w 188"/>
                  <a:gd name="T23" fmla="*/ 52 h 188"/>
                  <a:gd name="T24" fmla="*/ 65 w 188"/>
                  <a:gd name="T25" fmla="*/ 132 h 188"/>
                  <a:gd name="T26" fmla="*/ 58 w 188"/>
                  <a:gd name="T27" fmla="*/ 42 h 188"/>
                  <a:gd name="T28" fmla="*/ 58 w 188"/>
                  <a:gd name="T29" fmla="*/ 42 h 188"/>
                  <a:gd name="T30" fmla="*/ 171 w 188"/>
                  <a:gd name="T31" fmla="*/ 53 h 188"/>
                  <a:gd name="T32" fmla="*/ 171 w 188"/>
                  <a:gd name="T33" fmla="*/ 53 h 188"/>
                  <a:gd name="T34" fmla="*/ 181 w 188"/>
                  <a:gd name="T35" fmla="*/ 115 h 188"/>
                  <a:gd name="T36" fmla="*/ 181 w 188"/>
                  <a:gd name="T37" fmla="*/ 115 h 188"/>
                  <a:gd name="T38" fmla="*/ 170 w 188"/>
                  <a:gd name="T39" fmla="*/ 127 h 188"/>
                  <a:gd name="T40" fmla="*/ 170 w 188"/>
                  <a:gd name="T41" fmla="*/ 127 h 188"/>
                  <a:gd name="T42" fmla="*/ 170 w 188"/>
                  <a:gd name="T43" fmla="*/ 149 h 188"/>
                  <a:gd name="T44" fmla="*/ 170 w 188"/>
                  <a:gd name="T45" fmla="*/ 149 h 188"/>
                  <a:gd name="T46" fmla="*/ 36 w 188"/>
                  <a:gd name="T47" fmla="*/ 144 h 188"/>
                  <a:gd name="T48" fmla="*/ 36 w 188"/>
                  <a:gd name="T49" fmla="*/ 144 h 188"/>
                  <a:gd name="T50" fmla="*/ 58 w 188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81" y="144"/>
                      <a:pt x="98" y="144"/>
                      <a:pt x="113" y="140"/>
                    </a:cubicBezTo>
                    <a:lnTo>
                      <a:pt x="113" y="140"/>
                    </a:lnTo>
                    <a:cubicBezTo>
                      <a:pt x="117" y="130"/>
                      <a:pt x="127" y="128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5"/>
                      <a:pt x="156" y="74"/>
                    </a:cubicBezTo>
                    <a:lnTo>
                      <a:pt x="156" y="74"/>
                    </a:lnTo>
                    <a:cubicBezTo>
                      <a:pt x="150" y="63"/>
                      <a:pt x="129" y="46"/>
                      <a:pt x="117" y="46"/>
                    </a:cubicBezTo>
                    <a:lnTo>
                      <a:pt x="117" y="46"/>
                    </a:lnTo>
                    <a:cubicBezTo>
                      <a:pt x="112" y="46"/>
                      <a:pt x="106" y="50"/>
                      <a:pt x="102" y="52"/>
                    </a:cubicBezTo>
                    <a:lnTo>
                      <a:pt x="102" y="52"/>
                    </a:lnTo>
                    <a:cubicBezTo>
                      <a:pt x="77" y="63"/>
                      <a:pt x="22" y="99"/>
                      <a:pt x="65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91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81" y="71"/>
                      <a:pt x="187" y="96"/>
                      <a:pt x="181" y="115"/>
                    </a:cubicBezTo>
                    <a:lnTo>
                      <a:pt x="181" y="115"/>
                    </a:lnTo>
                    <a:cubicBezTo>
                      <a:pt x="178" y="119"/>
                      <a:pt x="175" y="123"/>
                      <a:pt x="170" y="127"/>
                    </a:cubicBezTo>
                    <a:lnTo>
                      <a:pt x="170" y="127"/>
                    </a:lnTo>
                    <a:cubicBezTo>
                      <a:pt x="177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9"/>
                      <a:pt x="77" y="187"/>
                      <a:pt x="36" y="144"/>
                    </a:cubicBezTo>
                    <a:lnTo>
                      <a:pt x="36" y="144"/>
                    </a:lnTo>
                    <a:cubicBezTo>
                      <a:pt x="0" y="105"/>
                      <a:pt x="27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47" name="Freeform 240">
                <a:extLst>
                  <a:ext uri="{FF2B5EF4-FFF2-40B4-BE49-F238E27FC236}">
                    <a16:creationId xmlns:a16="http://schemas.microsoft.com/office/drawing/2014/main" id="{2826381C-51E4-2A4E-916C-079E712663C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490453" y="5204922"/>
                <a:ext cx="77134" cy="65392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4 h 150"/>
                  <a:gd name="T6" fmla="*/ 89 w 178"/>
                  <a:gd name="T7" fmla="*/ 34 h 150"/>
                  <a:gd name="T8" fmla="*/ 59 w 178"/>
                  <a:gd name="T9" fmla="*/ 42 h 150"/>
                  <a:gd name="T10" fmla="*/ 59 w 178"/>
                  <a:gd name="T11" fmla="*/ 42 h 150"/>
                  <a:gd name="T12" fmla="*/ 24 w 178"/>
                  <a:gd name="T13" fmla="*/ 76 h 150"/>
                  <a:gd name="T14" fmla="*/ 24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30 w 178"/>
                  <a:gd name="T25" fmla="*/ 62 h 150"/>
                  <a:gd name="T26" fmla="*/ 99 w 178"/>
                  <a:gd name="T27" fmla="*/ 146 h 150"/>
                  <a:gd name="T28" fmla="*/ 99 w 178"/>
                  <a:gd name="T29" fmla="*/ 146 h 150"/>
                  <a:gd name="T30" fmla="*/ 0 w 178"/>
                  <a:gd name="T31" fmla="*/ 89 h 150"/>
                  <a:gd name="T32" fmla="*/ 0 w 178"/>
                  <a:gd name="T33" fmla="*/ 89 h 150"/>
                  <a:gd name="T34" fmla="*/ 17 w 178"/>
                  <a:gd name="T35" fmla="*/ 30 h 150"/>
                  <a:gd name="T36" fmla="*/ 17 w 178"/>
                  <a:gd name="T37" fmla="*/ 30 h 150"/>
                  <a:gd name="T38" fmla="*/ 32 w 178"/>
                  <a:gd name="T39" fmla="*/ 24 h 150"/>
                  <a:gd name="T40" fmla="*/ 32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2 w 178"/>
                  <a:gd name="T47" fmla="*/ 63 h 150"/>
                  <a:gd name="T48" fmla="*/ 162 w 178"/>
                  <a:gd name="T49" fmla="*/ 63 h 150"/>
                  <a:gd name="T50" fmla="*/ 99 w 178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89" y="34"/>
                    </a:cubicBezTo>
                    <a:lnTo>
                      <a:pt x="89" y="34"/>
                    </a:lnTo>
                    <a:cubicBezTo>
                      <a:pt x="82" y="42"/>
                      <a:pt x="72" y="39"/>
                      <a:pt x="59" y="42"/>
                    </a:cubicBezTo>
                    <a:lnTo>
                      <a:pt x="59" y="42"/>
                    </a:lnTo>
                    <a:cubicBezTo>
                      <a:pt x="39" y="43"/>
                      <a:pt x="24" y="54"/>
                      <a:pt x="24" y="76"/>
                    </a:cubicBezTo>
                    <a:lnTo>
                      <a:pt x="24" y="76"/>
                    </a:lnTo>
                    <a:cubicBezTo>
                      <a:pt x="25" y="88"/>
                      <a:pt x="36" y="112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2" y="118"/>
                      <a:pt x="155" y="110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7" y="30"/>
                    </a:cubicBezTo>
                    <a:lnTo>
                      <a:pt x="17" y="30"/>
                    </a:lnTo>
                    <a:cubicBezTo>
                      <a:pt x="21" y="26"/>
                      <a:pt x="26" y="25"/>
                      <a:pt x="32" y="24"/>
                    </a:cubicBezTo>
                    <a:lnTo>
                      <a:pt x="32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2" y="63"/>
                    </a:cubicBezTo>
                    <a:lnTo>
                      <a:pt x="162" y="63"/>
                    </a:lnTo>
                    <a:cubicBezTo>
                      <a:pt x="177" y="112"/>
                      <a:pt x="135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</p:grpSp>
        <p:grpSp>
          <p:nvGrpSpPr>
            <p:cNvPr id="9219" name="Group 220">
              <a:extLst>
                <a:ext uri="{FF2B5EF4-FFF2-40B4-BE49-F238E27FC236}">
                  <a16:creationId xmlns:a16="http://schemas.microsoft.com/office/drawing/2014/main" id="{FD26DB99-651E-5B40-8948-7CBDF2986064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-3118238" y="3383763"/>
              <a:ext cx="6504728" cy="115873"/>
              <a:chOff x="394384" y="4077072"/>
              <a:chExt cx="6506576" cy="115213"/>
            </a:xfrm>
          </p:grpSpPr>
          <p:sp>
            <p:nvSpPr>
              <p:cNvPr id="150" name="Freeform 170">
                <a:extLst>
                  <a:ext uri="{FF2B5EF4-FFF2-40B4-BE49-F238E27FC236}">
                    <a16:creationId xmlns:a16="http://schemas.microsoft.com/office/drawing/2014/main" id="{5CE57AB2-A99C-3B47-8C00-BC931500281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61" name="Freeform 171">
                <a:extLst>
                  <a:ext uri="{FF2B5EF4-FFF2-40B4-BE49-F238E27FC236}">
                    <a16:creationId xmlns:a16="http://schemas.microsoft.com/office/drawing/2014/main" id="{119FBFE7-A71B-364F-9EBE-CC8B006729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53" name="Freeform 173">
                <a:extLst>
                  <a:ext uri="{FF2B5EF4-FFF2-40B4-BE49-F238E27FC236}">
                    <a16:creationId xmlns:a16="http://schemas.microsoft.com/office/drawing/2014/main" id="{A463BB7E-3AEE-294D-B18F-E004F9E70D6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54" name="Freeform 174">
                <a:extLst>
                  <a:ext uri="{FF2B5EF4-FFF2-40B4-BE49-F238E27FC236}">
                    <a16:creationId xmlns:a16="http://schemas.microsoft.com/office/drawing/2014/main" id="{C6A7D3B5-3936-B946-92FF-00920ACEE6E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64" name="Freeform 175">
                <a:extLst>
                  <a:ext uri="{FF2B5EF4-FFF2-40B4-BE49-F238E27FC236}">
                    <a16:creationId xmlns:a16="http://schemas.microsoft.com/office/drawing/2014/main" id="{03DCD919-B55A-8C43-A1B7-4637FA1176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56" name="Freeform 176">
                <a:extLst>
                  <a:ext uri="{FF2B5EF4-FFF2-40B4-BE49-F238E27FC236}">
                    <a16:creationId xmlns:a16="http://schemas.microsoft.com/office/drawing/2014/main" id="{FCD4FDE2-DF91-F443-965B-AABA7DE46E2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66" name="Freeform 177">
                <a:extLst>
                  <a:ext uri="{FF2B5EF4-FFF2-40B4-BE49-F238E27FC236}">
                    <a16:creationId xmlns:a16="http://schemas.microsoft.com/office/drawing/2014/main" id="{B230C865-7024-974B-A133-FD218DC40E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58" name="Freeform 178">
                <a:extLst>
                  <a:ext uri="{FF2B5EF4-FFF2-40B4-BE49-F238E27FC236}">
                    <a16:creationId xmlns:a16="http://schemas.microsoft.com/office/drawing/2014/main" id="{32C2DCDE-1DA5-CE44-86DB-9FC710BCA7B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59" name="Freeform 179">
                <a:extLst>
                  <a:ext uri="{FF2B5EF4-FFF2-40B4-BE49-F238E27FC236}">
                    <a16:creationId xmlns:a16="http://schemas.microsoft.com/office/drawing/2014/main" id="{418A3F38-FFBB-BC45-80C3-1250317BAAB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60" name="Freeform 180">
                <a:extLst>
                  <a:ext uri="{FF2B5EF4-FFF2-40B4-BE49-F238E27FC236}">
                    <a16:creationId xmlns:a16="http://schemas.microsoft.com/office/drawing/2014/main" id="{593B7CB4-3893-104C-93F0-0FFD31D532F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70" name="Freeform 181">
                <a:extLst>
                  <a:ext uri="{FF2B5EF4-FFF2-40B4-BE49-F238E27FC236}">
                    <a16:creationId xmlns:a16="http://schemas.microsoft.com/office/drawing/2014/main" id="{CDB7364C-A121-494D-9910-308421F5A44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62" name="Freeform 182">
                <a:extLst>
                  <a:ext uri="{FF2B5EF4-FFF2-40B4-BE49-F238E27FC236}">
                    <a16:creationId xmlns:a16="http://schemas.microsoft.com/office/drawing/2014/main" id="{342910A3-2902-0247-BF48-381F5F7C68E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3522" y="4081808"/>
                <a:ext cx="96853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72" name="Freeform 183">
                <a:extLst>
                  <a:ext uri="{FF2B5EF4-FFF2-40B4-BE49-F238E27FC236}">
                    <a16:creationId xmlns:a16="http://schemas.microsoft.com/office/drawing/2014/main" id="{F2F29E66-B5D1-ED46-BEB3-93C71D3388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64" name="Freeform 184">
                <a:extLst>
                  <a:ext uri="{FF2B5EF4-FFF2-40B4-BE49-F238E27FC236}">
                    <a16:creationId xmlns:a16="http://schemas.microsoft.com/office/drawing/2014/main" id="{22B95D30-515C-E649-9480-1A9AF9A8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65" name="Freeform 185">
                <a:extLst>
                  <a:ext uri="{FF2B5EF4-FFF2-40B4-BE49-F238E27FC236}">
                    <a16:creationId xmlns:a16="http://schemas.microsoft.com/office/drawing/2014/main" id="{36B962AC-EE62-DC49-B741-B8CD4EF6230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66" name="Freeform 186">
                <a:extLst>
                  <a:ext uri="{FF2B5EF4-FFF2-40B4-BE49-F238E27FC236}">
                    <a16:creationId xmlns:a16="http://schemas.microsoft.com/office/drawing/2014/main" id="{4B5C4252-AA85-E94F-984E-1CE0B59408E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76" name="Freeform 187">
                <a:extLst>
                  <a:ext uri="{FF2B5EF4-FFF2-40B4-BE49-F238E27FC236}">
                    <a16:creationId xmlns:a16="http://schemas.microsoft.com/office/drawing/2014/main" id="{9C0507AF-8D7D-114E-9C93-C434E3E92D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68" name="Freeform 188">
                <a:extLst>
                  <a:ext uri="{FF2B5EF4-FFF2-40B4-BE49-F238E27FC236}">
                    <a16:creationId xmlns:a16="http://schemas.microsoft.com/office/drawing/2014/main" id="{54217EB6-65E1-1D4D-9CF8-82D8117ACB8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78" name="Freeform 189">
                <a:extLst>
                  <a:ext uri="{FF2B5EF4-FFF2-40B4-BE49-F238E27FC236}">
                    <a16:creationId xmlns:a16="http://schemas.microsoft.com/office/drawing/2014/main" id="{FB5ADEA6-5C07-6641-9B3E-50C913B4E5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70" name="Freeform 190">
                <a:extLst>
                  <a:ext uri="{FF2B5EF4-FFF2-40B4-BE49-F238E27FC236}">
                    <a16:creationId xmlns:a16="http://schemas.microsoft.com/office/drawing/2014/main" id="{83BA1C7F-9993-DF4C-9493-7BD8850201A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71" name="Freeform 191">
                <a:extLst>
                  <a:ext uri="{FF2B5EF4-FFF2-40B4-BE49-F238E27FC236}">
                    <a16:creationId xmlns:a16="http://schemas.microsoft.com/office/drawing/2014/main" id="{8FB3D079-8D06-054D-834F-A2AE77E749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72" name="Freeform 192">
                <a:extLst>
                  <a:ext uri="{FF2B5EF4-FFF2-40B4-BE49-F238E27FC236}">
                    <a16:creationId xmlns:a16="http://schemas.microsoft.com/office/drawing/2014/main" id="{495DEA2D-A20A-8944-9DB9-7BFED4BCDF4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82" name="Freeform 193">
                <a:extLst>
                  <a:ext uri="{FF2B5EF4-FFF2-40B4-BE49-F238E27FC236}">
                    <a16:creationId xmlns:a16="http://schemas.microsoft.com/office/drawing/2014/main" id="{DF98DE9E-2E5E-0D44-8E48-FC605484A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74" name="Freeform 194">
                <a:extLst>
                  <a:ext uri="{FF2B5EF4-FFF2-40B4-BE49-F238E27FC236}">
                    <a16:creationId xmlns:a16="http://schemas.microsoft.com/office/drawing/2014/main" id="{A5EA17B5-8AF4-AD4D-A047-BFE3B797B6A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84" name="Freeform 195">
                <a:extLst>
                  <a:ext uri="{FF2B5EF4-FFF2-40B4-BE49-F238E27FC236}">
                    <a16:creationId xmlns:a16="http://schemas.microsoft.com/office/drawing/2014/main" id="{605B2CCC-10C1-A34B-A215-3D272CBAA9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76" name="Freeform 196">
                <a:extLst>
                  <a:ext uri="{FF2B5EF4-FFF2-40B4-BE49-F238E27FC236}">
                    <a16:creationId xmlns:a16="http://schemas.microsoft.com/office/drawing/2014/main" id="{0570EC25-6980-644B-9616-DB40AF8571C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77" name="Freeform 197">
                <a:extLst>
                  <a:ext uri="{FF2B5EF4-FFF2-40B4-BE49-F238E27FC236}">
                    <a16:creationId xmlns:a16="http://schemas.microsoft.com/office/drawing/2014/main" id="{482DB396-E613-D545-9556-A6F93D71ACC0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78" name="Freeform 198">
                <a:extLst>
                  <a:ext uri="{FF2B5EF4-FFF2-40B4-BE49-F238E27FC236}">
                    <a16:creationId xmlns:a16="http://schemas.microsoft.com/office/drawing/2014/main" id="{15C4D75D-F7C4-EE40-ABA2-18F6A3F3871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88" name="Freeform 199">
                <a:extLst>
                  <a:ext uri="{FF2B5EF4-FFF2-40B4-BE49-F238E27FC236}">
                    <a16:creationId xmlns:a16="http://schemas.microsoft.com/office/drawing/2014/main" id="{4EAE0318-A2B5-BF4C-B2C9-085E1F6329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80" name="Freeform 200">
                <a:extLst>
                  <a:ext uri="{FF2B5EF4-FFF2-40B4-BE49-F238E27FC236}">
                    <a16:creationId xmlns:a16="http://schemas.microsoft.com/office/drawing/2014/main" id="{E48828F9-3AC0-0444-965C-C7EFF5D6047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90" name="Freeform 201">
                <a:extLst>
                  <a:ext uri="{FF2B5EF4-FFF2-40B4-BE49-F238E27FC236}">
                    <a16:creationId xmlns:a16="http://schemas.microsoft.com/office/drawing/2014/main" id="{33EC7350-E7C1-6048-A39A-2AA1B462A0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82" name="Freeform 202">
                <a:extLst>
                  <a:ext uri="{FF2B5EF4-FFF2-40B4-BE49-F238E27FC236}">
                    <a16:creationId xmlns:a16="http://schemas.microsoft.com/office/drawing/2014/main" id="{D3037AE8-35A3-5848-A430-298B73519F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83" name="Freeform 203">
                <a:extLst>
                  <a:ext uri="{FF2B5EF4-FFF2-40B4-BE49-F238E27FC236}">
                    <a16:creationId xmlns:a16="http://schemas.microsoft.com/office/drawing/2014/main" id="{9E3767F9-82E5-5843-B870-487A1A73CA3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84" name="Freeform 204">
                <a:extLst>
                  <a:ext uri="{FF2B5EF4-FFF2-40B4-BE49-F238E27FC236}">
                    <a16:creationId xmlns:a16="http://schemas.microsoft.com/office/drawing/2014/main" id="{13156356-C13B-CB4B-8B8A-79E849F694F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94" name="Freeform 205">
                <a:extLst>
                  <a:ext uri="{FF2B5EF4-FFF2-40B4-BE49-F238E27FC236}">
                    <a16:creationId xmlns:a16="http://schemas.microsoft.com/office/drawing/2014/main" id="{A60629C0-C816-5945-BC55-3E3CC3EC298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86" name="Freeform 206">
                <a:extLst>
                  <a:ext uri="{FF2B5EF4-FFF2-40B4-BE49-F238E27FC236}">
                    <a16:creationId xmlns:a16="http://schemas.microsoft.com/office/drawing/2014/main" id="{67A30DAE-A78A-EF40-B8AB-31B67B2D3C0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96" name="Freeform 207">
                <a:extLst>
                  <a:ext uri="{FF2B5EF4-FFF2-40B4-BE49-F238E27FC236}">
                    <a16:creationId xmlns:a16="http://schemas.microsoft.com/office/drawing/2014/main" id="{5F211741-122D-AE44-829D-A0C8DCA0B0D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188" name="Freeform 208">
                <a:extLst>
                  <a:ext uri="{FF2B5EF4-FFF2-40B4-BE49-F238E27FC236}">
                    <a16:creationId xmlns:a16="http://schemas.microsoft.com/office/drawing/2014/main" id="{2D234B63-0466-CA42-975F-E2E68B2B193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189" name="Freeform 209">
                <a:extLst>
                  <a:ext uri="{FF2B5EF4-FFF2-40B4-BE49-F238E27FC236}">
                    <a16:creationId xmlns:a16="http://schemas.microsoft.com/office/drawing/2014/main" id="{89984ADB-B766-E940-995B-DF653134F4F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</p:grpSp>
        <p:grpSp>
          <p:nvGrpSpPr>
            <p:cNvPr id="9220" name="Group 221">
              <a:extLst>
                <a:ext uri="{FF2B5EF4-FFF2-40B4-BE49-F238E27FC236}">
                  <a16:creationId xmlns:a16="http://schemas.microsoft.com/office/drawing/2014/main" id="{A301CF46-E081-674C-BDC5-6AC5C1DEEA4B}"/>
                </a:ext>
              </a:extLst>
            </p:cNvPr>
            <p:cNvGrpSpPr>
              <a:grpSpLocks/>
            </p:cNvGrpSpPr>
            <p:nvPr/>
          </p:nvGrpSpPr>
          <p:grpSpPr bwMode="auto">
            <a:xfrm rot="16200000">
              <a:off x="8834081" y="3383763"/>
              <a:ext cx="6504728" cy="115873"/>
              <a:chOff x="394384" y="4077072"/>
              <a:chExt cx="6506576" cy="115213"/>
            </a:xfrm>
          </p:grpSpPr>
          <p:sp>
            <p:nvSpPr>
              <p:cNvPr id="223" name="Freeform 170">
                <a:extLst>
                  <a:ext uri="{FF2B5EF4-FFF2-40B4-BE49-F238E27FC236}">
                    <a16:creationId xmlns:a16="http://schemas.microsoft.com/office/drawing/2014/main" id="{05BC92CB-26B2-3243-A6F4-3969C18F4C5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972" y="4084964"/>
                <a:ext cx="96852" cy="93116"/>
              </a:xfrm>
              <a:custGeom>
                <a:avLst/>
                <a:gdLst>
                  <a:gd name="T0" fmla="*/ 61 w 204"/>
                  <a:gd name="T1" fmla="*/ 133 h 195"/>
                  <a:gd name="T2" fmla="*/ 61 w 204"/>
                  <a:gd name="T3" fmla="*/ 133 h 195"/>
                  <a:gd name="T4" fmla="*/ 109 w 204"/>
                  <a:gd name="T5" fmla="*/ 148 h 195"/>
                  <a:gd name="T6" fmla="*/ 109 w 204"/>
                  <a:gd name="T7" fmla="*/ 148 h 195"/>
                  <a:gd name="T8" fmla="*/ 142 w 204"/>
                  <a:gd name="T9" fmla="*/ 130 h 195"/>
                  <a:gd name="T10" fmla="*/ 142 w 204"/>
                  <a:gd name="T11" fmla="*/ 130 h 195"/>
                  <a:gd name="T12" fmla="*/ 176 w 204"/>
                  <a:gd name="T13" fmla="*/ 81 h 195"/>
                  <a:gd name="T14" fmla="*/ 176 w 204"/>
                  <a:gd name="T15" fmla="*/ 81 h 195"/>
                  <a:gd name="T16" fmla="*/ 145 w 204"/>
                  <a:gd name="T17" fmla="*/ 44 h 195"/>
                  <a:gd name="T18" fmla="*/ 145 w 204"/>
                  <a:gd name="T19" fmla="*/ 44 h 195"/>
                  <a:gd name="T20" fmla="*/ 126 w 204"/>
                  <a:gd name="T21" fmla="*/ 51 h 195"/>
                  <a:gd name="T22" fmla="*/ 126 w 204"/>
                  <a:gd name="T23" fmla="*/ 51 h 195"/>
                  <a:gd name="T24" fmla="*/ 61 w 204"/>
                  <a:gd name="T25" fmla="*/ 133 h 195"/>
                  <a:gd name="T26" fmla="*/ 86 w 204"/>
                  <a:gd name="T27" fmla="*/ 34 h 195"/>
                  <a:gd name="T28" fmla="*/ 86 w 204"/>
                  <a:gd name="T29" fmla="*/ 34 h 195"/>
                  <a:gd name="T30" fmla="*/ 201 w 204"/>
                  <a:gd name="T31" fmla="*/ 60 h 195"/>
                  <a:gd name="T32" fmla="*/ 201 w 204"/>
                  <a:gd name="T33" fmla="*/ 60 h 195"/>
                  <a:gd name="T34" fmla="*/ 189 w 204"/>
                  <a:gd name="T35" fmla="*/ 129 h 195"/>
                  <a:gd name="T36" fmla="*/ 189 w 204"/>
                  <a:gd name="T37" fmla="*/ 129 h 195"/>
                  <a:gd name="T38" fmla="*/ 174 w 204"/>
                  <a:gd name="T39" fmla="*/ 140 h 195"/>
                  <a:gd name="T40" fmla="*/ 174 w 204"/>
                  <a:gd name="T41" fmla="*/ 140 h 195"/>
                  <a:gd name="T42" fmla="*/ 166 w 204"/>
                  <a:gd name="T43" fmla="*/ 165 h 195"/>
                  <a:gd name="T44" fmla="*/ 166 w 204"/>
                  <a:gd name="T45" fmla="*/ 165 h 195"/>
                  <a:gd name="T46" fmla="*/ 25 w 204"/>
                  <a:gd name="T47" fmla="*/ 142 h 195"/>
                  <a:gd name="T48" fmla="*/ 25 w 204"/>
                  <a:gd name="T49" fmla="*/ 142 h 195"/>
                  <a:gd name="T50" fmla="*/ 86 w 204"/>
                  <a:gd name="T51" fmla="*/ 34 h 1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5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2" y="148"/>
                      <a:pt x="91" y="151"/>
                      <a:pt x="109" y="148"/>
                    </a:cubicBezTo>
                    <a:lnTo>
                      <a:pt x="109" y="148"/>
                    </a:lnTo>
                    <a:cubicBezTo>
                      <a:pt x="117" y="138"/>
                      <a:pt x="128" y="136"/>
                      <a:pt x="142" y="130"/>
                    </a:cubicBezTo>
                    <a:lnTo>
                      <a:pt x="142" y="130"/>
                    </a:lnTo>
                    <a:cubicBezTo>
                      <a:pt x="163" y="121"/>
                      <a:pt x="180" y="105"/>
                      <a:pt x="176" y="81"/>
                    </a:cubicBezTo>
                    <a:lnTo>
                      <a:pt x="176" y="81"/>
                    </a:lnTo>
                    <a:cubicBezTo>
                      <a:pt x="175" y="69"/>
                      <a:pt x="158" y="47"/>
                      <a:pt x="145" y="44"/>
                    </a:cubicBezTo>
                    <a:lnTo>
                      <a:pt x="145" y="44"/>
                    </a:lnTo>
                    <a:cubicBezTo>
                      <a:pt x="139" y="44"/>
                      <a:pt x="132" y="48"/>
                      <a:pt x="126" y="51"/>
                    </a:cubicBezTo>
                    <a:lnTo>
                      <a:pt x="126" y="51"/>
                    </a:lnTo>
                    <a:cubicBezTo>
                      <a:pt x="96" y="60"/>
                      <a:pt x="26" y="90"/>
                      <a:pt x="61" y="133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18"/>
                      <a:pt x="192" y="0"/>
                      <a:pt x="201" y="60"/>
                    </a:cubicBezTo>
                    <a:lnTo>
                      <a:pt x="201" y="60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6"/>
                      <a:pt x="174" y="140"/>
                    </a:cubicBezTo>
                    <a:lnTo>
                      <a:pt x="174" y="140"/>
                    </a:lnTo>
                    <a:cubicBezTo>
                      <a:pt x="179" y="148"/>
                      <a:pt x="178" y="161"/>
                      <a:pt x="166" y="165"/>
                    </a:cubicBezTo>
                    <a:lnTo>
                      <a:pt x="166" y="165"/>
                    </a:lnTo>
                    <a:cubicBezTo>
                      <a:pt x="121" y="181"/>
                      <a:pt x="54" y="194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5" y="50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22" name="Freeform 171">
                <a:extLst>
                  <a:ext uri="{FF2B5EF4-FFF2-40B4-BE49-F238E27FC236}">
                    <a16:creationId xmlns:a16="http://schemas.microsoft.com/office/drawing/2014/main" id="{1A81BD1F-6A49-724A-BC50-703138EE4A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634" y="4079168"/>
                <a:ext cx="83794" cy="111021"/>
              </a:xfrm>
              <a:custGeom>
                <a:avLst/>
                <a:gdLst>
                  <a:gd name="T0" fmla="*/ 49319 w 175"/>
                  <a:gd name="T1" fmla="*/ 22204 h 235"/>
                  <a:gd name="T2" fmla="*/ 49319 w 175"/>
                  <a:gd name="T3" fmla="*/ 22204 h 235"/>
                  <a:gd name="T4" fmla="*/ 27293 w 175"/>
                  <a:gd name="T5" fmla="*/ 33543 h 235"/>
                  <a:gd name="T6" fmla="*/ 27293 w 175"/>
                  <a:gd name="T7" fmla="*/ 33543 h 235"/>
                  <a:gd name="T8" fmla="*/ 22983 w 175"/>
                  <a:gd name="T9" fmla="*/ 51022 h 235"/>
                  <a:gd name="T10" fmla="*/ 22983 w 175"/>
                  <a:gd name="T11" fmla="*/ 51022 h 235"/>
                  <a:gd name="T12" fmla="*/ 28729 w 175"/>
                  <a:gd name="T13" fmla="*/ 78423 h 235"/>
                  <a:gd name="T14" fmla="*/ 28729 w 175"/>
                  <a:gd name="T15" fmla="*/ 78423 h 235"/>
                  <a:gd name="T16" fmla="*/ 51234 w 175"/>
                  <a:gd name="T17" fmla="*/ 79368 h 235"/>
                  <a:gd name="T18" fmla="*/ 51234 w 175"/>
                  <a:gd name="T19" fmla="*/ 79368 h 235"/>
                  <a:gd name="T20" fmla="*/ 55543 w 175"/>
                  <a:gd name="T21" fmla="*/ 71809 h 235"/>
                  <a:gd name="T22" fmla="*/ 55543 w 175"/>
                  <a:gd name="T23" fmla="*/ 71809 h 235"/>
                  <a:gd name="T24" fmla="*/ 49319 w 175"/>
                  <a:gd name="T25" fmla="*/ 22204 h 235"/>
                  <a:gd name="T26" fmla="*/ 75175 w 175"/>
                  <a:gd name="T27" fmla="*/ 63306 h 235"/>
                  <a:gd name="T28" fmla="*/ 75175 w 175"/>
                  <a:gd name="T29" fmla="*/ 63306 h 235"/>
                  <a:gd name="T30" fmla="*/ 27772 w 175"/>
                  <a:gd name="T31" fmla="*/ 93541 h 235"/>
                  <a:gd name="T32" fmla="*/ 27772 w 175"/>
                  <a:gd name="T33" fmla="*/ 93541 h 235"/>
                  <a:gd name="T34" fmla="*/ 7661 w 175"/>
                  <a:gd name="T35" fmla="*/ 67557 h 235"/>
                  <a:gd name="T36" fmla="*/ 7661 w 175"/>
                  <a:gd name="T37" fmla="*/ 67557 h 235"/>
                  <a:gd name="T38" fmla="*/ 9098 w 175"/>
                  <a:gd name="T39" fmla="*/ 58109 h 235"/>
                  <a:gd name="T40" fmla="*/ 9098 w 175"/>
                  <a:gd name="T41" fmla="*/ 58109 h 235"/>
                  <a:gd name="T42" fmla="*/ 2873 w 175"/>
                  <a:gd name="T43" fmla="*/ 47243 h 235"/>
                  <a:gd name="T44" fmla="*/ 2873 w 175"/>
                  <a:gd name="T45" fmla="*/ 47243 h 235"/>
                  <a:gd name="T46" fmla="*/ 57459 w 175"/>
                  <a:gd name="T47" fmla="*/ 7559 h 235"/>
                  <a:gd name="T48" fmla="*/ 57459 w 175"/>
                  <a:gd name="T49" fmla="*/ 7559 h 235"/>
                  <a:gd name="T50" fmla="*/ 75175 w 175"/>
                  <a:gd name="T51" fmla="*/ 63306 h 23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5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1"/>
                    </a:cubicBezTo>
                    <a:cubicBezTo>
                      <a:pt x="60" y="84"/>
                      <a:pt x="53" y="93"/>
                      <a:pt x="48" y="108"/>
                    </a:cubicBezTo>
                    <a:cubicBezTo>
                      <a:pt x="40" y="129"/>
                      <a:pt x="39" y="152"/>
                      <a:pt x="60" y="166"/>
                    </a:cubicBezTo>
                    <a:cubicBezTo>
                      <a:pt x="70" y="173"/>
                      <a:pt x="96" y="176"/>
                      <a:pt x="107" y="168"/>
                    </a:cubicBezTo>
                    <a:cubicBezTo>
                      <a:pt x="111" y="166"/>
                      <a:pt x="115" y="156"/>
                      <a:pt x="116" y="152"/>
                    </a:cubicBezTo>
                    <a:cubicBezTo>
                      <a:pt x="131" y="123"/>
                      <a:pt x="157" y="51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1" y="172"/>
                      <a:pt x="107" y="234"/>
                      <a:pt x="58" y="198"/>
                    </a:cubicBezTo>
                    <a:cubicBezTo>
                      <a:pt x="40" y="185"/>
                      <a:pt x="22" y="166"/>
                      <a:pt x="16" y="143"/>
                    </a:cubicBezTo>
                    <a:cubicBezTo>
                      <a:pt x="15" y="137"/>
                      <a:pt x="16" y="130"/>
                      <a:pt x="19" y="123"/>
                    </a:cubicBezTo>
                    <a:cubicBezTo>
                      <a:pt x="10" y="122"/>
                      <a:pt x="0" y="112"/>
                      <a:pt x="6" y="100"/>
                    </a:cubicBezTo>
                    <a:cubicBezTo>
                      <a:pt x="25" y="56"/>
                      <a:pt x="62" y="0"/>
                      <a:pt x="120" y="16"/>
                    </a:cubicBezTo>
                    <a:cubicBezTo>
                      <a:pt x="170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25" name="Freeform 173">
                <a:extLst>
                  <a:ext uri="{FF2B5EF4-FFF2-40B4-BE49-F238E27FC236}">
                    <a16:creationId xmlns:a16="http://schemas.microsoft.com/office/drawing/2014/main" id="{E44ADAF9-96C8-F241-809F-41A41C1B7F5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37338" y="4084965"/>
                <a:ext cx="88914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39 h 188"/>
                  <a:gd name="T6" fmla="*/ 112 w 186"/>
                  <a:gd name="T7" fmla="*/ 139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1 h 188"/>
                  <a:gd name="T22" fmla="*/ 100 w 186"/>
                  <a:gd name="T23" fmla="*/ 51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1 h 188"/>
                  <a:gd name="T32" fmla="*/ 169 w 186"/>
                  <a:gd name="T33" fmla="*/ 51 h 188"/>
                  <a:gd name="T34" fmla="*/ 180 w 186"/>
                  <a:gd name="T35" fmla="*/ 113 h 188"/>
                  <a:gd name="T36" fmla="*/ 180 w 186"/>
                  <a:gd name="T37" fmla="*/ 113 h 188"/>
                  <a:gd name="T38" fmla="*/ 168 w 186"/>
                  <a:gd name="T39" fmla="*/ 125 h 188"/>
                  <a:gd name="T40" fmla="*/ 168 w 186"/>
                  <a:gd name="T41" fmla="*/ 125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3 h 188"/>
                  <a:gd name="T48" fmla="*/ 35 w 186"/>
                  <a:gd name="T49" fmla="*/ 143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3"/>
                      <a:pt x="96" y="143"/>
                      <a:pt x="112" y="139"/>
                    </a:cubicBezTo>
                    <a:lnTo>
                      <a:pt x="112" y="139"/>
                    </a:lnTo>
                    <a:cubicBezTo>
                      <a:pt x="116" y="130"/>
                      <a:pt x="125" y="126"/>
                      <a:pt x="137" y="120"/>
                    </a:cubicBezTo>
                    <a:lnTo>
                      <a:pt x="137" y="120"/>
                    </a:lnTo>
                    <a:cubicBezTo>
                      <a:pt x="154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1"/>
                    </a:cubicBezTo>
                    <a:lnTo>
                      <a:pt x="100" y="51"/>
                    </a:lnTo>
                    <a:cubicBezTo>
                      <a:pt x="75" y="63"/>
                      <a:pt x="21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1"/>
                    </a:cubicBezTo>
                    <a:lnTo>
                      <a:pt x="169" y="51"/>
                    </a:lnTo>
                    <a:cubicBezTo>
                      <a:pt x="179" y="71"/>
                      <a:pt x="185" y="96"/>
                      <a:pt x="180" y="113"/>
                    </a:cubicBezTo>
                    <a:lnTo>
                      <a:pt x="180" y="113"/>
                    </a:lnTo>
                    <a:cubicBezTo>
                      <a:pt x="177" y="118"/>
                      <a:pt x="173" y="122"/>
                      <a:pt x="168" y="125"/>
                    </a:cubicBezTo>
                    <a:lnTo>
                      <a:pt x="168" y="125"/>
                    </a:lnTo>
                    <a:cubicBezTo>
                      <a:pt x="176" y="132"/>
                      <a:pt x="179" y="143"/>
                      <a:pt x="168" y="149"/>
                    </a:cubicBezTo>
                    <a:lnTo>
                      <a:pt x="168" y="149"/>
                    </a:lnTo>
                    <a:cubicBezTo>
                      <a:pt x="133" y="167"/>
                      <a:pt x="75" y="187"/>
                      <a:pt x="35" y="143"/>
                    </a:cubicBezTo>
                    <a:lnTo>
                      <a:pt x="35" y="143"/>
                    </a:lnTo>
                    <a:cubicBezTo>
                      <a:pt x="0" y="105"/>
                      <a:pt x="25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26" name="Freeform 174">
                <a:extLst>
                  <a:ext uri="{FF2B5EF4-FFF2-40B4-BE49-F238E27FC236}">
                    <a16:creationId xmlns:a16="http://schemas.microsoft.com/office/drawing/2014/main" id="{DDF27A3E-96CE-324D-926B-C22347C91E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913577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88 w 179"/>
                  <a:gd name="T5" fmla="*/ 34 h 149"/>
                  <a:gd name="T6" fmla="*/ 88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6 w 179"/>
                  <a:gd name="T17" fmla="*/ 117 h 149"/>
                  <a:gd name="T18" fmla="*/ 46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4 h 149"/>
                  <a:gd name="T28" fmla="*/ 98 w 179"/>
                  <a:gd name="T29" fmla="*/ 144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2 h 149"/>
                  <a:gd name="T40" fmla="*/ 32 w 179"/>
                  <a:gd name="T41" fmla="*/ 22 h 149"/>
                  <a:gd name="T42" fmla="*/ 41 w 179"/>
                  <a:gd name="T43" fmla="*/ 1 h 149"/>
                  <a:gd name="T44" fmla="*/ 41 w 179"/>
                  <a:gd name="T45" fmla="*/ 1 h 149"/>
                  <a:gd name="T46" fmla="*/ 161 w 179"/>
                  <a:gd name="T47" fmla="*/ 62 h 149"/>
                  <a:gd name="T48" fmla="*/ 161 w 179"/>
                  <a:gd name="T49" fmla="*/ 62 h 149"/>
                  <a:gd name="T50" fmla="*/ 98 w 179"/>
                  <a:gd name="T51" fmla="*/ 144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88" y="34"/>
                    </a:cubicBezTo>
                    <a:lnTo>
                      <a:pt x="88" y="34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6" y="117"/>
                    </a:cubicBezTo>
                    <a:lnTo>
                      <a:pt x="46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5" y="109"/>
                      <a:pt x="129" y="62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1" y="26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2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6"/>
                      <a:pt x="161" y="62"/>
                    </a:cubicBezTo>
                    <a:lnTo>
                      <a:pt x="161" y="62"/>
                    </a:lnTo>
                    <a:cubicBezTo>
                      <a:pt x="178" y="113"/>
                      <a:pt x="136" y="142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25" name="Freeform 175">
                <a:extLst>
                  <a:ext uri="{FF2B5EF4-FFF2-40B4-BE49-F238E27FC236}">
                    <a16:creationId xmlns:a16="http://schemas.microsoft.com/office/drawing/2014/main" id="{09E4C34F-BC0F-F443-9A43-C651304429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79397" y="4079168"/>
                <a:ext cx="81699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6446 w 173"/>
                  <a:gd name="T5" fmla="*/ 34696 h 238"/>
                  <a:gd name="T6" fmla="*/ 26446 w 173"/>
                  <a:gd name="T7" fmla="*/ 34696 h 238"/>
                  <a:gd name="T8" fmla="*/ 21723 w 173"/>
                  <a:gd name="T9" fmla="*/ 51806 h 238"/>
                  <a:gd name="T10" fmla="*/ 21723 w 173"/>
                  <a:gd name="T11" fmla="*/ 51806 h 238"/>
                  <a:gd name="T12" fmla="*/ 27390 w 173"/>
                  <a:gd name="T13" fmla="*/ 80323 h 238"/>
                  <a:gd name="T14" fmla="*/ 27390 w 173"/>
                  <a:gd name="T15" fmla="*/ 80323 h 238"/>
                  <a:gd name="T16" fmla="*/ 50058 w 173"/>
                  <a:gd name="T17" fmla="*/ 80798 h 238"/>
                  <a:gd name="T18" fmla="*/ 50058 w 173"/>
                  <a:gd name="T19" fmla="*/ 80798 h 238"/>
                  <a:gd name="T20" fmla="*/ 54781 w 173"/>
                  <a:gd name="T21" fmla="*/ 72718 h 238"/>
                  <a:gd name="T22" fmla="*/ 54781 w 173"/>
                  <a:gd name="T23" fmla="*/ 72718 h 238"/>
                  <a:gd name="T24" fmla="*/ 47697 w 173"/>
                  <a:gd name="T25" fmla="*/ 23289 h 238"/>
                  <a:gd name="T26" fmla="*/ 73671 w 173"/>
                  <a:gd name="T27" fmla="*/ 64638 h 238"/>
                  <a:gd name="T28" fmla="*/ 73671 w 173"/>
                  <a:gd name="T29" fmla="*/ 64638 h 238"/>
                  <a:gd name="T30" fmla="*/ 26446 w 173"/>
                  <a:gd name="T31" fmla="*/ 95056 h 238"/>
                  <a:gd name="T32" fmla="*/ 26446 w 173"/>
                  <a:gd name="T33" fmla="*/ 95056 h 238"/>
                  <a:gd name="T34" fmla="*/ 6611 w 173"/>
                  <a:gd name="T35" fmla="*/ 68441 h 238"/>
                  <a:gd name="T36" fmla="*/ 6611 w 173"/>
                  <a:gd name="T37" fmla="*/ 68441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2361 w 173"/>
                  <a:gd name="T43" fmla="*/ 48954 h 238"/>
                  <a:gd name="T44" fmla="*/ 2361 w 173"/>
                  <a:gd name="T45" fmla="*/ 48954 h 238"/>
                  <a:gd name="T46" fmla="*/ 56670 w 173"/>
                  <a:gd name="T47" fmla="*/ 8080 h 238"/>
                  <a:gd name="T48" fmla="*/ 56670 w 173"/>
                  <a:gd name="T49" fmla="*/ 8080 h 238"/>
                  <a:gd name="T50" fmla="*/ 73671 w 173"/>
                  <a:gd name="T51" fmla="*/ 6463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8"/>
                      <a:pt x="67" y="58"/>
                      <a:pt x="56" y="73"/>
                    </a:cubicBezTo>
                    <a:cubicBezTo>
                      <a:pt x="58" y="86"/>
                      <a:pt x="53" y="95"/>
                      <a:pt x="46" y="109"/>
                    </a:cubicBezTo>
                    <a:cubicBezTo>
                      <a:pt x="39" y="130"/>
                      <a:pt x="38" y="153"/>
                      <a:pt x="58" y="169"/>
                    </a:cubicBezTo>
                    <a:cubicBezTo>
                      <a:pt x="68" y="175"/>
                      <a:pt x="96" y="178"/>
                      <a:pt x="106" y="170"/>
                    </a:cubicBezTo>
                    <a:cubicBezTo>
                      <a:pt x="110" y="166"/>
                      <a:pt x="113" y="158"/>
                      <a:pt x="116" y="153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6" y="136"/>
                    </a:moveTo>
                    <a:lnTo>
                      <a:pt x="156" y="136"/>
                    </a:lnTo>
                    <a:cubicBezTo>
                      <a:pt x="139" y="174"/>
                      <a:pt x="106" y="237"/>
                      <a:pt x="56" y="200"/>
                    </a:cubicBezTo>
                    <a:cubicBezTo>
                      <a:pt x="39" y="187"/>
                      <a:pt x="20" y="166"/>
                      <a:pt x="14" y="144"/>
                    </a:cubicBezTo>
                    <a:cubicBezTo>
                      <a:pt x="14" y="138"/>
                      <a:pt x="14" y="132"/>
                      <a:pt x="17" y="125"/>
                    </a:cubicBezTo>
                    <a:cubicBezTo>
                      <a:pt x="8" y="124"/>
                      <a:pt x="0" y="113"/>
                      <a:pt x="5" y="103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2" y="94"/>
                      <a:pt x="156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28" name="Freeform 176">
                <a:extLst>
                  <a:ext uri="{FF2B5EF4-FFF2-40B4-BE49-F238E27FC236}">
                    <a16:creationId xmlns:a16="http://schemas.microsoft.com/office/drawing/2014/main" id="{FF6DE204-27FB-5846-9906-F4665F6747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07365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7 w 203"/>
                  <a:gd name="T5" fmla="*/ 149 h 196"/>
                  <a:gd name="T6" fmla="*/ 107 w 203"/>
                  <a:gd name="T7" fmla="*/ 149 h 196"/>
                  <a:gd name="T8" fmla="*/ 141 w 203"/>
                  <a:gd name="T9" fmla="*/ 130 h 196"/>
                  <a:gd name="T10" fmla="*/ 141 w 203"/>
                  <a:gd name="T11" fmla="*/ 130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3 w 203"/>
                  <a:gd name="T17" fmla="*/ 46 h 196"/>
                  <a:gd name="T18" fmla="*/ 143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4 h 196"/>
                  <a:gd name="T28" fmla="*/ 84 w 203"/>
                  <a:gd name="T29" fmla="*/ 34 h 196"/>
                  <a:gd name="T30" fmla="*/ 199 w 203"/>
                  <a:gd name="T31" fmla="*/ 61 h 196"/>
                  <a:gd name="T32" fmla="*/ 199 w 203"/>
                  <a:gd name="T33" fmla="*/ 61 h 196"/>
                  <a:gd name="T34" fmla="*/ 189 w 203"/>
                  <a:gd name="T35" fmla="*/ 128 h 196"/>
                  <a:gd name="T36" fmla="*/ 189 w 203"/>
                  <a:gd name="T37" fmla="*/ 128 h 196"/>
                  <a:gd name="T38" fmla="*/ 173 w 203"/>
                  <a:gd name="T39" fmla="*/ 141 h 196"/>
                  <a:gd name="T40" fmla="*/ 173 w 203"/>
                  <a:gd name="T41" fmla="*/ 141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4 w 203"/>
                  <a:gd name="T47" fmla="*/ 142 h 196"/>
                  <a:gd name="T48" fmla="*/ 24 w 203"/>
                  <a:gd name="T49" fmla="*/ 142 h 196"/>
                  <a:gd name="T50" fmla="*/ 84 w 203"/>
                  <a:gd name="T51" fmla="*/ 34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7"/>
                      <a:pt x="90" y="150"/>
                      <a:pt x="107" y="149"/>
                    </a:cubicBezTo>
                    <a:lnTo>
                      <a:pt x="107" y="149"/>
                    </a:lnTo>
                    <a:cubicBezTo>
                      <a:pt x="115" y="138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8" y="107"/>
                      <a:pt x="176" y="82"/>
                    </a:cubicBezTo>
                    <a:lnTo>
                      <a:pt x="176" y="82"/>
                    </a:lnTo>
                    <a:cubicBezTo>
                      <a:pt x="173" y="68"/>
                      <a:pt x="156" y="47"/>
                      <a:pt x="143" y="46"/>
                    </a:cubicBezTo>
                    <a:lnTo>
                      <a:pt x="143" y="46"/>
                    </a:lnTo>
                    <a:cubicBezTo>
                      <a:pt x="139" y="45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6" y="91"/>
                      <a:pt x="60" y="133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18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2"/>
                      <a:pt x="202" y="109"/>
                      <a:pt x="189" y="128"/>
                    </a:cubicBezTo>
                    <a:lnTo>
                      <a:pt x="189" y="128"/>
                    </a:lnTo>
                    <a:cubicBezTo>
                      <a:pt x="183" y="134"/>
                      <a:pt x="178" y="137"/>
                      <a:pt x="173" y="141"/>
                    </a:cubicBezTo>
                    <a:lnTo>
                      <a:pt x="173" y="141"/>
                    </a:lnTo>
                    <a:cubicBezTo>
                      <a:pt x="178" y="147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0" y="181"/>
                      <a:pt x="53" y="195"/>
                      <a:pt x="24" y="142"/>
                    </a:cubicBezTo>
                    <a:lnTo>
                      <a:pt x="24" y="142"/>
                    </a:lnTo>
                    <a:cubicBezTo>
                      <a:pt x="0" y="95"/>
                      <a:pt x="43" y="50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27" name="Freeform 177">
                <a:extLst>
                  <a:ext uri="{FF2B5EF4-FFF2-40B4-BE49-F238E27FC236}">
                    <a16:creationId xmlns:a16="http://schemas.microsoft.com/office/drawing/2014/main" id="{33692B18-68F7-074C-A397-9EE77F28AE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90538" y="4079168"/>
                <a:ext cx="81699" cy="113117"/>
              </a:xfrm>
              <a:custGeom>
                <a:avLst/>
                <a:gdLst>
                  <a:gd name="T0" fmla="*/ 47697 w 173"/>
                  <a:gd name="T1" fmla="*/ 23486 h 236"/>
                  <a:gd name="T2" fmla="*/ 47697 w 173"/>
                  <a:gd name="T3" fmla="*/ 23486 h 236"/>
                  <a:gd name="T4" fmla="*/ 26446 w 173"/>
                  <a:gd name="T5" fmla="*/ 34510 h 236"/>
                  <a:gd name="T6" fmla="*/ 26446 w 173"/>
                  <a:gd name="T7" fmla="*/ 34510 h 236"/>
                  <a:gd name="T8" fmla="*/ 22196 w 173"/>
                  <a:gd name="T9" fmla="*/ 52245 h 236"/>
                  <a:gd name="T10" fmla="*/ 22196 w 173"/>
                  <a:gd name="T11" fmla="*/ 52245 h 236"/>
                  <a:gd name="T12" fmla="*/ 27390 w 173"/>
                  <a:gd name="T13" fmla="*/ 80045 h 236"/>
                  <a:gd name="T14" fmla="*/ 27390 w 173"/>
                  <a:gd name="T15" fmla="*/ 80045 h 236"/>
                  <a:gd name="T16" fmla="*/ 50058 w 173"/>
                  <a:gd name="T17" fmla="*/ 81003 h 236"/>
                  <a:gd name="T18" fmla="*/ 50058 w 173"/>
                  <a:gd name="T19" fmla="*/ 81003 h 236"/>
                  <a:gd name="T20" fmla="*/ 54309 w 173"/>
                  <a:gd name="T21" fmla="*/ 72855 h 236"/>
                  <a:gd name="T22" fmla="*/ 54309 w 173"/>
                  <a:gd name="T23" fmla="*/ 72855 h 236"/>
                  <a:gd name="T24" fmla="*/ 47697 w 173"/>
                  <a:gd name="T25" fmla="*/ 23486 h 236"/>
                  <a:gd name="T26" fmla="*/ 73671 w 173"/>
                  <a:gd name="T27" fmla="*/ 64227 h 236"/>
                  <a:gd name="T28" fmla="*/ 73671 w 173"/>
                  <a:gd name="T29" fmla="*/ 64227 h 236"/>
                  <a:gd name="T30" fmla="*/ 26446 w 173"/>
                  <a:gd name="T31" fmla="*/ 95862 h 236"/>
                  <a:gd name="T32" fmla="*/ 26446 w 173"/>
                  <a:gd name="T33" fmla="*/ 95862 h 236"/>
                  <a:gd name="T34" fmla="*/ 7556 w 173"/>
                  <a:gd name="T35" fmla="*/ 68541 h 236"/>
                  <a:gd name="T36" fmla="*/ 7556 w 173"/>
                  <a:gd name="T37" fmla="*/ 68541 h 236"/>
                  <a:gd name="T38" fmla="*/ 8028 w 173"/>
                  <a:gd name="T39" fmla="*/ 58955 h 236"/>
                  <a:gd name="T40" fmla="*/ 8028 w 173"/>
                  <a:gd name="T41" fmla="*/ 58955 h 236"/>
                  <a:gd name="T42" fmla="*/ 1889 w 173"/>
                  <a:gd name="T43" fmla="*/ 48410 h 236"/>
                  <a:gd name="T44" fmla="*/ 1889 w 173"/>
                  <a:gd name="T45" fmla="*/ 48410 h 236"/>
                  <a:gd name="T46" fmla="*/ 55725 w 173"/>
                  <a:gd name="T47" fmla="*/ 8148 h 236"/>
                  <a:gd name="T48" fmla="*/ 55725 w 173"/>
                  <a:gd name="T49" fmla="*/ 8148 h 236"/>
                  <a:gd name="T50" fmla="*/ 73671 w 173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6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7"/>
                      <a:pt x="68" y="58"/>
                      <a:pt x="56" y="72"/>
                    </a:cubicBezTo>
                    <a:cubicBezTo>
                      <a:pt x="58" y="85"/>
                      <a:pt x="52" y="95"/>
                      <a:pt x="47" y="109"/>
                    </a:cubicBezTo>
                    <a:cubicBezTo>
                      <a:pt x="39" y="130"/>
                      <a:pt x="38" y="152"/>
                      <a:pt x="58" y="167"/>
                    </a:cubicBezTo>
                    <a:cubicBezTo>
                      <a:pt x="68" y="175"/>
                      <a:pt x="96" y="177"/>
                      <a:pt x="106" y="169"/>
                    </a:cubicBezTo>
                    <a:cubicBezTo>
                      <a:pt x="110" y="166"/>
                      <a:pt x="113" y="158"/>
                      <a:pt x="115" y="152"/>
                    </a:cubicBezTo>
                    <a:cubicBezTo>
                      <a:pt x="129" y="123"/>
                      <a:pt x="155" y="53"/>
                      <a:pt x="101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6" y="200"/>
                    </a:cubicBezTo>
                    <a:cubicBezTo>
                      <a:pt x="39" y="187"/>
                      <a:pt x="20" y="166"/>
                      <a:pt x="16" y="143"/>
                    </a:cubicBezTo>
                    <a:cubicBezTo>
                      <a:pt x="14" y="137"/>
                      <a:pt x="16" y="131"/>
                      <a:pt x="17" y="123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69" y="31"/>
                      <a:pt x="172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30" name="Freeform 178">
                <a:extLst>
                  <a:ext uri="{FF2B5EF4-FFF2-40B4-BE49-F238E27FC236}">
                    <a16:creationId xmlns:a16="http://schemas.microsoft.com/office/drawing/2014/main" id="{D71472CD-7E3D-B14B-B5A6-DC0CE7069A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7004" y="4097590"/>
                <a:ext cx="85738" cy="71021"/>
              </a:xfrm>
              <a:custGeom>
                <a:avLst/>
                <a:gdLst>
                  <a:gd name="T0" fmla="*/ 129 w 179"/>
                  <a:gd name="T1" fmla="*/ 60 h 148"/>
                  <a:gd name="T2" fmla="*/ 129 w 179"/>
                  <a:gd name="T3" fmla="*/ 60 h 148"/>
                  <a:gd name="T4" fmla="*/ 90 w 179"/>
                  <a:gd name="T5" fmla="*/ 33 h 148"/>
                  <a:gd name="T6" fmla="*/ 90 w 179"/>
                  <a:gd name="T7" fmla="*/ 33 h 148"/>
                  <a:gd name="T8" fmla="*/ 58 w 179"/>
                  <a:gd name="T9" fmla="*/ 40 h 148"/>
                  <a:gd name="T10" fmla="*/ 58 w 179"/>
                  <a:gd name="T11" fmla="*/ 40 h 148"/>
                  <a:gd name="T12" fmla="*/ 24 w 179"/>
                  <a:gd name="T13" fmla="*/ 76 h 148"/>
                  <a:gd name="T14" fmla="*/ 24 w 179"/>
                  <a:gd name="T15" fmla="*/ 76 h 148"/>
                  <a:gd name="T16" fmla="*/ 48 w 179"/>
                  <a:gd name="T17" fmla="*/ 117 h 148"/>
                  <a:gd name="T18" fmla="*/ 48 w 179"/>
                  <a:gd name="T19" fmla="*/ 117 h 148"/>
                  <a:gd name="T20" fmla="*/ 64 w 179"/>
                  <a:gd name="T21" fmla="*/ 117 h 148"/>
                  <a:gd name="T22" fmla="*/ 64 w 179"/>
                  <a:gd name="T23" fmla="*/ 117 h 148"/>
                  <a:gd name="T24" fmla="*/ 129 w 179"/>
                  <a:gd name="T25" fmla="*/ 60 h 148"/>
                  <a:gd name="T26" fmla="*/ 98 w 179"/>
                  <a:gd name="T27" fmla="*/ 144 h 148"/>
                  <a:gd name="T28" fmla="*/ 98 w 179"/>
                  <a:gd name="T29" fmla="*/ 144 h 148"/>
                  <a:gd name="T30" fmla="*/ 0 w 179"/>
                  <a:gd name="T31" fmla="*/ 88 h 148"/>
                  <a:gd name="T32" fmla="*/ 0 w 179"/>
                  <a:gd name="T33" fmla="*/ 88 h 148"/>
                  <a:gd name="T34" fmla="*/ 18 w 179"/>
                  <a:gd name="T35" fmla="*/ 29 h 148"/>
                  <a:gd name="T36" fmla="*/ 18 w 179"/>
                  <a:gd name="T37" fmla="*/ 29 h 148"/>
                  <a:gd name="T38" fmla="*/ 32 w 179"/>
                  <a:gd name="T39" fmla="*/ 22 h 148"/>
                  <a:gd name="T40" fmla="*/ 32 w 179"/>
                  <a:gd name="T41" fmla="*/ 22 h 148"/>
                  <a:gd name="T42" fmla="*/ 41 w 179"/>
                  <a:gd name="T43" fmla="*/ 1 h 148"/>
                  <a:gd name="T44" fmla="*/ 41 w 179"/>
                  <a:gd name="T45" fmla="*/ 1 h 148"/>
                  <a:gd name="T46" fmla="*/ 161 w 179"/>
                  <a:gd name="T47" fmla="*/ 62 h 148"/>
                  <a:gd name="T48" fmla="*/ 161 w 179"/>
                  <a:gd name="T49" fmla="*/ 62 h 148"/>
                  <a:gd name="T50" fmla="*/ 98 w 179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6" y="35"/>
                      <a:pt x="90" y="33"/>
                    </a:cubicBezTo>
                    <a:lnTo>
                      <a:pt x="90" y="33"/>
                    </a:lnTo>
                    <a:cubicBezTo>
                      <a:pt x="82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40" y="43"/>
                      <a:pt x="23" y="52"/>
                      <a:pt x="24" y="76"/>
                    </a:cubicBezTo>
                    <a:lnTo>
                      <a:pt x="24" y="76"/>
                    </a:lnTo>
                    <a:cubicBezTo>
                      <a:pt x="24" y="86"/>
                      <a:pt x="36" y="111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7"/>
                      <a:pt x="64" y="117"/>
                    </a:cubicBezTo>
                    <a:lnTo>
                      <a:pt x="64" y="117"/>
                    </a:lnTo>
                    <a:cubicBezTo>
                      <a:pt x="91" y="117"/>
                      <a:pt x="155" y="109"/>
                      <a:pt x="129" y="60"/>
                    </a:cubicBezTo>
                    <a:close/>
                    <a:moveTo>
                      <a:pt x="98" y="144"/>
                    </a:moveTo>
                    <a:lnTo>
                      <a:pt x="98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7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31" y="1"/>
                      <a:pt x="41" y="1"/>
                    </a:cubicBezTo>
                    <a:lnTo>
                      <a:pt x="41" y="1"/>
                    </a:lnTo>
                    <a:cubicBezTo>
                      <a:pt x="83" y="0"/>
                      <a:pt x="142" y="5"/>
                      <a:pt x="161" y="62"/>
                    </a:cubicBezTo>
                    <a:lnTo>
                      <a:pt x="161" y="62"/>
                    </a:lnTo>
                    <a:cubicBezTo>
                      <a:pt x="178" y="111"/>
                      <a:pt x="136" y="140"/>
                      <a:pt x="98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31" name="Freeform 179">
                <a:extLst>
                  <a:ext uri="{FF2B5EF4-FFF2-40B4-BE49-F238E27FC236}">
                    <a16:creationId xmlns:a16="http://schemas.microsoft.com/office/drawing/2014/main" id="{E2E6449F-6300-444B-9204-D5E6C32BB8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751907" y="4084965"/>
                <a:ext cx="87325" cy="89960"/>
              </a:xfrm>
              <a:custGeom>
                <a:avLst/>
                <a:gdLst>
                  <a:gd name="T0" fmla="*/ 66 w 187"/>
                  <a:gd name="T1" fmla="*/ 132 h 188"/>
                  <a:gd name="T2" fmla="*/ 66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8 w 187"/>
                  <a:gd name="T9" fmla="*/ 120 h 188"/>
                  <a:gd name="T10" fmla="*/ 138 w 187"/>
                  <a:gd name="T11" fmla="*/ 120 h 188"/>
                  <a:gd name="T12" fmla="*/ 155 w 187"/>
                  <a:gd name="T13" fmla="*/ 73 h 188"/>
                  <a:gd name="T14" fmla="*/ 155 w 187"/>
                  <a:gd name="T15" fmla="*/ 73 h 188"/>
                  <a:gd name="T16" fmla="*/ 116 w 187"/>
                  <a:gd name="T17" fmla="*/ 45 h 188"/>
                  <a:gd name="T18" fmla="*/ 116 w 187"/>
                  <a:gd name="T19" fmla="*/ 45 h 188"/>
                  <a:gd name="T20" fmla="*/ 101 w 187"/>
                  <a:gd name="T21" fmla="*/ 52 h 188"/>
                  <a:gd name="T22" fmla="*/ 101 w 187"/>
                  <a:gd name="T23" fmla="*/ 52 h 188"/>
                  <a:gd name="T24" fmla="*/ 66 w 187"/>
                  <a:gd name="T25" fmla="*/ 132 h 188"/>
                  <a:gd name="T26" fmla="*/ 58 w 187"/>
                  <a:gd name="T27" fmla="*/ 42 h 188"/>
                  <a:gd name="T28" fmla="*/ 58 w 187"/>
                  <a:gd name="T29" fmla="*/ 42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69 w 187"/>
                  <a:gd name="T39" fmla="*/ 125 h 188"/>
                  <a:gd name="T40" fmla="*/ 169 w 187"/>
                  <a:gd name="T41" fmla="*/ 125 h 188"/>
                  <a:gd name="T42" fmla="*/ 169 w 187"/>
                  <a:gd name="T43" fmla="*/ 148 h 188"/>
                  <a:gd name="T44" fmla="*/ 169 w 187"/>
                  <a:gd name="T45" fmla="*/ 148 h 188"/>
                  <a:gd name="T46" fmla="*/ 35 w 187"/>
                  <a:gd name="T47" fmla="*/ 144 h 188"/>
                  <a:gd name="T48" fmla="*/ 35 w 187"/>
                  <a:gd name="T49" fmla="*/ 144 h 188"/>
                  <a:gd name="T50" fmla="*/ 58 w 187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6" y="132"/>
                    </a:moveTo>
                    <a:lnTo>
                      <a:pt x="66" y="132"/>
                    </a:lnTo>
                    <a:cubicBezTo>
                      <a:pt x="80" y="142"/>
                      <a:pt x="97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4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50" y="63"/>
                      <a:pt x="129" y="46"/>
                      <a:pt x="116" y="45"/>
                    </a:cubicBezTo>
                    <a:lnTo>
                      <a:pt x="116" y="45"/>
                    </a:lnTo>
                    <a:cubicBezTo>
                      <a:pt x="112" y="45"/>
                      <a:pt x="105" y="50"/>
                      <a:pt x="101" y="52"/>
                    </a:cubicBezTo>
                    <a:lnTo>
                      <a:pt x="101" y="52"/>
                    </a:lnTo>
                    <a:cubicBezTo>
                      <a:pt x="76" y="63"/>
                      <a:pt x="22" y="98"/>
                      <a:pt x="66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7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5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9" y="144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6" y="61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32" name="Freeform 180">
                <a:extLst>
                  <a:ext uri="{FF2B5EF4-FFF2-40B4-BE49-F238E27FC236}">
                    <a16:creationId xmlns:a16="http://schemas.microsoft.com/office/drawing/2014/main" id="{798C6C50-21C4-A94D-B510-B6C0CBA1E0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926558" y="4096012"/>
                <a:ext cx="87325" cy="71022"/>
              </a:xfrm>
              <a:custGeom>
                <a:avLst/>
                <a:gdLst>
                  <a:gd name="T0" fmla="*/ 131 w 179"/>
                  <a:gd name="T1" fmla="*/ 61 h 150"/>
                  <a:gd name="T2" fmla="*/ 131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60 w 179"/>
                  <a:gd name="T9" fmla="*/ 41 h 150"/>
                  <a:gd name="T10" fmla="*/ 60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8 w 179"/>
                  <a:gd name="T17" fmla="*/ 117 h 150"/>
                  <a:gd name="T18" fmla="*/ 48 w 179"/>
                  <a:gd name="T19" fmla="*/ 117 h 150"/>
                  <a:gd name="T20" fmla="*/ 64 w 179"/>
                  <a:gd name="T21" fmla="*/ 118 h 150"/>
                  <a:gd name="T22" fmla="*/ 64 w 179"/>
                  <a:gd name="T23" fmla="*/ 118 h 150"/>
                  <a:gd name="T24" fmla="*/ 131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9 w 179"/>
                  <a:gd name="T35" fmla="*/ 29 h 150"/>
                  <a:gd name="T36" fmla="*/ 19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3 w 179"/>
                  <a:gd name="T43" fmla="*/ 3 h 150"/>
                  <a:gd name="T44" fmla="*/ 43 w 179"/>
                  <a:gd name="T45" fmla="*/ 3 h 150"/>
                  <a:gd name="T46" fmla="*/ 162 w 179"/>
                  <a:gd name="T47" fmla="*/ 62 h 150"/>
                  <a:gd name="T48" fmla="*/ 162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1" y="61"/>
                    </a:moveTo>
                    <a:lnTo>
                      <a:pt x="131" y="61"/>
                    </a:lnTo>
                    <a:cubicBezTo>
                      <a:pt x="121" y="43"/>
                      <a:pt x="107" y="36"/>
                      <a:pt x="90" y="33"/>
                    </a:cubicBezTo>
                    <a:lnTo>
                      <a:pt x="90" y="33"/>
                    </a:lnTo>
                    <a:cubicBezTo>
                      <a:pt x="82" y="41"/>
                      <a:pt x="73" y="40"/>
                      <a:pt x="60" y="41"/>
                    </a:cubicBezTo>
                    <a:lnTo>
                      <a:pt x="60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8" y="117"/>
                    </a:cubicBezTo>
                    <a:lnTo>
                      <a:pt x="48" y="117"/>
                    </a:lnTo>
                    <a:cubicBezTo>
                      <a:pt x="53" y="120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09"/>
                      <a:pt x="131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4" y="149"/>
                      <a:pt x="2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9" y="29"/>
                    </a:cubicBezTo>
                    <a:lnTo>
                      <a:pt x="19" y="29"/>
                    </a:lnTo>
                    <a:cubicBezTo>
                      <a:pt x="23" y="25"/>
                      <a:pt x="27" y="24"/>
                      <a:pt x="32" y="22"/>
                    </a:cubicBezTo>
                    <a:lnTo>
                      <a:pt x="32" y="22"/>
                    </a:lnTo>
                    <a:cubicBezTo>
                      <a:pt x="28" y="15"/>
                      <a:pt x="32" y="3"/>
                      <a:pt x="43" y="3"/>
                    </a:cubicBezTo>
                    <a:lnTo>
                      <a:pt x="43" y="3"/>
                    </a:lnTo>
                    <a:cubicBezTo>
                      <a:pt x="83" y="0"/>
                      <a:pt x="142" y="7"/>
                      <a:pt x="162" y="62"/>
                    </a:cubicBezTo>
                    <a:lnTo>
                      <a:pt x="162" y="62"/>
                    </a:lnTo>
                    <a:cubicBezTo>
                      <a:pt x="178" y="112"/>
                      <a:pt x="137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31" name="Freeform 181">
                <a:extLst>
                  <a:ext uri="{FF2B5EF4-FFF2-40B4-BE49-F238E27FC236}">
                    <a16:creationId xmlns:a16="http://schemas.microsoft.com/office/drawing/2014/main" id="{6CC1900D-C0D5-C640-AB21-6AC4572642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91205" y="4077072"/>
                <a:ext cx="81698" cy="113117"/>
              </a:xfrm>
              <a:custGeom>
                <a:avLst/>
                <a:gdLst>
                  <a:gd name="T0" fmla="*/ 47892 w 174"/>
                  <a:gd name="T1" fmla="*/ 22528 h 236"/>
                  <a:gd name="T2" fmla="*/ 47892 w 174"/>
                  <a:gd name="T3" fmla="*/ 22528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4465 w 174"/>
                  <a:gd name="T21" fmla="*/ 72855 h 236"/>
                  <a:gd name="T22" fmla="*/ 54465 w 174"/>
                  <a:gd name="T23" fmla="*/ 72855 h 236"/>
                  <a:gd name="T24" fmla="*/ 47892 w 174"/>
                  <a:gd name="T25" fmla="*/ 22528 h 236"/>
                  <a:gd name="T26" fmla="*/ 74186 w 174"/>
                  <a:gd name="T27" fmla="*/ 64227 h 236"/>
                  <a:gd name="T28" fmla="*/ 74186 w 174"/>
                  <a:gd name="T29" fmla="*/ 64227 h 236"/>
                  <a:gd name="T30" fmla="*/ 27233 w 174"/>
                  <a:gd name="T31" fmla="*/ 94903 h 236"/>
                  <a:gd name="T32" fmla="*/ 27233 w 174"/>
                  <a:gd name="T33" fmla="*/ 94903 h 236"/>
                  <a:gd name="T34" fmla="*/ 7512 w 174"/>
                  <a:gd name="T35" fmla="*/ 68541 h 236"/>
                  <a:gd name="T36" fmla="*/ 7512 w 174"/>
                  <a:gd name="T37" fmla="*/ 68541 h 236"/>
                  <a:gd name="T38" fmla="*/ 8452 w 174"/>
                  <a:gd name="T39" fmla="*/ 59914 h 236"/>
                  <a:gd name="T40" fmla="*/ 8452 w 174"/>
                  <a:gd name="T41" fmla="*/ 5991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6343 w 174"/>
                  <a:gd name="T47" fmla="*/ 7190 h 236"/>
                  <a:gd name="T48" fmla="*/ 56343 w 174"/>
                  <a:gd name="T49" fmla="*/ 7190 h 236"/>
                  <a:gd name="T50" fmla="*/ 7418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7"/>
                    </a:moveTo>
                    <a:lnTo>
                      <a:pt x="102" y="47"/>
                    </a:lnTo>
                    <a:cubicBezTo>
                      <a:pt x="83" y="46"/>
                      <a:pt x="68" y="56"/>
                      <a:pt x="56" y="72"/>
                    </a:cubicBezTo>
                    <a:cubicBezTo>
                      <a:pt x="59" y="85"/>
                      <a:pt x="54" y="94"/>
                      <a:pt x="47" y="109"/>
                    </a:cubicBezTo>
                    <a:cubicBezTo>
                      <a:pt x="39" y="128"/>
                      <a:pt x="39" y="152"/>
                      <a:pt x="59" y="167"/>
                    </a:cubicBezTo>
                    <a:cubicBezTo>
                      <a:pt x="68" y="174"/>
                      <a:pt x="96" y="176"/>
                      <a:pt x="106" y="168"/>
                    </a:cubicBezTo>
                    <a:cubicBezTo>
                      <a:pt x="110" y="165"/>
                      <a:pt x="114" y="156"/>
                      <a:pt x="116" y="152"/>
                    </a:cubicBezTo>
                    <a:cubicBezTo>
                      <a:pt x="130" y="125"/>
                      <a:pt x="156" y="52"/>
                      <a:pt x="102" y="47"/>
                    </a:cubicBezTo>
                    <a:close/>
                    <a:moveTo>
                      <a:pt x="158" y="134"/>
                    </a:moveTo>
                    <a:lnTo>
                      <a:pt x="158" y="134"/>
                    </a:lnTo>
                    <a:cubicBezTo>
                      <a:pt x="141" y="172"/>
                      <a:pt x="106" y="235"/>
                      <a:pt x="58" y="198"/>
                    </a:cubicBezTo>
                    <a:cubicBezTo>
                      <a:pt x="39" y="185"/>
                      <a:pt x="20" y="165"/>
                      <a:pt x="16" y="143"/>
                    </a:cubicBezTo>
                    <a:cubicBezTo>
                      <a:pt x="14" y="138"/>
                      <a:pt x="16" y="130"/>
                      <a:pt x="18" y="125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2" y="0"/>
                      <a:pt x="120" y="15"/>
                    </a:cubicBezTo>
                    <a:cubicBezTo>
                      <a:pt x="171" y="30"/>
                      <a:pt x="173" y="93"/>
                      <a:pt x="158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34" name="Freeform 182">
                <a:extLst>
                  <a:ext uri="{FF2B5EF4-FFF2-40B4-BE49-F238E27FC236}">
                    <a16:creationId xmlns:a16="http://schemas.microsoft.com/office/drawing/2014/main" id="{ACB8E65C-B5B6-4946-B25F-D13153EF4E4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421934" y="4083385"/>
                <a:ext cx="96852" cy="94695"/>
              </a:xfrm>
              <a:custGeom>
                <a:avLst/>
                <a:gdLst>
                  <a:gd name="T0" fmla="*/ 59 w 203"/>
                  <a:gd name="T1" fmla="*/ 134 h 198"/>
                  <a:gd name="T2" fmla="*/ 59 w 203"/>
                  <a:gd name="T3" fmla="*/ 134 h 198"/>
                  <a:gd name="T4" fmla="*/ 108 w 203"/>
                  <a:gd name="T5" fmla="*/ 150 h 198"/>
                  <a:gd name="T6" fmla="*/ 108 w 203"/>
                  <a:gd name="T7" fmla="*/ 150 h 198"/>
                  <a:gd name="T8" fmla="*/ 140 w 203"/>
                  <a:gd name="T9" fmla="*/ 131 h 198"/>
                  <a:gd name="T10" fmla="*/ 140 w 203"/>
                  <a:gd name="T11" fmla="*/ 131 h 198"/>
                  <a:gd name="T12" fmla="*/ 175 w 203"/>
                  <a:gd name="T13" fmla="*/ 83 h 198"/>
                  <a:gd name="T14" fmla="*/ 175 w 203"/>
                  <a:gd name="T15" fmla="*/ 83 h 198"/>
                  <a:gd name="T16" fmla="*/ 143 w 203"/>
                  <a:gd name="T17" fmla="*/ 47 h 198"/>
                  <a:gd name="T18" fmla="*/ 143 w 203"/>
                  <a:gd name="T19" fmla="*/ 47 h 198"/>
                  <a:gd name="T20" fmla="*/ 125 w 203"/>
                  <a:gd name="T21" fmla="*/ 51 h 198"/>
                  <a:gd name="T22" fmla="*/ 125 w 203"/>
                  <a:gd name="T23" fmla="*/ 51 h 198"/>
                  <a:gd name="T24" fmla="*/ 59 w 203"/>
                  <a:gd name="T25" fmla="*/ 134 h 198"/>
                  <a:gd name="T26" fmla="*/ 84 w 203"/>
                  <a:gd name="T27" fmla="*/ 35 h 198"/>
                  <a:gd name="T28" fmla="*/ 84 w 203"/>
                  <a:gd name="T29" fmla="*/ 35 h 198"/>
                  <a:gd name="T30" fmla="*/ 200 w 203"/>
                  <a:gd name="T31" fmla="*/ 62 h 198"/>
                  <a:gd name="T32" fmla="*/ 200 w 203"/>
                  <a:gd name="T33" fmla="*/ 62 h 198"/>
                  <a:gd name="T34" fmla="*/ 188 w 203"/>
                  <a:gd name="T35" fmla="*/ 130 h 198"/>
                  <a:gd name="T36" fmla="*/ 188 w 203"/>
                  <a:gd name="T37" fmla="*/ 130 h 198"/>
                  <a:gd name="T38" fmla="*/ 172 w 203"/>
                  <a:gd name="T39" fmla="*/ 142 h 198"/>
                  <a:gd name="T40" fmla="*/ 172 w 203"/>
                  <a:gd name="T41" fmla="*/ 142 h 198"/>
                  <a:gd name="T42" fmla="*/ 164 w 203"/>
                  <a:gd name="T43" fmla="*/ 167 h 198"/>
                  <a:gd name="T44" fmla="*/ 164 w 203"/>
                  <a:gd name="T45" fmla="*/ 167 h 198"/>
                  <a:gd name="T46" fmla="*/ 25 w 203"/>
                  <a:gd name="T47" fmla="*/ 143 h 198"/>
                  <a:gd name="T48" fmla="*/ 25 w 203"/>
                  <a:gd name="T49" fmla="*/ 143 h 198"/>
                  <a:gd name="T50" fmla="*/ 84 w 203"/>
                  <a:gd name="T51" fmla="*/ 3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8">
                    <a:moveTo>
                      <a:pt x="59" y="134"/>
                    </a:moveTo>
                    <a:lnTo>
                      <a:pt x="59" y="134"/>
                    </a:lnTo>
                    <a:cubicBezTo>
                      <a:pt x="71" y="150"/>
                      <a:pt x="89" y="152"/>
                      <a:pt x="108" y="150"/>
                    </a:cubicBezTo>
                    <a:lnTo>
                      <a:pt x="108" y="150"/>
                    </a:lnTo>
                    <a:cubicBezTo>
                      <a:pt x="115" y="139"/>
                      <a:pt x="126" y="138"/>
                      <a:pt x="140" y="131"/>
                    </a:cubicBezTo>
                    <a:lnTo>
                      <a:pt x="140" y="131"/>
                    </a:lnTo>
                    <a:cubicBezTo>
                      <a:pt x="161" y="122"/>
                      <a:pt x="179" y="106"/>
                      <a:pt x="175" y="83"/>
                    </a:cubicBezTo>
                    <a:lnTo>
                      <a:pt x="175" y="83"/>
                    </a:lnTo>
                    <a:cubicBezTo>
                      <a:pt x="173" y="69"/>
                      <a:pt x="156" y="48"/>
                      <a:pt x="143" y="47"/>
                    </a:cubicBezTo>
                    <a:lnTo>
                      <a:pt x="143" y="47"/>
                    </a:lnTo>
                    <a:cubicBezTo>
                      <a:pt x="138" y="46"/>
                      <a:pt x="130" y="51"/>
                      <a:pt x="125" y="51"/>
                    </a:cubicBezTo>
                    <a:lnTo>
                      <a:pt x="125" y="51"/>
                    </a:lnTo>
                    <a:cubicBezTo>
                      <a:pt x="94" y="62"/>
                      <a:pt x="25" y="92"/>
                      <a:pt x="59" y="134"/>
                    </a:cubicBezTo>
                    <a:close/>
                    <a:moveTo>
                      <a:pt x="84" y="35"/>
                    </a:moveTo>
                    <a:lnTo>
                      <a:pt x="84" y="35"/>
                    </a:lnTo>
                    <a:cubicBezTo>
                      <a:pt x="122" y="20"/>
                      <a:pt x="190" y="0"/>
                      <a:pt x="200" y="62"/>
                    </a:cubicBezTo>
                    <a:lnTo>
                      <a:pt x="200" y="62"/>
                    </a:lnTo>
                    <a:cubicBezTo>
                      <a:pt x="202" y="83"/>
                      <a:pt x="201" y="112"/>
                      <a:pt x="188" y="130"/>
                    </a:cubicBezTo>
                    <a:lnTo>
                      <a:pt x="188" y="130"/>
                    </a:lnTo>
                    <a:cubicBezTo>
                      <a:pt x="184" y="135"/>
                      <a:pt x="179" y="139"/>
                      <a:pt x="172" y="142"/>
                    </a:cubicBezTo>
                    <a:lnTo>
                      <a:pt x="172" y="142"/>
                    </a:lnTo>
                    <a:cubicBezTo>
                      <a:pt x="177" y="150"/>
                      <a:pt x="176" y="163"/>
                      <a:pt x="164" y="167"/>
                    </a:cubicBezTo>
                    <a:lnTo>
                      <a:pt x="164" y="167"/>
                    </a:lnTo>
                    <a:cubicBezTo>
                      <a:pt x="119" y="182"/>
                      <a:pt x="52" y="197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3" y="51"/>
                      <a:pt x="84" y="3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33" name="Freeform 183">
                <a:extLst>
                  <a:ext uri="{FF2B5EF4-FFF2-40B4-BE49-F238E27FC236}">
                    <a16:creationId xmlns:a16="http://schemas.microsoft.com/office/drawing/2014/main" id="{8710F152-6647-334F-B720-891EE00328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02346" y="4077072"/>
                <a:ext cx="81698" cy="113117"/>
              </a:xfrm>
              <a:custGeom>
                <a:avLst/>
                <a:gdLst>
                  <a:gd name="T0" fmla="*/ 47697 w 173"/>
                  <a:gd name="T1" fmla="*/ 23289 h 238"/>
                  <a:gd name="T2" fmla="*/ 47697 w 173"/>
                  <a:gd name="T3" fmla="*/ 23289 h 238"/>
                  <a:gd name="T4" fmla="*/ 25973 w 173"/>
                  <a:gd name="T5" fmla="*/ 34220 h 238"/>
                  <a:gd name="T6" fmla="*/ 25973 w 173"/>
                  <a:gd name="T7" fmla="*/ 34220 h 238"/>
                  <a:gd name="T8" fmla="*/ 21723 w 173"/>
                  <a:gd name="T9" fmla="*/ 52281 h 238"/>
                  <a:gd name="T10" fmla="*/ 21723 w 173"/>
                  <a:gd name="T11" fmla="*/ 52281 h 238"/>
                  <a:gd name="T12" fmla="*/ 27390 w 173"/>
                  <a:gd name="T13" fmla="*/ 79372 h 238"/>
                  <a:gd name="T14" fmla="*/ 27390 w 173"/>
                  <a:gd name="T15" fmla="*/ 79372 h 238"/>
                  <a:gd name="T16" fmla="*/ 50530 w 173"/>
                  <a:gd name="T17" fmla="*/ 80798 h 238"/>
                  <a:gd name="T18" fmla="*/ 50530 w 173"/>
                  <a:gd name="T19" fmla="*/ 80798 h 238"/>
                  <a:gd name="T20" fmla="*/ 53836 w 173"/>
                  <a:gd name="T21" fmla="*/ 72243 h 238"/>
                  <a:gd name="T22" fmla="*/ 53836 w 173"/>
                  <a:gd name="T23" fmla="*/ 72243 h 238"/>
                  <a:gd name="T24" fmla="*/ 47697 w 173"/>
                  <a:gd name="T25" fmla="*/ 23289 h 238"/>
                  <a:gd name="T26" fmla="*/ 73198 w 173"/>
                  <a:gd name="T27" fmla="*/ 63688 h 238"/>
                  <a:gd name="T28" fmla="*/ 73198 w 173"/>
                  <a:gd name="T29" fmla="*/ 63688 h 238"/>
                  <a:gd name="T30" fmla="*/ 26918 w 173"/>
                  <a:gd name="T31" fmla="*/ 95056 h 238"/>
                  <a:gd name="T32" fmla="*/ 26918 w 173"/>
                  <a:gd name="T33" fmla="*/ 95056 h 238"/>
                  <a:gd name="T34" fmla="*/ 7084 w 173"/>
                  <a:gd name="T35" fmla="*/ 68916 h 238"/>
                  <a:gd name="T36" fmla="*/ 7084 w 173"/>
                  <a:gd name="T37" fmla="*/ 68916 h 238"/>
                  <a:gd name="T38" fmla="*/ 8028 w 173"/>
                  <a:gd name="T39" fmla="*/ 59410 h 238"/>
                  <a:gd name="T40" fmla="*/ 8028 w 173"/>
                  <a:gd name="T41" fmla="*/ 59410 h 238"/>
                  <a:gd name="T42" fmla="*/ 1889 w 173"/>
                  <a:gd name="T43" fmla="*/ 48954 h 238"/>
                  <a:gd name="T44" fmla="*/ 1889 w 173"/>
                  <a:gd name="T45" fmla="*/ 48954 h 238"/>
                  <a:gd name="T46" fmla="*/ 55725 w 173"/>
                  <a:gd name="T47" fmla="*/ 8080 h 238"/>
                  <a:gd name="T48" fmla="*/ 55725 w 173"/>
                  <a:gd name="T49" fmla="*/ 8080 h 238"/>
                  <a:gd name="T50" fmla="*/ 73198 w 173"/>
                  <a:gd name="T51" fmla="*/ 63688 h 238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8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2" y="47"/>
                      <a:pt x="67" y="58"/>
                      <a:pt x="55" y="72"/>
                    </a:cubicBezTo>
                    <a:cubicBezTo>
                      <a:pt x="58" y="85"/>
                      <a:pt x="51" y="95"/>
                      <a:pt x="46" y="110"/>
                    </a:cubicBezTo>
                    <a:cubicBezTo>
                      <a:pt x="38" y="130"/>
                      <a:pt x="38" y="152"/>
                      <a:pt x="58" y="167"/>
                    </a:cubicBezTo>
                    <a:cubicBezTo>
                      <a:pt x="68" y="175"/>
                      <a:pt x="95" y="177"/>
                      <a:pt x="107" y="170"/>
                    </a:cubicBezTo>
                    <a:cubicBezTo>
                      <a:pt x="109" y="167"/>
                      <a:pt x="113" y="158"/>
                      <a:pt x="114" y="152"/>
                    </a:cubicBezTo>
                    <a:cubicBezTo>
                      <a:pt x="129" y="125"/>
                      <a:pt x="155" y="54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39" y="173"/>
                      <a:pt x="107" y="237"/>
                      <a:pt x="57" y="200"/>
                    </a:cubicBezTo>
                    <a:cubicBezTo>
                      <a:pt x="38" y="187"/>
                      <a:pt x="20" y="167"/>
                      <a:pt x="15" y="145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4"/>
                      <a:pt x="0" y="113"/>
                      <a:pt x="4" y="103"/>
                    </a:cubicBezTo>
                    <a:cubicBezTo>
                      <a:pt x="24" y="58"/>
                      <a:pt x="61" y="0"/>
                      <a:pt x="118" y="17"/>
                    </a:cubicBezTo>
                    <a:cubicBezTo>
                      <a:pt x="170" y="32"/>
                      <a:pt x="172" y="93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36" name="Freeform 184">
                <a:extLst>
                  <a:ext uri="{FF2B5EF4-FFF2-40B4-BE49-F238E27FC236}">
                    <a16:creationId xmlns:a16="http://schemas.microsoft.com/office/drawing/2014/main" id="{CB963CB6-F14B-7D4E-BE49-3EFA57669B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61572" y="4096012"/>
                <a:ext cx="82563" cy="71022"/>
              </a:xfrm>
              <a:custGeom>
                <a:avLst/>
                <a:gdLst>
                  <a:gd name="T0" fmla="*/ 129 w 177"/>
                  <a:gd name="T1" fmla="*/ 60 h 148"/>
                  <a:gd name="T2" fmla="*/ 129 w 177"/>
                  <a:gd name="T3" fmla="*/ 60 h 148"/>
                  <a:gd name="T4" fmla="*/ 88 w 177"/>
                  <a:gd name="T5" fmla="*/ 33 h 148"/>
                  <a:gd name="T6" fmla="*/ 88 w 177"/>
                  <a:gd name="T7" fmla="*/ 33 h 148"/>
                  <a:gd name="T8" fmla="*/ 58 w 177"/>
                  <a:gd name="T9" fmla="*/ 41 h 148"/>
                  <a:gd name="T10" fmla="*/ 58 w 177"/>
                  <a:gd name="T11" fmla="*/ 41 h 148"/>
                  <a:gd name="T12" fmla="*/ 22 w 177"/>
                  <a:gd name="T13" fmla="*/ 76 h 148"/>
                  <a:gd name="T14" fmla="*/ 22 w 177"/>
                  <a:gd name="T15" fmla="*/ 76 h 148"/>
                  <a:gd name="T16" fmla="*/ 47 w 177"/>
                  <a:gd name="T17" fmla="*/ 117 h 148"/>
                  <a:gd name="T18" fmla="*/ 47 w 177"/>
                  <a:gd name="T19" fmla="*/ 117 h 148"/>
                  <a:gd name="T20" fmla="*/ 63 w 177"/>
                  <a:gd name="T21" fmla="*/ 117 h 148"/>
                  <a:gd name="T22" fmla="*/ 63 w 177"/>
                  <a:gd name="T23" fmla="*/ 117 h 148"/>
                  <a:gd name="T24" fmla="*/ 129 w 177"/>
                  <a:gd name="T25" fmla="*/ 60 h 148"/>
                  <a:gd name="T26" fmla="*/ 97 w 177"/>
                  <a:gd name="T27" fmla="*/ 144 h 148"/>
                  <a:gd name="T28" fmla="*/ 97 w 177"/>
                  <a:gd name="T29" fmla="*/ 144 h 148"/>
                  <a:gd name="T30" fmla="*/ 0 w 177"/>
                  <a:gd name="T31" fmla="*/ 88 h 148"/>
                  <a:gd name="T32" fmla="*/ 0 w 177"/>
                  <a:gd name="T33" fmla="*/ 88 h 148"/>
                  <a:gd name="T34" fmla="*/ 17 w 177"/>
                  <a:gd name="T35" fmla="*/ 29 h 148"/>
                  <a:gd name="T36" fmla="*/ 17 w 177"/>
                  <a:gd name="T37" fmla="*/ 29 h 148"/>
                  <a:gd name="T38" fmla="*/ 31 w 177"/>
                  <a:gd name="T39" fmla="*/ 22 h 148"/>
                  <a:gd name="T40" fmla="*/ 31 w 177"/>
                  <a:gd name="T41" fmla="*/ 22 h 148"/>
                  <a:gd name="T42" fmla="*/ 41 w 177"/>
                  <a:gd name="T43" fmla="*/ 1 h 148"/>
                  <a:gd name="T44" fmla="*/ 41 w 177"/>
                  <a:gd name="T45" fmla="*/ 1 h 148"/>
                  <a:gd name="T46" fmla="*/ 160 w 177"/>
                  <a:gd name="T47" fmla="*/ 62 h 148"/>
                  <a:gd name="T48" fmla="*/ 160 w 177"/>
                  <a:gd name="T49" fmla="*/ 62 h 148"/>
                  <a:gd name="T50" fmla="*/ 97 w 177"/>
                  <a:gd name="T51" fmla="*/ 144 h 1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8">
                    <a:moveTo>
                      <a:pt x="129" y="60"/>
                    </a:moveTo>
                    <a:lnTo>
                      <a:pt x="129" y="60"/>
                    </a:lnTo>
                    <a:cubicBezTo>
                      <a:pt x="121" y="43"/>
                      <a:pt x="105" y="35"/>
                      <a:pt x="88" y="33"/>
                    </a:cubicBezTo>
                    <a:lnTo>
                      <a:pt x="88" y="33"/>
                    </a:lnTo>
                    <a:cubicBezTo>
                      <a:pt x="81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8" y="43"/>
                      <a:pt x="22" y="52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1" y="119"/>
                      <a:pt x="59" y="117"/>
                      <a:pt x="63" y="117"/>
                    </a:cubicBezTo>
                    <a:lnTo>
                      <a:pt x="63" y="117"/>
                    </a:lnTo>
                    <a:cubicBezTo>
                      <a:pt x="89" y="117"/>
                      <a:pt x="154" y="109"/>
                      <a:pt x="129" y="60"/>
                    </a:cubicBezTo>
                    <a:close/>
                    <a:moveTo>
                      <a:pt x="97" y="144"/>
                    </a:moveTo>
                    <a:lnTo>
                      <a:pt x="97" y="144"/>
                    </a:lnTo>
                    <a:cubicBezTo>
                      <a:pt x="62" y="147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3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5" y="23"/>
                      <a:pt x="31" y="22"/>
                    </a:cubicBezTo>
                    <a:lnTo>
                      <a:pt x="31" y="22"/>
                    </a:lnTo>
                    <a:cubicBezTo>
                      <a:pt x="27" y="14"/>
                      <a:pt x="30" y="1"/>
                      <a:pt x="41" y="1"/>
                    </a:cubicBezTo>
                    <a:lnTo>
                      <a:pt x="41" y="1"/>
                    </a:lnTo>
                    <a:cubicBezTo>
                      <a:pt x="81" y="0"/>
                      <a:pt x="142" y="5"/>
                      <a:pt x="160" y="62"/>
                    </a:cubicBezTo>
                    <a:lnTo>
                      <a:pt x="160" y="62"/>
                    </a:lnTo>
                    <a:cubicBezTo>
                      <a:pt x="176" y="112"/>
                      <a:pt x="135" y="142"/>
                      <a:pt x="97" y="144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37" name="Freeform 185">
                <a:extLst>
                  <a:ext uri="{FF2B5EF4-FFF2-40B4-BE49-F238E27FC236}">
                    <a16:creationId xmlns:a16="http://schemas.microsoft.com/office/drawing/2014/main" id="{C4BDD487-B3C6-8F42-9F66-E3F620A6D4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763299" y="4084964"/>
                <a:ext cx="87326" cy="89960"/>
              </a:xfrm>
              <a:custGeom>
                <a:avLst/>
                <a:gdLst>
                  <a:gd name="T0" fmla="*/ 65 w 187"/>
                  <a:gd name="T1" fmla="*/ 132 h 188"/>
                  <a:gd name="T2" fmla="*/ 65 w 187"/>
                  <a:gd name="T3" fmla="*/ 132 h 188"/>
                  <a:gd name="T4" fmla="*/ 113 w 187"/>
                  <a:gd name="T5" fmla="*/ 140 h 188"/>
                  <a:gd name="T6" fmla="*/ 113 w 187"/>
                  <a:gd name="T7" fmla="*/ 140 h 188"/>
                  <a:gd name="T8" fmla="*/ 137 w 187"/>
                  <a:gd name="T9" fmla="*/ 120 h 188"/>
                  <a:gd name="T10" fmla="*/ 137 w 187"/>
                  <a:gd name="T11" fmla="*/ 120 h 188"/>
                  <a:gd name="T12" fmla="*/ 154 w 187"/>
                  <a:gd name="T13" fmla="*/ 73 h 188"/>
                  <a:gd name="T14" fmla="*/ 154 w 187"/>
                  <a:gd name="T15" fmla="*/ 73 h 188"/>
                  <a:gd name="T16" fmla="*/ 116 w 187"/>
                  <a:gd name="T17" fmla="*/ 46 h 188"/>
                  <a:gd name="T18" fmla="*/ 116 w 187"/>
                  <a:gd name="T19" fmla="*/ 46 h 188"/>
                  <a:gd name="T20" fmla="*/ 100 w 187"/>
                  <a:gd name="T21" fmla="*/ 53 h 188"/>
                  <a:gd name="T22" fmla="*/ 100 w 187"/>
                  <a:gd name="T23" fmla="*/ 53 h 188"/>
                  <a:gd name="T24" fmla="*/ 65 w 187"/>
                  <a:gd name="T25" fmla="*/ 132 h 188"/>
                  <a:gd name="T26" fmla="*/ 58 w 187"/>
                  <a:gd name="T27" fmla="*/ 43 h 188"/>
                  <a:gd name="T28" fmla="*/ 58 w 187"/>
                  <a:gd name="T29" fmla="*/ 43 h 188"/>
                  <a:gd name="T30" fmla="*/ 171 w 187"/>
                  <a:gd name="T31" fmla="*/ 53 h 188"/>
                  <a:gd name="T32" fmla="*/ 171 w 187"/>
                  <a:gd name="T33" fmla="*/ 53 h 188"/>
                  <a:gd name="T34" fmla="*/ 180 w 187"/>
                  <a:gd name="T35" fmla="*/ 113 h 188"/>
                  <a:gd name="T36" fmla="*/ 180 w 187"/>
                  <a:gd name="T37" fmla="*/ 113 h 188"/>
                  <a:gd name="T38" fmla="*/ 170 w 187"/>
                  <a:gd name="T39" fmla="*/ 125 h 188"/>
                  <a:gd name="T40" fmla="*/ 170 w 187"/>
                  <a:gd name="T41" fmla="*/ 125 h 188"/>
                  <a:gd name="T42" fmla="*/ 170 w 187"/>
                  <a:gd name="T43" fmla="*/ 149 h 188"/>
                  <a:gd name="T44" fmla="*/ 170 w 187"/>
                  <a:gd name="T45" fmla="*/ 149 h 188"/>
                  <a:gd name="T46" fmla="*/ 36 w 187"/>
                  <a:gd name="T47" fmla="*/ 144 h 188"/>
                  <a:gd name="T48" fmla="*/ 36 w 187"/>
                  <a:gd name="T49" fmla="*/ 144 h 188"/>
                  <a:gd name="T50" fmla="*/ 58 w 187"/>
                  <a:gd name="T51" fmla="*/ 43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7" h="188">
                    <a:moveTo>
                      <a:pt x="65" y="132"/>
                    </a:moveTo>
                    <a:lnTo>
                      <a:pt x="65" y="132"/>
                    </a:lnTo>
                    <a:cubicBezTo>
                      <a:pt x="79" y="144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7" y="120"/>
                    </a:cubicBezTo>
                    <a:lnTo>
                      <a:pt x="137" y="120"/>
                    </a:lnTo>
                    <a:cubicBezTo>
                      <a:pt x="154" y="111"/>
                      <a:pt x="164" y="95"/>
                      <a:pt x="154" y="73"/>
                    </a:cubicBezTo>
                    <a:lnTo>
                      <a:pt x="154" y="73"/>
                    </a:lnTo>
                    <a:cubicBezTo>
                      <a:pt x="150" y="64"/>
                      <a:pt x="128" y="46"/>
                      <a:pt x="116" y="46"/>
                    </a:cubicBezTo>
                    <a:lnTo>
                      <a:pt x="116" y="46"/>
                    </a:lnTo>
                    <a:cubicBezTo>
                      <a:pt x="111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6" y="64"/>
                      <a:pt x="21" y="99"/>
                      <a:pt x="65" y="132"/>
                    </a:cubicBezTo>
                    <a:close/>
                    <a:moveTo>
                      <a:pt x="58" y="43"/>
                    </a:moveTo>
                    <a:lnTo>
                      <a:pt x="58" y="43"/>
                    </a:lnTo>
                    <a:cubicBezTo>
                      <a:pt x="90" y="24"/>
                      <a:pt x="146" y="0"/>
                      <a:pt x="171" y="53"/>
                    </a:cubicBezTo>
                    <a:lnTo>
                      <a:pt x="171" y="53"/>
                    </a:lnTo>
                    <a:cubicBezTo>
                      <a:pt x="179" y="71"/>
                      <a:pt x="186" y="96"/>
                      <a:pt x="180" y="113"/>
                    </a:cubicBezTo>
                    <a:lnTo>
                      <a:pt x="180" y="113"/>
                    </a:lnTo>
                    <a:cubicBezTo>
                      <a:pt x="178" y="119"/>
                      <a:pt x="174" y="123"/>
                      <a:pt x="170" y="125"/>
                    </a:cubicBezTo>
                    <a:lnTo>
                      <a:pt x="170" y="125"/>
                    </a:lnTo>
                    <a:cubicBezTo>
                      <a:pt x="176" y="132"/>
                      <a:pt x="179" y="144"/>
                      <a:pt x="170" y="149"/>
                    </a:cubicBezTo>
                    <a:lnTo>
                      <a:pt x="170" y="149"/>
                    </a:lnTo>
                    <a:cubicBezTo>
                      <a:pt x="133" y="167"/>
                      <a:pt x="76" y="187"/>
                      <a:pt x="36" y="144"/>
                    </a:cubicBezTo>
                    <a:lnTo>
                      <a:pt x="36" y="144"/>
                    </a:lnTo>
                    <a:cubicBezTo>
                      <a:pt x="0" y="104"/>
                      <a:pt x="25" y="61"/>
                      <a:pt x="58" y="4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38" name="Freeform 186">
                <a:extLst>
                  <a:ext uri="{FF2B5EF4-FFF2-40B4-BE49-F238E27FC236}">
                    <a16:creationId xmlns:a16="http://schemas.microsoft.com/office/drawing/2014/main" id="{847AF68F-B615-D443-B7D2-AB0FBDF3630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39539" y="4094434"/>
                <a:ext cx="84150" cy="71021"/>
              </a:xfrm>
              <a:custGeom>
                <a:avLst/>
                <a:gdLst>
                  <a:gd name="T0" fmla="*/ 129 w 178"/>
                  <a:gd name="T1" fmla="*/ 62 h 150"/>
                  <a:gd name="T2" fmla="*/ 129 w 178"/>
                  <a:gd name="T3" fmla="*/ 62 h 150"/>
                  <a:gd name="T4" fmla="*/ 88 w 178"/>
                  <a:gd name="T5" fmla="*/ 33 h 150"/>
                  <a:gd name="T6" fmla="*/ 88 w 178"/>
                  <a:gd name="T7" fmla="*/ 33 h 150"/>
                  <a:gd name="T8" fmla="*/ 58 w 178"/>
                  <a:gd name="T9" fmla="*/ 42 h 150"/>
                  <a:gd name="T10" fmla="*/ 58 w 178"/>
                  <a:gd name="T11" fmla="*/ 42 h 150"/>
                  <a:gd name="T12" fmla="*/ 23 w 178"/>
                  <a:gd name="T13" fmla="*/ 76 h 150"/>
                  <a:gd name="T14" fmla="*/ 23 w 178"/>
                  <a:gd name="T15" fmla="*/ 76 h 150"/>
                  <a:gd name="T16" fmla="*/ 47 w 178"/>
                  <a:gd name="T17" fmla="*/ 118 h 150"/>
                  <a:gd name="T18" fmla="*/ 47 w 178"/>
                  <a:gd name="T19" fmla="*/ 118 h 150"/>
                  <a:gd name="T20" fmla="*/ 63 w 178"/>
                  <a:gd name="T21" fmla="*/ 118 h 150"/>
                  <a:gd name="T22" fmla="*/ 63 w 178"/>
                  <a:gd name="T23" fmla="*/ 118 h 150"/>
                  <a:gd name="T24" fmla="*/ 129 w 178"/>
                  <a:gd name="T25" fmla="*/ 62 h 150"/>
                  <a:gd name="T26" fmla="*/ 97 w 178"/>
                  <a:gd name="T27" fmla="*/ 145 h 150"/>
                  <a:gd name="T28" fmla="*/ 97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7 w 178"/>
                  <a:gd name="T35" fmla="*/ 29 h 150"/>
                  <a:gd name="T36" fmla="*/ 17 w 178"/>
                  <a:gd name="T37" fmla="*/ 29 h 150"/>
                  <a:gd name="T38" fmla="*/ 31 w 178"/>
                  <a:gd name="T39" fmla="*/ 24 h 150"/>
                  <a:gd name="T40" fmla="*/ 31 w 178"/>
                  <a:gd name="T41" fmla="*/ 24 h 150"/>
                  <a:gd name="T42" fmla="*/ 42 w 178"/>
                  <a:gd name="T43" fmla="*/ 3 h 150"/>
                  <a:gd name="T44" fmla="*/ 42 w 178"/>
                  <a:gd name="T45" fmla="*/ 3 h 150"/>
                  <a:gd name="T46" fmla="*/ 161 w 178"/>
                  <a:gd name="T47" fmla="*/ 63 h 150"/>
                  <a:gd name="T48" fmla="*/ 161 w 178"/>
                  <a:gd name="T49" fmla="*/ 63 h 150"/>
                  <a:gd name="T50" fmla="*/ 97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19" y="45"/>
                      <a:pt x="105" y="37"/>
                      <a:pt x="88" y="33"/>
                    </a:cubicBezTo>
                    <a:lnTo>
                      <a:pt x="88" y="33"/>
                    </a:lnTo>
                    <a:cubicBezTo>
                      <a:pt x="80" y="41"/>
                      <a:pt x="71" y="40"/>
                      <a:pt x="58" y="42"/>
                    </a:cubicBezTo>
                    <a:lnTo>
                      <a:pt x="58" y="42"/>
                    </a:lnTo>
                    <a:cubicBezTo>
                      <a:pt x="39" y="44"/>
                      <a:pt x="22" y="53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5" y="113"/>
                      <a:pt x="47" y="118"/>
                    </a:cubicBezTo>
                    <a:lnTo>
                      <a:pt x="47" y="118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0" y="118"/>
                      <a:pt x="155" y="109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6"/>
                      <a:pt x="26" y="24"/>
                      <a:pt x="31" y="24"/>
                    </a:cubicBezTo>
                    <a:lnTo>
                      <a:pt x="31" y="24"/>
                    </a:lnTo>
                    <a:cubicBezTo>
                      <a:pt x="27" y="15"/>
                      <a:pt x="30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2" y="7"/>
                      <a:pt x="161" y="63"/>
                    </a:cubicBezTo>
                    <a:lnTo>
                      <a:pt x="161" y="63"/>
                    </a:lnTo>
                    <a:cubicBezTo>
                      <a:pt x="177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37" name="Freeform 187">
                <a:extLst>
                  <a:ext uri="{FF2B5EF4-FFF2-40B4-BE49-F238E27FC236}">
                    <a16:creationId xmlns:a16="http://schemas.microsoft.com/office/drawing/2014/main" id="{5C662E29-53A8-EC44-BAB3-E0D474774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03014" y="4077072"/>
                <a:ext cx="81699" cy="113117"/>
              </a:xfrm>
              <a:custGeom>
                <a:avLst/>
                <a:gdLst>
                  <a:gd name="T0" fmla="*/ 48169 w 173"/>
                  <a:gd name="T1" fmla="*/ 22910 h 237"/>
                  <a:gd name="T2" fmla="*/ 48169 w 173"/>
                  <a:gd name="T3" fmla="*/ 22910 h 237"/>
                  <a:gd name="T4" fmla="*/ 26918 w 173"/>
                  <a:gd name="T5" fmla="*/ 34365 h 237"/>
                  <a:gd name="T6" fmla="*/ 26918 w 173"/>
                  <a:gd name="T7" fmla="*/ 34365 h 237"/>
                  <a:gd name="T8" fmla="*/ 22668 w 173"/>
                  <a:gd name="T9" fmla="*/ 52024 h 237"/>
                  <a:gd name="T10" fmla="*/ 22668 w 173"/>
                  <a:gd name="T11" fmla="*/ 52024 h 237"/>
                  <a:gd name="T12" fmla="*/ 27390 w 173"/>
                  <a:gd name="T13" fmla="*/ 80184 h 237"/>
                  <a:gd name="T14" fmla="*/ 27390 w 173"/>
                  <a:gd name="T15" fmla="*/ 80184 h 237"/>
                  <a:gd name="T16" fmla="*/ 50531 w 173"/>
                  <a:gd name="T17" fmla="*/ 80661 h 237"/>
                  <a:gd name="T18" fmla="*/ 50531 w 173"/>
                  <a:gd name="T19" fmla="*/ 80661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8169 w 173"/>
                  <a:gd name="T25" fmla="*/ 22910 h 237"/>
                  <a:gd name="T26" fmla="*/ 74143 w 173"/>
                  <a:gd name="T27" fmla="*/ 64434 h 237"/>
                  <a:gd name="T28" fmla="*/ 74143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7084 w 173"/>
                  <a:gd name="T35" fmla="*/ 68729 h 237"/>
                  <a:gd name="T36" fmla="*/ 7084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6198 w 173"/>
                  <a:gd name="T47" fmla="*/ 8591 h 237"/>
                  <a:gd name="T48" fmla="*/ 56198 w 173"/>
                  <a:gd name="T49" fmla="*/ 8591 h 237"/>
                  <a:gd name="T50" fmla="*/ 74143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2" y="48"/>
                    </a:moveTo>
                    <a:lnTo>
                      <a:pt x="102" y="48"/>
                    </a:lnTo>
                    <a:cubicBezTo>
                      <a:pt x="83" y="47"/>
                      <a:pt x="67" y="58"/>
                      <a:pt x="57" y="72"/>
                    </a:cubicBezTo>
                    <a:cubicBezTo>
                      <a:pt x="58" y="85"/>
                      <a:pt x="53" y="94"/>
                      <a:pt x="48" y="109"/>
                    </a:cubicBezTo>
                    <a:cubicBezTo>
                      <a:pt x="40" y="130"/>
                      <a:pt x="38" y="153"/>
                      <a:pt x="58" y="168"/>
                    </a:cubicBezTo>
                    <a:cubicBezTo>
                      <a:pt x="69" y="174"/>
                      <a:pt x="96" y="178"/>
                      <a:pt x="107" y="169"/>
                    </a:cubicBezTo>
                    <a:cubicBezTo>
                      <a:pt x="111" y="167"/>
                      <a:pt x="113" y="157"/>
                      <a:pt x="116" y="153"/>
                    </a:cubicBezTo>
                    <a:cubicBezTo>
                      <a:pt x="130" y="125"/>
                      <a:pt x="157" y="52"/>
                      <a:pt x="102" y="48"/>
                    </a:cubicBezTo>
                    <a:close/>
                    <a:moveTo>
                      <a:pt x="157" y="135"/>
                    </a:moveTo>
                    <a:lnTo>
                      <a:pt x="157" y="135"/>
                    </a:lnTo>
                    <a:cubicBezTo>
                      <a:pt x="141" y="173"/>
                      <a:pt x="107" y="236"/>
                      <a:pt x="57" y="199"/>
                    </a:cubicBezTo>
                    <a:cubicBezTo>
                      <a:pt x="40" y="186"/>
                      <a:pt x="20" y="167"/>
                      <a:pt x="15" y="144"/>
                    </a:cubicBezTo>
                    <a:cubicBezTo>
                      <a:pt x="15" y="138"/>
                      <a:pt x="15" y="131"/>
                      <a:pt x="17" y="125"/>
                    </a:cubicBezTo>
                    <a:cubicBezTo>
                      <a:pt x="8" y="125"/>
                      <a:pt x="0" y="113"/>
                      <a:pt x="4" y="101"/>
                    </a:cubicBezTo>
                    <a:cubicBezTo>
                      <a:pt x="25" y="59"/>
                      <a:pt x="62" y="0"/>
                      <a:pt x="119" y="18"/>
                    </a:cubicBezTo>
                    <a:cubicBezTo>
                      <a:pt x="170" y="33"/>
                      <a:pt x="172" y="94"/>
                      <a:pt x="157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40" name="Freeform 188">
                <a:extLst>
                  <a:ext uri="{FF2B5EF4-FFF2-40B4-BE49-F238E27FC236}">
                    <a16:creationId xmlns:a16="http://schemas.microsoft.com/office/drawing/2014/main" id="{4C407B7E-1755-AF47-B9D2-6023252784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33327" y="4084964"/>
                <a:ext cx="96853" cy="93116"/>
              </a:xfrm>
              <a:custGeom>
                <a:avLst/>
                <a:gdLst>
                  <a:gd name="T0" fmla="*/ 60 w 203"/>
                  <a:gd name="T1" fmla="*/ 133 h 196"/>
                  <a:gd name="T2" fmla="*/ 60 w 203"/>
                  <a:gd name="T3" fmla="*/ 133 h 196"/>
                  <a:gd name="T4" fmla="*/ 109 w 203"/>
                  <a:gd name="T5" fmla="*/ 149 h 196"/>
                  <a:gd name="T6" fmla="*/ 109 w 203"/>
                  <a:gd name="T7" fmla="*/ 149 h 196"/>
                  <a:gd name="T8" fmla="*/ 142 w 203"/>
                  <a:gd name="T9" fmla="*/ 131 h 196"/>
                  <a:gd name="T10" fmla="*/ 142 w 203"/>
                  <a:gd name="T11" fmla="*/ 131 h 196"/>
                  <a:gd name="T12" fmla="*/ 176 w 203"/>
                  <a:gd name="T13" fmla="*/ 82 h 196"/>
                  <a:gd name="T14" fmla="*/ 176 w 203"/>
                  <a:gd name="T15" fmla="*/ 82 h 196"/>
                  <a:gd name="T16" fmla="*/ 144 w 203"/>
                  <a:gd name="T17" fmla="*/ 46 h 196"/>
                  <a:gd name="T18" fmla="*/ 144 w 203"/>
                  <a:gd name="T19" fmla="*/ 46 h 196"/>
                  <a:gd name="T20" fmla="*/ 126 w 203"/>
                  <a:gd name="T21" fmla="*/ 50 h 196"/>
                  <a:gd name="T22" fmla="*/ 126 w 203"/>
                  <a:gd name="T23" fmla="*/ 50 h 196"/>
                  <a:gd name="T24" fmla="*/ 60 w 203"/>
                  <a:gd name="T25" fmla="*/ 133 h 196"/>
                  <a:gd name="T26" fmla="*/ 84 w 203"/>
                  <a:gd name="T27" fmla="*/ 33 h 196"/>
                  <a:gd name="T28" fmla="*/ 84 w 203"/>
                  <a:gd name="T29" fmla="*/ 33 h 196"/>
                  <a:gd name="T30" fmla="*/ 200 w 203"/>
                  <a:gd name="T31" fmla="*/ 60 h 196"/>
                  <a:gd name="T32" fmla="*/ 200 w 203"/>
                  <a:gd name="T33" fmla="*/ 60 h 196"/>
                  <a:gd name="T34" fmla="*/ 189 w 203"/>
                  <a:gd name="T35" fmla="*/ 129 h 196"/>
                  <a:gd name="T36" fmla="*/ 189 w 203"/>
                  <a:gd name="T37" fmla="*/ 129 h 196"/>
                  <a:gd name="T38" fmla="*/ 173 w 203"/>
                  <a:gd name="T39" fmla="*/ 140 h 196"/>
                  <a:gd name="T40" fmla="*/ 173 w 203"/>
                  <a:gd name="T41" fmla="*/ 140 h 196"/>
                  <a:gd name="T42" fmla="*/ 165 w 203"/>
                  <a:gd name="T43" fmla="*/ 166 h 196"/>
                  <a:gd name="T44" fmla="*/ 165 w 203"/>
                  <a:gd name="T45" fmla="*/ 166 h 196"/>
                  <a:gd name="T46" fmla="*/ 25 w 203"/>
                  <a:gd name="T47" fmla="*/ 142 h 196"/>
                  <a:gd name="T48" fmla="*/ 25 w 203"/>
                  <a:gd name="T49" fmla="*/ 142 h 196"/>
                  <a:gd name="T50" fmla="*/ 84 w 203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6">
                    <a:moveTo>
                      <a:pt x="60" y="133"/>
                    </a:moveTo>
                    <a:lnTo>
                      <a:pt x="60" y="133"/>
                    </a:lnTo>
                    <a:cubicBezTo>
                      <a:pt x="72" y="148"/>
                      <a:pt x="91" y="152"/>
                      <a:pt x="109" y="149"/>
                    </a:cubicBezTo>
                    <a:lnTo>
                      <a:pt x="109" y="149"/>
                    </a:lnTo>
                    <a:cubicBezTo>
                      <a:pt x="115" y="138"/>
                      <a:pt x="127" y="137"/>
                      <a:pt x="142" y="131"/>
                    </a:cubicBezTo>
                    <a:lnTo>
                      <a:pt x="142" y="131"/>
                    </a:lnTo>
                    <a:cubicBezTo>
                      <a:pt x="163" y="121"/>
                      <a:pt x="179" y="107"/>
                      <a:pt x="176" y="82"/>
                    </a:cubicBezTo>
                    <a:lnTo>
                      <a:pt x="176" y="82"/>
                    </a:lnTo>
                    <a:cubicBezTo>
                      <a:pt x="173" y="70"/>
                      <a:pt x="158" y="48"/>
                      <a:pt x="144" y="46"/>
                    </a:cubicBezTo>
                    <a:lnTo>
                      <a:pt x="144" y="46"/>
                    </a:lnTo>
                    <a:cubicBezTo>
                      <a:pt x="139" y="45"/>
                      <a:pt x="131" y="49"/>
                      <a:pt x="126" y="50"/>
                    </a:cubicBezTo>
                    <a:lnTo>
                      <a:pt x="126" y="50"/>
                    </a:lnTo>
                    <a:cubicBezTo>
                      <a:pt x="96" y="60"/>
                      <a:pt x="26" y="91"/>
                      <a:pt x="60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3" y="19"/>
                      <a:pt x="192" y="0"/>
                      <a:pt x="200" y="60"/>
                    </a:cubicBezTo>
                    <a:lnTo>
                      <a:pt x="200" y="60"/>
                    </a:lnTo>
                    <a:cubicBezTo>
                      <a:pt x="202" y="83"/>
                      <a:pt x="202" y="111"/>
                      <a:pt x="189" y="129"/>
                    </a:cubicBezTo>
                    <a:lnTo>
                      <a:pt x="189" y="129"/>
                    </a:lnTo>
                    <a:cubicBezTo>
                      <a:pt x="185" y="135"/>
                      <a:pt x="179" y="138"/>
                      <a:pt x="173" y="140"/>
                    </a:cubicBezTo>
                    <a:lnTo>
                      <a:pt x="173" y="140"/>
                    </a:lnTo>
                    <a:cubicBezTo>
                      <a:pt x="179" y="148"/>
                      <a:pt x="177" y="162"/>
                      <a:pt x="165" y="166"/>
                    </a:cubicBezTo>
                    <a:lnTo>
                      <a:pt x="165" y="166"/>
                    </a:lnTo>
                    <a:cubicBezTo>
                      <a:pt x="121" y="182"/>
                      <a:pt x="54" y="195"/>
                      <a:pt x="25" y="142"/>
                    </a:cubicBezTo>
                    <a:lnTo>
                      <a:pt x="25" y="142"/>
                    </a:lnTo>
                    <a:cubicBezTo>
                      <a:pt x="0" y="96"/>
                      <a:pt x="43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39" name="Freeform 189">
                <a:extLst>
                  <a:ext uri="{FF2B5EF4-FFF2-40B4-BE49-F238E27FC236}">
                    <a16:creationId xmlns:a16="http://schemas.microsoft.com/office/drawing/2014/main" id="{9750629F-BCCC-494C-ADD4-E2354A6657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614154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505 w 175"/>
                  <a:gd name="T9" fmla="*/ 52024 h 237"/>
                  <a:gd name="T10" fmla="*/ 22505 w 175"/>
                  <a:gd name="T11" fmla="*/ 52024 h 237"/>
                  <a:gd name="T12" fmla="*/ 27772 w 175"/>
                  <a:gd name="T13" fmla="*/ 80661 h 237"/>
                  <a:gd name="T14" fmla="*/ 27772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5543 w 175"/>
                  <a:gd name="T21" fmla="*/ 73025 h 237"/>
                  <a:gd name="T22" fmla="*/ 55543 w 175"/>
                  <a:gd name="T23" fmla="*/ 73025 h 237"/>
                  <a:gd name="T24" fmla="*/ 49319 w 175"/>
                  <a:gd name="T25" fmla="*/ 23387 h 237"/>
                  <a:gd name="T26" fmla="*/ 75175 w 175"/>
                  <a:gd name="T27" fmla="*/ 64911 h 237"/>
                  <a:gd name="T28" fmla="*/ 75175 w 175"/>
                  <a:gd name="T29" fmla="*/ 64911 h 237"/>
                  <a:gd name="T30" fmla="*/ 27293 w 175"/>
                  <a:gd name="T31" fmla="*/ 95457 h 237"/>
                  <a:gd name="T32" fmla="*/ 27293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8140 w 175"/>
                  <a:gd name="T39" fmla="*/ 59661 h 237"/>
                  <a:gd name="T40" fmla="*/ 8140 w 175"/>
                  <a:gd name="T41" fmla="*/ 59661 h 237"/>
                  <a:gd name="T42" fmla="*/ 1915 w 175"/>
                  <a:gd name="T43" fmla="*/ 48683 h 237"/>
                  <a:gd name="T44" fmla="*/ 1915 w 175"/>
                  <a:gd name="T45" fmla="*/ 48683 h 237"/>
                  <a:gd name="T46" fmla="*/ 56501 w 175"/>
                  <a:gd name="T47" fmla="*/ 8114 h 237"/>
                  <a:gd name="T48" fmla="*/ 56501 w 175"/>
                  <a:gd name="T49" fmla="*/ 8114 h 237"/>
                  <a:gd name="T50" fmla="*/ 75175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8" y="86"/>
                      <a:pt x="53" y="95"/>
                      <a:pt x="47" y="109"/>
                    </a:cubicBezTo>
                    <a:cubicBezTo>
                      <a:pt x="40" y="130"/>
                      <a:pt x="38" y="153"/>
                      <a:pt x="58" y="169"/>
                    </a:cubicBezTo>
                    <a:cubicBezTo>
                      <a:pt x="69" y="175"/>
                      <a:pt x="96" y="178"/>
                      <a:pt x="107" y="170"/>
                    </a:cubicBezTo>
                    <a:cubicBezTo>
                      <a:pt x="111" y="166"/>
                      <a:pt x="113" y="157"/>
                      <a:pt x="116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7" y="136"/>
                    </a:moveTo>
                    <a:lnTo>
                      <a:pt x="157" y="136"/>
                    </a:lnTo>
                    <a:cubicBezTo>
                      <a:pt x="141" y="174"/>
                      <a:pt x="107" y="236"/>
                      <a:pt x="57" y="200"/>
                    </a:cubicBezTo>
                    <a:cubicBezTo>
                      <a:pt x="40" y="187"/>
                      <a:pt x="20" y="166"/>
                      <a:pt x="16" y="144"/>
                    </a:cubicBezTo>
                    <a:cubicBezTo>
                      <a:pt x="15" y="138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5" y="58"/>
                      <a:pt x="62" y="0"/>
                      <a:pt x="118" y="17"/>
                    </a:cubicBezTo>
                    <a:cubicBezTo>
                      <a:pt x="170" y="32"/>
                      <a:pt x="174" y="94"/>
                      <a:pt x="157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42" name="Freeform 190">
                <a:extLst>
                  <a:ext uri="{FF2B5EF4-FFF2-40B4-BE49-F238E27FC236}">
                    <a16:creationId xmlns:a16="http://schemas.microsoft.com/office/drawing/2014/main" id="{105CDA22-D746-F84F-8951-6EBB0A566B0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274553" y="4096012"/>
                <a:ext cx="84151" cy="71022"/>
              </a:xfrm>
              <a:custGeom>
                <a:avLst/>
                <a:gdLst>
                  <a:gd name="T0" fmla="*/ 128 w 177"/>
                  <a:gd name="T1" fmla="*/ 62 h 149"/>
                  <a:gd name="T2" fmla="*/ 128 w 177"/>
                  <a:gd name="T3" fmla="*/ 62 h 149"/>
                  <a:gd name="T4" fmla="*/ 88 w 177"/>
                  <a:gd name="T5" fmla="*/ 34 h 149"/>
                  <a:gd name="T6" fmla="*/ 88 w 177"/>
                  <a:gd name="T7" fmla="*/ 34 h 149"/>
                  <a:gd name="T8" fmla="*/ 57 w 177"/>
                  <a:gd name="T9" fmla="*/ 42 h 149"/>
                  <a:gd name="T10" fmla="*/ 57 w 177"/>
                  <a:gd name="T11" fmla="*/ 42 h 149"/>
                  <a:gd name="T12" fmla="*/ 22 w 177"/>
                  <a:gd name="T13" fmla="*/ 76 h 149"/>
                  <a:gd name="T14" fmla="*/ 22 w 177"/>
                  <a:gd name="T15" fmla="*/ 76 h 149"/>
                  <a:gd name="T16" fmla="*/ 46 w 177"/>
                  <a:gd name="T17" fmla="*/ 118 h 149"/>
                  <a:gd name="T18" fmla="*/ 46 w 177"/>
                  <a:gd name="T19" fmla="*/ 118 h 149"/>
                  <a:gd name="T20" fmla="*/ 63 w 177"/>
                  <a:gd name="T21" fmla="*/ 119 h 149"/>
                  <a:gd name="T22" fmla="*/ 63 w 177"/>
                  <a:gd name="T23" fmla="*/ 119 h 149"/>
                  <a:gd name="T24" fmla="*/ 128 w 177"/>
                  <a:gd name="T25" fmla="*/ 62 h 149"/>
                  <a:gd name="T26" fmla="*/ 96 w 177"/>
                  <a:gd name="T27" fmla="*/ 146 h 149"/>
                  <a:gd name="T28" fmla="*/ 96 w 177"/>
                  <a:gd name="T29" fmla="*/ 146 h 149"/>
                  <a:gd name="T30" fmla="*/ 0 w 177"/>
                  <a:gd name="T31" fmla="*/ 89 h 149"/>
                  <a:gd name="T32" fmla="*/ 0 w 177"/>
                  <a:gd name="T33" fmla="*/ 89 h 149"/>
                  <a:gd name="T34" fmla="*/ 16 w 177"/>
                  <a:gd name="T35" fmla="*/ 30 h 149"/>
                  <a:gd name="T36" fmla="*/ 16 w 177"/>
                  <a:gd name="T37" fmla="*/ 30 h 149"/>
                  <a:gd name="T38" fmla="*/ 30 w 177"/>
                  <a:gd name="T39" fmla="*/ 23 h 149"/>
                  <a:gd name="T40" fmla="*/ 30 w 177"/>
                  <a:gd name="T41" fmla="*/ 23 h 149"/>
                  <a:gd name="T42" fmla="*/ 41 w 177"/>
                  <a:gd name="T43" fmla="*/ 2 h 149"/>
                  <a:gd name="T44" fmla="*/ 41 w 177"/>
                  <a:gd name="T45" fmla="*/ 2 h 149"/>
                  <a:gd name="T46" fmla="*/ 160 w 177"/>
                  <a:gd name="T47" fmla="*/ 63 h 149"/>
                  <a:gd name="T48" fmla="*/ 160 w 177"/>
                  <a:gd name="T49" fmla="*/ 63 h 149"/>
                  <a:gd name="T50" fmla="*/ 96 w 177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49">
                    <a:moveTo>
                      <a:pt x="128" y="62"/>
                    </a:moveTo>
                    <a:lnTo>
                      <a:pt x="128" y="62"/>
                    </a:lnTo>
                    <a:cubicBezTo>
                      <a:pt x="120" y="44"/>
                      <a:pt x="104" y="37"/>
                      <a:pt x="88" y="34"/>
                    </a:cubicBezTo>
                    <a:lnTo>
                      <a:pt x="88" y="34"/>
                    </a:lnTo>
                    <a:cubicBezTo>
                      <a:pt x="80" y="41"/>
                      <a:pt x="70" y="41"/>
                      <a:pt x="57" y="42"/>
                    </a:cubicBezTo>
                    <a:lnTo>
                      <a:pt x="57" y="42"/>
                    </a:lnTo>
                    <a:cubicBezTo>
                      <a:pt x="38" y="44"/>
                      <a:pt x="21" y="54"/>
                      <a:pt x="22" y="76"/>
                    </a:cubicBezTo>
                    <a:lnTo>
                      <a:pt x="22" y="76"/>
                    </a:lnTo>
                    <a:cubicBezTo>
                      <a:pt x="22" y="88"/>
                      <a:pt x="34" y="113"/>
                      <a:pt x="46" y="118"/>
                    </a:cubicBezTo>
                    <a:lnTo>
                      <a:pt x="46" y="118"/>
                    </a:lnTo>
                    <a:cubicBezTo>
                      <a:pt x="50" y="119"/>
                      <a:pt x="58" y="119"/>
                      <a:pt x="63" y="119"/>
                    </a:cubicBezTo>
                    <a:lnTo>
                      <a:pt x="63" y="119"/>
                    </a:lnTo>
                    <a:cubicBezTo>
                      <a:pt x="89" y="119"/>
                      <a:pt x="154" y="110"/>
                      <a:pt x="128" y="62"/>
                    </a:cubicBezTo>
                    <a:close/>
                    <a:moveTo>
                      <a:pt x="96" y="146"/>
                    </a:moveTo>
                    <a:lnTo>
                      <a:pt x="96" y="146"/>
                    </a:lnTo>
                    <a:cubicBezTo>
                      <a:pt x="61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0" y="26"/>
                      <a:pt x="25" y="23"/>
                      <a:pt x="30" y="23"/>
                    </a:cubicBezTo>
                    <a:lnTo>
                      <a:pt x="30" y="23"/>
                    </a:lnTo>
                    <a:cubicBezTo>
                      <a:pt x="28" y="14"/>
                      <a:pt x="29" y="4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1" y="8"/>
                      <a:pt x="160" y="63"/>
                    </a:cubicBezTo>
                    <a:lnTo>
                      <a:pt x="160" y="63"/>
                    </a:lnTo>
                    <a:cubicBezTo>
                      <a:pt x="176" y="113"/>
                      <a:pt x="134" y="142"/>
                      <a:pt x="96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43" name="Freeform 191">
                <a:extLst>
                  <a:ext uri="{FF2B5EF4-FFF2-40B4-BE49-F238E27FC236}">
                    <a16:creationId xmlns:a16="http://schemas.microsoft.com/office/drawing/2014/main" id="{0CF3211A-D579-7D42-8C64-EB0C34AAE9B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74692" y="4084964"/>
                <a:ext cx="90501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3 h 186"/>
                  <a:gd name="T14" fmla="*/ 155 w 188"/>
                  <a:gd name="T15" fmla="*/ 73 h 186"/>
                  <a:gd name="T16" fmla="*/ 117 w 188"/>
                  <a:gd name="T17" fmla="*/ 44 h 186"/>
                  <a:gd name="T18" fmla="*/ 117 w 188"/>
                  <a:gd name="T19" fmla="*/ 44 h 186"/>
                  <a:gd name="T20" fmla="*/ 101 w 188"/>
                  <a:gd name="T21" fmla="*/ 51 h 186"/>
                  <a:gd name="T22" fmla="*/ 101 w 188"/>
                  <a:gd name="T23" fmla="*/ 51 h 186"/>
                  <a:gd name="T24" fmla="*/ 66 w 188"/>
                  <a:gd name="T25" fmla="*/ 131 h 186"/>
                  <a:gd name="T26" fmla="*/ 59 w 188"/>
                  <a:gd name="T27" fmla="*/ 42 h 186"/>
                  <a:gd name="T28" fmla="*/ 59 w 188"/>
                  <a:gd name="T29" fmla="*/ 42 h 186"/>
                  <a:gd name="T30" fmla="*/ 171 w 188"/>
                  <a:gd name="T31" fmla="*/ 52 h 186"/>
                  <a:gd name="T32" fmla="*/ 171 w 188"/>
                  <a:gd name="T33" fmla="*/ 52 h 186"/>
                  <a:gd name="T34" fmla="*/ 180 w 188"/>
                  <a:gd name="T35" fmla="*/ 113 h 186"/>
                  <a:gd name="T36" fmla="*/ 180 w 188"/>
                  <a:gd name="T37" fmla="*/ 113 h 186"/>
                  <a:gd name="T38" fmla="*/ 170 w 188"/>
                  <a:gd name="T39" fmla="*/ 125 h 186"/>
                  <a:gd name="T40" fmla="*/ 170 w 188"/>
                  <a:gd name="T41" fmla="*/ 125 h 186"/>
                  <a:gd name="T42" fmla="*/ 170 w 188"/>
                  <a:gd name="T43" fmla="*/ 148 h 186"/>
                  <a:gd name="T44" fmla="*/ 170 w 188"/>
                  <a:gd name="T45" fmla="*/ 148 h 186"/>
                  <a:gd name="T46" fmla="*/ 37 w 188"/>
                  <a:gd name="T47" fmla="*/ 142 h 186"/>
                  <a:gd name="T48" fmla="*/ 37 w 188"/>
                  <a:gd name="T49" fmla="*/ 142 h 186"/>
                  <a:gd name="T50" fmla="*/ 59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6" y="94"/>
                      <a:pt x="155" y="73"/>
                    </a:cubicBezTo>
                    <a:lnTo>
                      <a:pt x="155" y="73"/>
                    </a:lnTo>
                    <a:cubicBezTo>
                      <a:pt x="150" y="62"/>
                      <a:pt x="129" y="44"/>
                      <a:pt x="117" y="44"/>
                    </a:cubicBezTo>
                    <a:lnTo>
                      <a:pt x="117" y="44"/>
                    </a:lnTo>
                    <a:cubicBezTo>
                      <a:pt x="112" y="44"/>
                      <a:pt x="105" y="50"/>
                      <a:pt x="101" y="51"/>
                    </a:cubicBezTo>
                    <a:lnTo>
                      <a:pt x="101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9" y="42"/>
                    </a:moveTo>
                    <a:lnTo>
                      <a:pt x="59" y="42"/>
                    </a:lnTo>
                    <a:cubicBezTo>
                      <a:pt x="91" y="23"/>
                      <a:pt x="146" y="0"/>
                      <a:pt x="171" y="52"/>
                    </a:cubicBezTo>
                    <a:lnTo>
                      <a:pt x="171" y="52"/>
                    </a:lnTo>
                    <a:cubicBezTo>
                      <a:pt x="180" y="71"/>
                      <a:pt x="187" y="96"/>
                      <a:pt x="180" y="113"/>
                    </a:cubicBezTo>
                    <a:lnTo>
                      <a:pt x="180" y="113"/>
                    </a:lnTo>
                    <a:cubicBezTo>
                      <a:pt x="179" y="118"/>
                      <a:pt x="174" y="122"/>
                      <a:pt x="170" y="125"/>
                    </a:cubicBezTo>
                    <a:lnTo>
                      <a:pt x="170" y="125"/>
                    </a:lnTo>
                    <a:cubicBezTo>
                      <a:pt x="176" y="131"/>
                      <a:pt x="180" y="143"/>
                      <a:pt x="170" y="148"/>
                    </a:cubicBezTo>
                    <a:lnTo>
                      <a:pt x="170" y="148"/>
                    </a:lnTo>
                    <a:cubicBezTo>
                      <a:pt x="133" y="167"/>
                      <a:pt x="76" y="185"/>
                      <a:pt x="37" y="142"/>
                    </a:cubicBezTo>
                    <a:lnTo>
                      <a:pt x="37" y="142"/>
                    </a:lnTo>
                    <a:cubicBezTo>
                      <a:pt x="0" y="105"/>
                      <a:pt x="27" y="60"/>
                      <a:pt x="59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44" name="Freeform 192">
                <a:extLst>
                  <a:ext uri="{FF2B5EF4-FFF2-40B4-BE49-F238E27FC236}">
                    <a16:creationId xmlns:a16="http://schemas.microsoft.com/office/drawing/2014/main" id="{33648D50-47DD-F74A-902A-1026225FD6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0932" y="4094434"/>
                <a:ext cx="84151" cy="71021"/>
              </a:xfrm>
              <a:custGeom>
                <a:avLst/>
                <a:gdLst>
                  <a:gd name="T0" fmla="*/ 130 w 178"/>
                  <a:gd name="T1" fmla="*/ 62 h 150"/>
                  <a:gd name="T2" fmla="*/ 130 w 178"/>
                  <a:gd name="T3" fmla="*/ 62 h 150"/>
                  <a:gd name="T4" fmla="*/ 89 w 178"/>
                  <a:gd name="T5" fmla="*/ 33 h 150"/>
                  <a:gd name="T6" fmla="*/ 89 w 178"/>
                  <a:gd name="T7" fmla="*/ 33 h 150"/>
                  <a:gd name="T8" fmla="*/ 59 w 178"/>
                  <a:gd name="T9" fmla="*/ 41 h 150"/>
                  <a:gd name="T10" fmla="*/ 59 w 178"/>
                  <a:gd name="T11" fmla="*/ 41 h 150"/>
                  <a:gd name="T12" fmla="*/ 23 w 178"/>
                  <a:gd name="T13" fmla="*/ 77 h 150"/>
                  <a:gd name="T14" fmla="*/ 23 w 178"/>
                  <a:gd name="T15" fmla="*/ 77 h 150"/>
                  <a:gd name="T16" fmla="*/ 47 w 178"/>
                  <a:gd name="T17" fmla="*/ 117 h 150"/>
                  <a:gd name="T18" fmla="*/ 47 w 178"/>
                  <a:gd name="T19" fmla="*/ 117 h 150"/>
                  <a:gd name="T20" fmla="*/ 64 w 178"/>
                  <a:gd name="T21" fmla="*/ 119 h 150"/>
                  <a:gd name="T22" fmla="*/ 64 w 178"/>
                  <a:gd name="T23" fmla="*/ 119 h 150"/>
                  <a:gd name="T24" fmla="*/ 130 w 178"/>
                  <a:gd name="T25" fmla="*/ 62 h 150"/>
                  <a:gd name="T26" fmla="*/ 98 w 178"/>
                  <a:gd name="T27" fmla="*/ 145 h 150"/>
                  <a:gd name="T28" fmla="*/ 98 w 178"/>
                  <a:gd name="T29" fmla="*/ 145 h 150"/>
                  <a:gd name="T30" fmla="*/ 0 w 178"/>
                  <a:gd name="T31" fmla="*/ 90 h 150"/>
                  <a:gd name="T32" fmla="*/ 0 w 178"/>
                  <a:gd name="T33" fmla="*/ 90 h 150"/>
                  <a:gd name="T34" fmla="*/ 18 w 178"/>
                  <a:gd name="T35" fmla="*/ 29 h 150"/>
                  <a:gd name="T36" fmla="*/ 18 w 178"/>
                  <a:gd name="T37" fmla="*/ 29 h 150"/>
                  <a:gd name="T38" fmla="*/ 31 w 178"/>
                  <a:gd name="T39" fmla="*/ 23 h 150"/>
                  <a:gd name="T40" fmla="*/ 31 w 178"/>
                  <a:gd name="T41" fmla="*/ 23 h 150"/>
                  <a:gd name="T42" fmla="*/ 42 w 178"/>
                  <a:gd name="T43" fmla="*/ 2 h 150"/>
                  <a:gd name="T44" fmla="*/ 42 w 178"/>
                  <a:gd name="T45" fmla="*/ 2 h 150"/>
                  <a:gd name="T46" fmla="*/ 160 w 178"/>
                  <a:gd name="T47" fmla="*/ 64 h 150"/>
                  <a:gd name="T48" fmla="*/ 160 w 178"/>
                  <a:gd name="T49" fmla="*/ 64 h 150"/>
                  <a:gd name="T50" fmla="*/ 98 w 178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6" y="37"/>
                      <a:pt x="89" y="33"/>
                    </a:cubicBezTo>
                    <a:lnTo>
                      <a:pt x="89" y="33"/>
                    </a:lnTo>
                    <a:cubicBezTo>
                      <a:pt x="81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39" y="44"/>
                      <a:pt x="23" y="53"/>
                      <a:pt x="23" y="77"/>
                    </a:cubicBezTo>
                    <a:lnTo>
                      <a:pt x="23" y="77"/>
                    </a:lnTo>
                    <a:cubicBezTo>
                      <a:pt x="25" y="89"/>
                      <a:pt x="35" y="112"/>
                      <a:pt x="47" y="117"/>
                    </a:cubicBezTo>
                    <a:lnTo>
                      <a:pt x="47" y="117"/>
                    </a:lnTo>
                    <a:cubicBezTo>
                      <a:pt x="52" y="120"/>
                      <a:pt x="60" y="119"/>
                      <a:pt x="64" y="119"/>
                    </a:cubicBezTo>
                    <a:lnTo>
                      <a:pt x="64" y="119"/>
                    </a:lnTo>
                    <a:cubicBezTo>
                      <a:pt x="92" y="119"/>
                      <a:pt x="156" y="110"/>
                      <a:pt x="130" y="62"/>
                    </a:cubicBezTo>
                    <a:close/>
                    <a:moveTo>
                      <a:pt x="98" y="145"/>
                    </a:moveTo>
                    <a:lnTo>
                      <a:pt x="98" y="145"/>
                    </a:lnTo>
                    <a:cubicBezTo>
                      <a:pt x="63" y="149"/>
                      <a:pt x="1" y="146"/>
                      <a:pt x="0" y="90"/>
                    </a:cubicBezTo>
                    <a:lnTo>
                      <a:pt x="0" y="90"/>
                    </a:lnTo>
                    <a:cubicBezTo>
                      <a:pt x="0" y="69"/>
                      <a:pt x="4" y="43"/>
                      <a:pt x="18" y="29"/>
                    </a:cubicBezTo>
                    <a:lnTo>
                      <a:pt x="18" y="29"/>
                    </a:lnTo>
                    <a:cubicBezTo>
                      <a:pt x="21" y="25"/>
                      <a:pt x="26" y="24"/>
                      <a:pt x="31" y="23"/>
                    </a:cubicBezTo>
                    <a:lnTo>
                      <a:pt x="31" y="23"/>
                    </a:lnTo>
                    <a:cubicBezTo>
                      <a:pt x="27" y="15"/>
                      <a:pt x="31" y="3"/>
                      <a:pt x="42" y="2"/>
                    </a:cubicBezTo>
                    <a:lnTo>
                      <a:pt x="42" y="2"/>
                    </a:lnTo>
                    <a:cubicBezTo>
                      <a:pt x="83" y="0"/>
                      <a:pt x="143" y="7"/>
                      <a:pt x="160" y="64"/>
                    </a:cubicBezTo>
                    <a:lnTo>
                      <a:pt x="160" y="64"/>
                    </a:lnTo>
                    <a:cubicBezTo>
                      <a:pt x="177" y="112"/>
                      <a:pt x="136" y="142"/>
                      <a:pt x="98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43" name="Freeform 193">
                <a:extLst>
                  <a:ext uri="{FF2B5EF4-FFF2-40B4-BE49-F238E27FC236}">
                    <a16:creationId xmlns:a16="http://schemas.microsoft.com/office/drawing/2014/main" id="{411F57BF-BAE5-954E-B10E-68FF74426D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114821" y="4079168"/>
                <a:ext cx="83794" cy="113117"/>
              </a:xfrm>
              <a:custGeom>
                <a:avLst/>
                <a:gdLst>
                  <a:gd name="T0" fmla="*/ 49319 w 175"/>
                  <a:gd name="T1" fmla="*/ 23387 h 237"/>
                  <a:gd name="T2" fmla="*/ 49319 w 175"/>
                  <a:gd name="T3" fmla="*/ 23387 h 237"/>
                  <a:gd name="T4" fmla="*/ 27293 w 175"/>
                  <a:gd name="T5" fmla="*/ 34842 h 237"/>
                  <a:gd name="T6" fmla="*/ 27293 w 175"/>
                  <a:gd name="T7" fmla="*/ 34842 h 237"/>
                  <a:gd name="T8" fmla="*/ 22983 w 175"/>
                  <a:gd name="T9" fmla="*/ 52024 h 237"/>
                  <a:gd name="T10" fmla="*/ 22983 w 175"/>
                  <a:gd name="T11" fmla="*/ 52024 h 237"/>
                  <a:gd name="T12" fmla="*/ 28251 w 175"/>
                  <a:gd name="T13" fmla="*/ 80661 h 237"/>
                  <a:gd name="T14" fmla="*/ 28251 w 175"/>
                  <a:gd name="T15" fmla="*/ 80661 h 237"/>
                  <a:gd name="T16" fmla="*/ 51234 w 175"/>
                  <a:gd name="T17" fmla="*/ 81139 h 237"/>
                  <a:gd name="T18" fmla="*/ 51234 w 175"/>
                  <a:gd name="T19" fmla="*/ 81139 h 237"/>
                  <a:gd name="T20" fmla="*/ 56022 w 175"/>
                  <a:gd name="T21" fmla="*/ 73025 h 237"/>
                  <a:gd name="T22" fmla="*/ 56022 w 175"/>
                  <a:gd name="T23" fmla="*/ 73025 h 237"/>
                  <a:gd name="T24" fmla="*/ 49319 w 175"/>
                  <a:gd name="T25" fmla="*/ 23387 h 237"/>
                  <a:gd name="T26" fmla="*/ 75654 w 175"/>
                  <a:gd name="T27" fmla="*/ 64911 h 237"/>
                  <a:gd name="T28" fmla="*/ 75654 w 175"/>
                  <a:gd name="T29" fmla="*/ 64911 h 237"/>
                  <a:gd name="T30" fmla="*/ 27772 w 175"/>
                  <a:gd name="T31" fmla="*/ 95457 h 237"/>
                  <a:gd name="T32" fmla="*/ 27772 w 175"/>
                  <a:gd name="T33" fmla="*/ 95457 h 237"/>
                  <a:gd name="T34" fmla="*/ 7661 w 175"/>
                  <a:gd name="T35" fmla="*/ 68729 h 237"/>
                  <a:gd name="T36" fmla="*/ 7661 w 175"/>
                  <a:gd name="T37" fmla="*/ 68729 h 237"/>
                  <a:gd name="T38" fmla="*/ 9098 w 175"/>
                  <a:gd name="T39" fmla="*/ 59661 h 237"/>
                  <a:gd name="T40" fmla="*/ 9098 w 175"/>
                  <a:gd name="T41" fmla="*/ 59661 h 237"/>
                  <a:gd name="T42" fmla="*/ 2873 w 175"/>
                  <a:gd name="T43" fmla="*/ 48683 h 237"/>
                  <a:gd name="T44" fmla="*/ 2873 w 175"/>
                  <a:gd name="T45" fmla="*/ 48683 h 237"/>
                  <a:gd name="T46" fmla="*/ 57459 w 175"/>
                  <a:gd name="T47" fmla="*/ 8114 h 237"/>
                  <a:gd name="T48" fmla="*/ 57459 w 175"/>
                  <a:gd name="T49" fmla="*/ 8114 h 237"/>
                  <a:gd name="T50" fmla="*/ 75654 w 175"/>
                  <a:gd name="T51" fmla="*/ 64911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7">
                    <a:moveTo>
                      <a:pt x="103" y="49"/>
                    </a:moveTo>
                    <a:lnTo>
                      <a:pt x="103" y="49"/>
                    </a:lnTo>
                    <a:cubicBezTo>
                      <a:pt x="83" y="46"/>
                      <a:pt x="69" y="58"/>
                      <a:pt x="57" y="73"/>
                    </a:cubicBezTo>
                    <a:cubicBezTo>
                      <a:pt x="59" y="86"/>
                      <a:pt x="54" y="95"/>
                      <a:pt x="48" y="109"/>
                    </a:cubicBezTo>
                    <a:cubicBezTo>
                      <a:pt x="40" y="130"/>
                      <a:pt x="40" y="153"/>
                      <a:pt x="59" y="169"/>
                    </a:cubicBezTo>
                    <a:cubicBezTo>
                      <a:pt x="70" y="175"/>
                      <a:pt x="96" y="178"/>
                      <a:pt x="107" y="170"/>
                    </a:cubicBezTo>
                    <a:cubicBezTo>
                      <a:pt x="111" y="166"/>
                      <a:pt x="115" y="157"/>
                      <a:pt x="117" y="153"/>
                    </a:cubicBezTo>
                    <a:cubicBezTo>
                      <a:pt x="130" y="125"/>
                      <a:pt x="157" y="53"/>
                      <a:pt x="103" y="49"/>
                    </a:cubicBezTo>
                    <a:close/>
                    <a:moveTo>
                      <a:pt x="158" y="136"/>
                    </a:moveTo>
                    <a:lnTo>
                      <a:pt x="158" y="136"/>
                    </a:lnTo>
                    <a:cubicBezTo>
                      <a:pt x="141" y="174"/>
                      <a:pt x="107" y="236"/>
                      <a:pt x="58" y="200"/>
                    </a:cubicBezTo>
                    <a:cubicBezTo>
                      <a:pt x="40" y="187"/>
                      <a:pt x="21" y="166"/>
                      <a:pt x="16" y="144"/>
                    </a:cubicBezTo>
                    <a:cubicBezTo>
                      <a:pt x="16" y="138"/>
                      <a:pt x="16" y="132"/>
                      <a:pt x="19" y="125"/>
                    </a:cubicBezTo>
                    <a:cubicBezTo>
                      <a:pt x="10" y="124"/>
                      <a:pt x="0" y="113"/>
                      <a:pt x="6" y="102"/>
                    </a:cubicBezTo>
                    <a:cubicBezTo>
                      <a:pt x="25" y="58"/>
                      <a:pt x="62" y="0"/>
                      <a:pt x="120" y="17"/>
                    </a:cubicBezTo>
                    <a:cubicBezTo>
                      <a:pt x="171" y="32"/>
                      <a:pt x="174" y="94"/>
                      <a:pt x="158" y="13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46" name="Freeform 194">
                <a:extLst>
                  <a:ext uri="{FF2B5EF4-FFF2-40B4-BE49-F238E27FC236}">
                    <a16:creationId xmlns:a16="http://schemas.microsoft.com/office/drawing/2014/main" id="{7B53F18D-8CD1-2543-90A5-EFB74A35886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44720" y="4084964"/>
                <a:ext cx="96852" cy="93116"/>
              </a:xfrm>
              <a:custGeom>
                <a:avLst/>
                <a:gdLst>
                  <a:gd name="T0" fmla="*/ 61 w 204"/>
                  <a:gd name="T1" fmla="*/ 133 h 196"/>
                  <a:gd name="T2" fmla="*/ 61 w 204"/>
                  <a:gd name="T3" fmla="*/ 133 h 196"/>
                  <a:gd name="T4" fmla="*/ 108 w 204"/>
                  <a:gd name="T5" fmla="*/ 149 h 196"/>
                  <a:gd name="T6" fmla="*/ 108 w 204"/>
                  <a:gd name="T7" fmla="*/ 149 h 196"/>
                  <a:gd name="T8" fmla="*/ 141 w 204"/>
                  <a:gd name="T9" fmla="*/ 130 h 196"/>
                  <a:gd name="T10" fmla="*/ 141 w 204"/>
                  <a:gd name="T11" fmla="*/ 130 h 196"/>
                  <a:gd name="T12" fmla="*/ 175 w 204"/>
                  <a:gd name="T13" fmla="*/ 80 h 196"/>
                  <a:gd name="T14" fmla="*/ 175 w 204"/>
                  <a:gd name="T15" fmla="*/ 80 h 196"/>
                  <a:gd name="T16" fmla="*/ 143 w 204"/>
                  <a:gd name="T17" fmla="*/ 45 h 196"/>
                  <a:gd name="T18" fmla="*/ 143 w 204"/>
                  <a:gd name="T19" fmla="*/ 45 h 196"/>
                  <a:gd name="T20" fmla="*/ 126 w 204"/>
                  <a:gd name="T21" fmla="*/ 50 h 196"/>
                  <a:gd name="T22" fmla="*/ 126 w 204"/>
                  <a:gd name="T23" fmla="*/ 50 h 196"/>
                  <a:gd name="T24" fmla="*/ 61 w 204"/>
                  <a:gd name="T25" fmla="*/ 133 h 196"/>
                  <a:gd name="T26" fmla="*/ 84 w 204"/>
                  <a:gd name="T27" fmla="*/ 33 h 196"/>
                  <a:gd name="T28" fmla="*/ 84 w 204"/>
                  <a:gd name="T29" fmla="*/ 33 h 196"/>
                  <a:gd name="T30" fmla="*/ 199 w 204"/>
                  <a:gd name="T31" fmla="*/ 59 h 196"/>
                  <a:gd name="T32" fmla="*/ 199 w 204"/>
                  <a:gd name="T33" fmla="*/ 59 h 196"/>
                  <a:gd name="T34" fmla="*/ 188 w 204"/>
                  <a:gd name="T35" fmla="*/ 128 h 196"/>
                  <a:gd name="T36" fmla="*/ 188 w 204"/>
                  <a:gd name="T37" fmla="*/ 128 h 196"/>
                  <a:gd name="T38" fmla="*/ 172 w 204"/>
                  <a:gd name="T39" fmla="*/ 139 h 196"/>
                  <a:gd name="T40" fmla="*/ 172 w 204"/>
                  <a:gd name="T41" fmla="*/ 139 h 196"/>
                  <a:gd name="T42" fmla="*/ 166 w 204"/>
                  <a:gd name="T43" fmla="*/ 166 h 196"/>
                  <a:gd name="T44" fmla="*/ 166 w 204"/>
                  <a:gd name="T45" fmla="*/ 166 h 196"/>
                  <a:gd name="T46" fmla="*/ 25 w 204"/>
                  <a:gd name="T47" fmla="*/ 142 h 196"/>
                  <a:gd name="T48" fmla="*/ 25 w 204"/>
                  <a:gd name="T49" fmla="*/ 142 h 196"/>
                  <a:gd name="T50" fmla="*/ 84 w 204"/>
                  <a:gd name="T51" fmla="*/ 33 h 1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6">
                    <a:moveTo>
                      <a:pt x="61" y="133"/>
                    </a:moveTo>
                    <a:lnTo>
                      <a:pt x="61" y="133"/>
                    </a:lnTo>
                    <a:cubicBezTo>
                      <a:pt x="71" y="147"/>
                      <a:pt x="90" y="150"/>
                      <a:pt x="108" y="149"/>
                    </a:cubicBezTo>
                    <a:lnTo>
                      <a:pt x="108" y="149"/>
                    </a:lnTo>
                    <a:cubicBezTo>
                      <a:pt x="116" y="137"/>
                      <a:pt x="126" y="135"/>
                      <a:pt x="141" y="130"/>
                    </a:cubicBezTo>
                    <a:lnTo>
                      <a:pt x="141" y="130"/>
                    </a:lnTo>
                    <a:cubicBezTo>
                      <a:pt x="162" y="121"/>
                      <a:pt x="179" y="105"/>
                      <a:pt x="175" y="80"/>
                    </a:cubicBezTo>
                    <a:lnTo>
                      <a:pt x="175" y="80"/>
                    </a:lnTo>
                    <a:cubicBezTo>
                      <a:pt x="174" y="68"/>
                      <a:pt x="157" y="47"/>
                      <a:pt x="143" y="45"/>
                    </a:cubicBezTo>
                    <a:lnTo>
                      <a:pt x="143" y="45"/>
                    </a:lnTo>
                    <a:cubicBezTo>
                      <a:pt x="139" y="43"/>
                      <a:pt x="130" y="49"/>
                      <a:pt x="126" y="50"/>
                    </a:cubicBezTo>
                    <a:lnTo>
                      <a:pt x="126" y="50"/>
                    </a:lnTo>
                    <a:cubicBezTo>
                      <a:pt x="95" y="59"/>
                      <a:pt x="25" y="91"/>
                      <a:pt x="61" y="133"/>
                    </a:cubicBezTo>
                    <a:close/>
                    <a:moveTo>
                      <a:pt x="84" y="33"/>
                    </a:moveTo>
                    <a:lnTo>
                      <a:pt x="84" y="33"/>
                    </a:lnTo>
                    <a:cubicBezTo>
                      <a:pt x="122" y="17"/>
                      <a:pt x="192" y="0"/>
                      <a:pt x="199" y="59"/>
                    </a:cubicBezTo>
                    <a:lnTo>
                      <a:pt x="199" y="59"/>
                    </a:lnTo>
                    <a:cubicBezTo>
                      <a:pt x="203" y="82"/>
                      <a:pt x="201" y="109"/>
                      <a:pt x="188" y="128"/>
                    </a:cubicBezTo>
                    <a:lnTo>
                      <a:pt x="188" y="128"/>
                    </a:lnTo>
                    <a:cubicBezTo>
                      <a:pt x="184" y="134"/>
                      <a:pt x="179" y="137"/>
                      <a:pt x="172" y="139"/>
                    </a:cubicBezTo>
                    <a:lnTo>
                      <a:pt x="172" y="139"/>
                    </a:lnTo>
                    <a:cubicBezTo>
                      <a:pt x="179" y="147"/>
                      <a:pt x="176" y="162"/>
                      <a:pt x="166" y="166"/>
                    </a:cubicBezTo>
                    <a:lnTo>
                      <a:pt x="166" y="166"/>
                    </a:lnTo>
                    <a:cubicBezTo>
                      <a:pt x="120" y="181"/>
                      <a:pt x="53" y="195"/>
                      <a:pt x="25" y="142"/>
                    </a:cubicBezTo>
                    <a:lnTo>
                      <a:pt x="25" y="142"/>
                    </a:lnTo>
                    <a:cubicBezTo>
                      <a:pt x="0" y="95"/>
                      <a:pt x="42" y="50"/>
                      <a:pt x="84" y="33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45" name="Freeform 195">
                <a:extLst>
                  <a:ext uri="{FF2B5EF4-FFF2-40B4-BE49-F238E27FC236}">
                    <a16:creationId xmlns:a16="http://schemas.microsoft.com/office/drawing/2014/main" id="{00FBB2F5-601A-F046-84C6-E8AE2CD019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625962" y="4079168"/>
                <a:ext cx="83794" cy="113117"/>
              </a:xfrm>
              <a:custGeom>
                <a:avLst/>
                <a:gdLst>
                  <a:gd name="T0" fmla="*/ 49319 w 175"/>
                  <a:gd name="T1" fmla="*/ 22528 h 236"/>
                  <a:gd name="T2" fmla="*/ 49319 w 175"/>
                  <a:gd name="T3" fmla="*/ 22528 h 236"/>
                  <a:gd name="T4" fmla="*/ 27293 w 175"/>
                  <a:gd name="T5" fmla="*/ 34510 h 236"/>
                  <a:gd name="T6" fmla="*/ 27293 w 175"/>
                  <a:gd name="T7" fmla="*/ 34510 h 236"/>
                  <a:gd name="T8" fmla="*/ 22983 w 175"/>
                  <a:gd name="T9" fmla="*/ 52245 h 236"/>
                  <a:gd name="T10" fmla="*/ 22983 w 175"/>
                  <a:gd name="T11" fmla="*/ 52245 h 236"/>
                  <a:gd name="T12" fmla="*/ 28251 w 175"/>
                  <a:gd name="T13" fmla="*/ 80045 h 236"/>
                  <a:gd name="T14" fmla="*/ 28251 w 175"/>
                  <a:gd name="T15" fmla="*/ 80045 h 236"/>
                  <a:gd name="T16" fmla="*/ 51713 w 175"/>
                  <a:gd name="T17" fmla="*/ 81003 h 236"/>
                  <a:gd name="T18" fmla="*/ 51713 w 175"/>
                  <a:gd name="T19" fmla="*/ 81003 h 236"/>
                  <a:gd name="T20" fmla="*/ 56022 w 175"/>
                  <a:gd name="T21" fmla="*/ 72855 h 236"/>
                  <a:gd name="T22" fmla="*/ 56022 w 175"/>
                  <a:gd name="T23" fmla="*/ 72855 h 236"/>
                  <a:gd name="T24" fmla="*/ 49319 w 175"/>
                  <a:gd name="T25" fmla="*/ 22528 h 236"/>
                  <a:gd name="T26" fmla="*/ 75175 w 175"/>
                  <a:gd name="T27" fmla="*/ 64227 h 236"/>
                  <a:gd name="T28" fmla="*/ 75175 w 175"/>
                  <a:gd name="T29" fmla="*/ 64227 h 236"/>
                  <a:gd name="T30" fmla="*/ 27772 w 175"/>
                  <a:gd name="T31" fmla="*/ 95862 h 236"/>
                  <a:gd name="T32" fmla="*/ 27772 w 175"/>
                  <a:gd name="T33" fmla="*/ 95862 h 236"/>
                  <a:gd name="T34" fmla="*/ 7661 w 175"/>
                  <a:gd name="T35" fmla="*/ 68541 h 236"/>
                  <a:gd name="T36" fmla="*/ 7661 w 175"/>
                  <a:gd name="T37" fmla="*/ 68541 h 236"/>
                  <a:gd name="T38" fmla="*/ 9098 w 175"/>
                  <a:gd name="T39" fmla="*/ 58955 h 236"/>
                  <a:gd name="T40" fmla="*/ 9098 w 175"/>
                  <a:gd name="T41" fmla="*/ 58955 h 236"/>
                  <a:gd name="T42" fmla="*/ 2394 w 175"/>
                  <a:gd name="T43" fmla="*/ 48410 h 236"/>
                  <a:gd name="T44" fmla="*/ 2394 w 175"/>
                  <a:gd name="T45" fmla="*/ 48410 h 236"/>
                  <a:gd name="T46" fmla="*/ 57459 w 175"/>
                  <a:gd name="T47" fmla="*/ 7669 h 236"/>
                  <a:gd name="T48" fmla="*/ 57459 w 175"/>
                  <a:gd name="T49" fmla="*/ 7669 h 236"/>
                  <a:gd name="T50" fmla="*/ 75175 w 175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5" h="236">
                    <a:moveTo>
                      <a:pt x="103" y="47"/>
                    </a:moveTo>
                    <a:lnTo>
                      <a:pt x="103" y="47"/>
                    </a:lnTo>
                    <a:cubicBezTo>
                      <a:pt x="83" y="46"/>
                      <a:pt x="69" y="56"/>
                      <a:pt x="57" y="72"/>
                    </a:cubicBezTo>
                    <a:cubicBezTo>
                      <a:pt x="59" y="85"/>
                      <a:pt x="53" y="95"/>
                      <a:pt x="48" y="109"/>
                    </a:cubicBezTo>
                    <a:cubicBezTo>
                      <a:pt x="40" y="130"/>
                      <a:pt x="40" y="152"/>
                      <a:pt x="59" y="167"/>
                    </a:cubicBezTo>
                    <a:cubicBezTo>
                      <a:pt x="70" y="175"/>
                      <a:pt x="96" y="176"/>
                      <a:pt x="108" y="169"/>
                    </a:cubicBezTo>
                    <a:cubicBezTo>
                      <a:pt x="111" y="166"/>
                      <a:pt x="115" y="156"/>
                      <a:pt x="117" y="152"/>
                    </a:cubicBezTo>
                    <a:cubicBezTo>
                      <a:pt x="130" y="123"/>
                      <a:pt x="157" y="53"/>
                      <a:pt x="103" y="47"/>
                    </a:cubicBezTo>
                    <a:close/>
                    <a:moveTo>
                      <a:pt x="157" y="134"/>
                    </a:moveTo>
                    <a:lnTo>
                      <a:pt x="157" y="134"/>
                    </a:lnTo>
                    <a:cubicBezTo>
                      <a:pt x="142" y="173"/>
                      <a:pt x="108" y="235"/>
                      <a:pt x="58" y="200"/>
                    </a:cubicBezTo>
                    <a:cubicBezTo>
                      <a:pt x="40" y="187"/>
                      <a:pt x="21" y="166"/>
                      <a:pt x="16" y="143"/>
                    </a:cubicBezTo>
                    <a:cubicBezTo>
                      <a:pt x="16" y="137"/>
                      <a:pt x="16" y="130"/>
                      <a:pt x="19" y="123"/>
                    </a:cubicBezTo>
                    <a:cubicBezTo>
                      <a:pt x="9" y="122"/>
                      <a:pt x="0" y="113"/>
                      <a:pt x="5" y="101"/>
                    </a:cubicBezTo>
                    <a:cubicBezTo>
                      <a:pt x="25" y="58"/>
                      <a:pt x="63" y="0"/>
                      <a:pt x="120" y="16"/>
                    </a:cubicBezTo>
                    <a:cubicBezTo>
                      <a:pt x="171" y="30"/>
                      <a:pt x="174" y="93"/>
                      <a:pt x="157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48" name="Freeform 196">
                <a:extLst>
                  <a:ext uri="{FF2B5EF4-FFF2-40B4-BE49-F238E27FC236}">
                    <a16:creationId xmlns:a16="http://schemas.microsoft.com/office/drawing/2014/main" id="{D0F82416-3B31-B842-BD3A-2DA1044994F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285946" y="4096011"/>
                <a:ext cx="84150" cy="71022"/>
              </a:xfrm>
              <a:custGeom>
                <a:avLst/>
                <a:gdLst>
                  <a:gd name="T0" fmla="*/ 129 w 177"/>
                  <a:gd name="T1" fmla="*/ 62 h 150"/>
                  <a:gd name="T2" fmla="*/ 129 w 177"/>
                  <a:gd name="T3" fmla="*/ 62 h 150"/>
                  <a:gd name="T4" fmla="*/ 89 w 177"/>
                  <a:gd name="T5" fmla="*/ 33 h 150"/>
                  <a:gd name="T6" fmla="*/ 89 w 177"/>
                  <a:gd name="T7" fmla="*/ 33 h 150"/>
                  <a:gd name="T8" fmla="*/ 58 w 177"/>
                  <a:gd name="T9" fmla="*/ 42 h 150"/>
                  <a:gd name="T10" fmla="*/ 58 w 177"/>
                  <a:gd name="T11" fmla="*/ 42 h 150"/>
                  <a:gd name="T12" fmla="*/ 24 w 177"/>
                  <a:gd name="T13" fmla="*/ 77 h 150"/>
                  <a:gd name="T14" fmla="*/ 24 w 177"/>
                  <a:gd name="T15" fmla="*/ 77 h 150"/>
                  <a:gd name="T16" fmla="*/ 47 w 177"/>
                  <a:gd name="T17" fmla="*/ 119 h 150"/>
                  <a:gd name="T18" fmla="*/ 47 w 177"/>
                  <a:gd name="T19" fmla="*/ 119 h 150"/>
                  <a:gd name="T20" fmla="*/ 63 w 177"/>
                  <a:gd name="T21" fmla="*/ 119 h 150"/>
                  <a:gd name="T22" fmla="*/ 63 w 177"/>
                  <a:gd name="T23" fmla="*/ 119 h 150"/>
                  <a:gd name="T24" fmla="*/ 129 w 177"/>
                  <a:gd name="T25" fmla="*/ 62 h 150"/>
                  <a:gd name="T26" fmla="*/ 97 w 177"/>
                  <a:gd name="T27" fmla="*/ 145 h 150"/>
                  <a:gd name="T28" fmla="*/ 97 w 177"/>
                  <a:gd name="T29" fmla="*/ 145 h 150"/>
                  <a:gd name="T30" fmla="*/ 0 w 177"/>
                  <a:gd name="T31" fmla="*/ 88 h 150"/>
                  <a:gd name="T32" fmla="*/ 0 w 177"/>
                  <a:gd name="T33" fmla="*/ 88 h 150"/>
                  <a:gd name="T34" fmla="*/ 17 w 177"/>
                  <a:gd name="T35" fmla="*/ 29 h 150"/>
                  <a:gd name="T36" fmla="*/ 17 w 177"/>
                  <a:gd name="T37" fmla="*/ 29 h 150"/>
                  <a:gd name="T38" fmla="*/ 32 w 177"/>
                  <a:gd name="T39" fmla="*/ 24 h 150"/>
                  <a:gd name="T40" fmla="*/ 32 w 177"/>
                  <a:gd name="T41" fmla="*/ 24 h 150"/>
                  <a:gd name="T42" fmla="*/ 41 w 177"/>
                  <a:gd name="T43" fmla="*/ 3 h 150"/>
                  <a:gd name="T44" fmla="*/ 41 w 177"/>
                  <a:gd name="T45" fmla="*/ 3 h 150"/>
                  <a:gd name="T46" fmla="*/ 160 w 177"/>
                  <a:gd name="T47" fmla="*/ 64 h 150"/>
                  <a:gd name="T48" fmla="*/ 160 w 177"/>
                  <a:gd name="T49" fmla="*/ 64 h 150"/>
                  <a:gd name="T50" fmla="*/ 97 w 177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7" h="150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5"/>
                      <a:pt x="105" y="37"/>
                      <a:pt x="89" y="33"/>
                    </a:cubicBezTo>
                    <a:lnTo>
                      <a:pt x="89" y="33"/>
                    </a:lnTo>
                    <a:cubicBezTo>
                      <a:pt x="82" y="41"/>
                      <a:pt x="71" y="41"/>
                      <a:pt x="58" y="42"/>
                    </a:cubicBezTo>
                    <a:lnTo>
                      <a:pt x="58" y="42"/>
                    </a:lnTo>
                    <a:cubicBezTo>
                      <a:pt x="38" y="45"/>
                      <a:pt x="22" y="54"/>
                      <a:pt x="24" y="77"/>
                    </a:cubicBezTo>
                    <a:lnTo>
                      <a:pt x="24" y="77"/>
                    </a:lnTo>
                    <a:cubicBezTo>
                      <a:pt x="24" y="88"/>
                      <a:pt x="36" y="113"/>
                      <a:pt x="47" y="119"/>
                    </a:cubicBezTo>
                    <a:lnTo>
                      <a:pt x="47" y="119"/>
                    </a:lnTo>
                    <a:cubicBezTo>
                      <a:pt x="51" y="120"/>
                      <a:pt x="59" y="119"/>
                      <a:pt x="63" y="119"/>
                    </a:cubicBezTo>
                    <a:lnTo>
                      <a:pt x="63" y="119"/>
                    </a:lnTo>
                    <a:cubicBezTo>
                      <a:pt x="91" y="119"/>
                      <a:pt x="154" y="111"/>
                      <a:pt x="129" y="62"/>
                    </a:cubicBezTo>
                    <a:close/>
                    <a:moveTo>
                      <a:pt x="97" y="145"/>
                    </a:moveTo>
                    <a:lnTo>
                      <a:pt x="97" y="145"/>
                    </a:lnTo>
                    <a:cubicBezTo>
                      <a:pt x="62" y="149"/>
                      <a:pt x="0" y="148"/>
                      <a:pt x="0" y="88"/>
                    </a:cubicBezTo>
                    <a:lnTo>
                      <a:pt x="0" y="88"/>
                    </a:lnTo>
                    <a:cubicBezTo>
                      <a:pt x="0" y="69"/>
                      <a:pt x="4" y="44"/>
                      <a:pt x="17" y="29"/>
                    </a:cubicBezTo>
                    <a:lnTo>
                      <a:pt x="17" y="29"/>
                    </a:lnTo>
                    <a:cubicBezTo>
                      <a:pt x="21" y="27"/>
                      <a:pt x="25" y="24"/>
                      <a:pt x="32" y="24"/>
                    </a:cubicBezTo>
                    <a:lnTo>
                      <a:pt x="32" y="24"/>
                    </a:lnTo>
                    <a:cubicBezTo>
                      <a:pt x="28" y="15"/>
                      <a:pt x="30" y="3"/>
                      <a:pt x="41" y="3"/>
                    </a:cubicBezTo>
                    <a:lnTo>
                      <a:pt x="41" y="3"/>
                    </a:lnTo>
                    <a:cubicBezTo>
                      <a:pt x="82" y="0"/>
                      <a:pt x="142" y="7"/>
                      <a:pt x="160" y="64"/>
                    </a:cubicBezTo>
                    <a:lnTo>
                      <a:pt x="160" y="64"/>
                    </a:lnTo>
                    <a:cubicBezTo>
                      <a:pt x="176" y="113"/>
                      <a:pt x="135" y="142"/>
                      <a:pt x="97" y="145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49" name="Freeform 197">
                <a:extLst>
                  <a:ext uri="{FF2B5EF4-FFF2-40B4-BE49-F238E27FC236}">
                    <a16:creationId xmlns:a16="http://schemas.microsoft.com/office/drawing/2014/main" id="{60584660-271C-EE49-B3B1-C2397251CC93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789260" y="4084964"/>
                <a:ext cx="87326" cy="88382"/>
              </a:xfrm>
              <a:custGeom>
                <a:avLst/>
                <a:gdLst>
                  <a:gd name="T0" fmla="*/ 64 w 186"/>
                  <a:gd name="T1" fmla="*/ 132 h 187"/>
                  <a:gd name="T2" fmla="*/ 64 w 186"/>
                  <a:gd name="T3" fmla="*/ 132 h 187"/>
                  <a:gd name="T4" fmla="*/ 113 w 186"/>
                  <a:gd name="T5" fmla="*/ 140 h 187"/>
                  <a:gd name="T6" fmla="*/ 113 w 186"/>
                  <a:gd name="T7" fmla="*/ 140 h 187"/>
                  <a:gd name="T8" fmla="*/ 138 w 186"/>
                  <a:gd name="T9" fmla="*/ 120 h 187"/>
                  <a:gd name="T10" fmla="*/ 138 w 186"/>
                  <a:gd name="T11" fmla="*/ 120 h 187"/>
                  <a:gd name="T12" fmla="*/ 155 w 186"/>
                  <a:gd name="T13" fmla="*/ 73 h 187"/>
                  <a:gd name="T14" fmla="*/ 155 w 186"/>
                  <a:gd name="T15" fmla="*/ 73 h 187"/>
                  <a:gd name="T16" fmla="*/ 115 w 186"/>
                  <a:gd name="T17" fmla="*/ 45 h 187"/>
                  <a:gd name="T18" fmla="*/ 115 w 186"/>
                  <a:gd name="T19" fmla="*/ 45 h 187"/>
                  <a:gd name="T20" fmla="*/ 99 w 186"/>
                  <a:gd name="T21" fmla="*/ 52 h 187"/>
                  <a:gd name="T22" fmla="*/ 99 w 186"/>
                  <a:gd name="T23" fmla="*/ 52 h 187"/>
                  <a:gd name="T24" fmla="*/ 64 w 186"/>
                  <a:gd name="T25" fmla="*/ 132 h 187"/>
                  <a:gd name="T26" fmla="*/ 57 w 186"/>
                  <a:gd name="T27" fmla="*/ 41 h 187"/>
                  <a:gd name="T28" fmla="*/ 57 w 186"/>
                  <a:gd name="T29" fmla="*/ 41 h 187"/>
                  <a:gd name="T30" fmla="*/ 170 w 186"/>
                  <a:gd name="T31" fmla="*/ 52 h 187"/>
                  <a:gd name="T32" fmla="*/ 170 w 186"/>
                  <a:gd name="T33" fmla="*/ 52 h 187"/>
                  <a:gd name="T34" fmla="*/ 180 w 186"/>
                  <a:gd name="T35" fmla="*/ 113 h 187"/>
                  <a:gd name="T36" fmla="*/ 180 w 186"/>
                  <a:gd name="T37" fmla="*/ 113 h 187"/>
                  <a:gd name="T38" fmla="*/ 169 w 186"/>
                  <a:gd name="T39" fmla="*/ 125 h 187"/>
                  <a:gd name="T40" fmla="*/ 169 w 186"/>
                  <a:gd name="T41" fmla="*/ 125 h 187"/>
                  <a:gd name="T42" fmla="*/ 169 w 186"/>
                  <a:gd name="T43" fmla="*/ 148 h 187"/>
                  <a:gd name="T44" fmla="*/ 169 w 186"/>
                  <a:gd name="T45" fmla="*/ 148 h 187"/>
                  <a:gd name="T46" fmla="*/ 35 w 186"/>
                  <a:gd name="T47" fmla="*/ 142 h 187"/>
                  <a:gd name="T48" fmla="*/ 35 w 186"/>
                  <a:gd name="T49" fmla="*/ 142 h 187"/>
                  <a:gd name="T50" fmla="*/ 57 w 186"/>
                  <a:gd name="T51" fmla="*/ 41 h 1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7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8" y="142"/>
                      <a:pt x="96" y="144"/>
                      <a:pt x="113" y="140"/>
                    </a:cubicBezTo>
                    <a:lnTo>
                      <a:pt x="113" y="140"/>
                    </a:lnTo>
                    <a:cubicBezTo>
                      <a:pt x="117" y="129"/>
                      <a:pt x="126" y="127"/>
                      <a:pt x="138" y="120"/>
                    </a:cubicBezTo>
                    <a:lnTo>
                      <a:pt x="138" y="120"/>
                    </a:lnTo>
                    <a:cubicBezTo>
                      <a:pt x="153" y="109"/>
                      <a:pt x="165" y="94"/>
                      <a:pt x="155" y="73"/>
                    </a:cubicBezTo>
                    <a:lnTo>
                      <a:pt x="155" y="73"/>
                    </a:lnTo>
                    <a:cubicBezTo>
                      <a:pt x="149" y="62"/>
                      <a:pt x="128" y="45"/>
                      <a:pt x="115" y="45"/>
                    </a:cubicBezTo>
                    <a:lnTo>
                      <a:pt x="115" y="45"/>
                    </a:lnTo>
                    <a:cubicBezTo>
                      <a:pt x="111" y="45"/>
                      <a:pt x="103" y="50"/>
                      <a:pt x="99" y="52"/>
                    </a:cubicBezTo>
                    <a:lnTo>
                      <a:pt x="99" y="52"/>
                    </a:lnTo>
                    <a:cubicBezTo>
                      <a:pt x="76" y="63"/>
                      <a:pt x="21" y="98"/>
                      <a:pt x="64" y="132"/>
                    </a:cubicBezTo>
                    <a:close/>
                    <a:moveTo>
                      <a:pt x="57" y="41"/>
                    </a:moveTo>
                    <a:lnTo>
                      <a:pt x="57" y="41"/>
                    </a:lnTo>
                    <a:cubicBezTo>
                      <a:pt x="89" y="24"/>
                      <a:pt x="145" y="0"/>
                      <a:pt x="170" y="52"/>
                    </a:cubicBezTo>
                    <a:lnTo>
                      <a:pt x="170" y="52"/>
                    </a:lnTo>
                    <a:cubicBezTo>
                      <a:pt x="178" y="71"/>
                      <a:pt x="185" y="95"/>
                      <a:pt x="180" y="113"/>
                    </a:cubicBezTo>
                    <a:lnTo>
                      <a:pt x="180" y="113"/>
                    </a:lnTo>
                    <a:cubicBezTo>
                      <a:pt x="177" y="119"/>
                      <a:pt x="173" y="121"/>
                      <a:pt x="169" y="125"/>
                    </a:cubicBezTo>
                    <a:lnTo>
                      <a:pt x="169" y="125"/>
                    </a:lnTo>
                    <a:cubicBezTo>
                      <a:pt x="176" y="132"/>
                      <a:pt x="178" y="142"/>
                      <a:pt x="169" y="148"/>
                    </a:cubicBezTo>
                    <a:lnTo>
                      <a:pt x="169" y="148"/>
                    </a:lnTo>
                    <a:cubicBezTo>
                      <a:pt x="132" y="166"/>
                      <a:pt x="76" y="186"/>
                      <a:pt x="35" y="142"/>
                    </a:cubicBezTo>
                    <a:lnTo>
                      <a:pt x="35" y="142"/>
                    </a:lnTo>
                    <a:cubicBezTo>
                      <a:pt x="0" y="106"/>
                      <a:pt x="25" y="60"/>
                      <a:pt x="57" y="41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50" name="Freeform 198">
                <a:extLst>
                  <a:ext uri="{FF2B5EF4-FFF2-40B4-BE49-F238E27FC236}">
                    <a16:creationId xmlns:a16="http://schemas.microsoft.com/office/drawing/2014/main" id="{C2AE76A8-AC65-2847-9133-3F31DB1601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63912" y="4096011"/>
                <a:ext cx="85738" cy="71022"/>
              </a:xfrm>
              <a:custGeom>
                <a:avLst/>
                <a:gdLst>
                  <a:gd name="T0" fmla="*/ 130 w 179"/>
                  <a:gd name="T1" fmla="*/ 61 h 150"/>
                  <a:gd name="T2" fmla="*/ 130 w 179"/>
                  <a:gd name="T3" fmla="*/ 61 h 150"/>
                  <a:gd name="T4" fmla="*/ 90 w 179"/>
                  <a:gd name="T5" fmla="*/ 33 h 150"/>
                  <a:gd name="T6" fmla="*/ 90 w 179"/>
                  <a:gd name="T7" fmla="*/ 33 h 150"/>
                  <a:gd name="T8" fmla="*/ 59 w 179"/>
                  <a:gd name="T9" fmla="*/ 41 h 150"/>
                  <a:gd name="T10" fmla="*/ 59 w 179"/>
                  <a:gd name="T11" fmla="*/ 41 h 150"/>
                  <a:gd name="T12" fmla="*/ 24 w 179"/>
                  <a:gd name="T13" fmla="*/ 76 h 150"/>
                  <a:gd name="T14" fmla="*/ 24 w 179"/>
                  <a:gd name="T15" fmla="*/ 76 h 150"/>
                  <a:gd name="T16" fmla="*/ 47 w 179"/>
                  <a:gd name="T17" fmla="*/ 117 h 150"/>
                  <a:gd name="T18" fmla="*/ 47 w 179"/>
                  <a:gd name="T19" fmla="*/ 117 h 150"/>
                  <a:gd name="T20" fmla="*/ 63 w 179"/>
                  <a:gd name="T21" fmla="*/ 118 h 150"/>
                  <a:gd name="T22" fmla="*/ 63 w 179"/>
                  <a:gd name="T23" fmla="*/ 118 h 150"/>
                  <a:gd name="T24" fmla="*/ 130 w 179"/>
                  <a:gd name="T25" fmla="*/ 61 h 150"/>
                  <a:gd name="T26" fmla="*/ 99 w 179"/>
                  <a:gd name="T27" fmla="*/ 145 h 150"/>
                  <a:gd name="T28" fmla="*/ 99 w 179"/>
                  <a:gd name="T29" fmla="*/ 145 h 150"/>
                  <a:gd name="T30" fmla="*/ 0 w 179"/>
                  <a:gd name="T31" fmla="*/ 88 h 150"/>
                  <a:gd name="T32" fmla="*/ 0 w 179"/>
                  <a:gd name="T33" fmla="*/ 88 h 150"/>
                  <a:gd name="T34" fmla="*/ 17 w 179"/>
                  <a:gd name="T35" fmla="*/ 29 h 150"/>
                  <a:gd name="T36" fmla="*/ 17 w 179"/>
                  <a:gd name="T37" fmla="*/ 29 h 150"/>
                  <a:gd name="T38" fmla="*/ 32 w 179"/>
                  <a:gd name="T39" fmla="*/ 22 h 150"/>
                  <a:gd name="T40" fmla="*/ 32 w 179"/>
                  <a:gd name="T41" fmla="*/ 22 h 150"/>
                  <a:gd name="T42" fmla="*/ 42 w 179"/>
                  <a:gd name="T43" fmla="*/ 1 h 150"/>
                  <a:gd name="T44" fmla="*/ 42 w 179"/>
                  <a:gd name="T45" fmla="*/ 1 h 150"/>
                  <a:gd name="T46" fmla="*/ 160 w 179"/>
                  <a:gd name="T47" fmla="*/ 62 h 150"/>
                  <a:gd name="T48" fmla="*/ 160 w 179"/>
                  <a:gd name="T49" fmla="*/ 62 h 150"/>
                  <a:gd name="T50" fmla="*/ 99 w 179"/>
                  <a:gd name="T51" fmla="*/ 145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50">
                    <a:moveTo>
                      <a:pt x="130" y="61"/>
                    </a:moveTo>
                    <a:lnTo>
                      <a:pt x="130" y="61"/>
                    </a:lnTo>
                    <a:cubicBezTo>
                      <a:pt x="120" y="43"/>
                      <a:pt x="105" y="36"/>
                      <a:pt x="90" y="33"/>
                    </a:cubicBezTo>
                    <a:lnTo>
                      <a:pt x="90" y="33"/>
                    </a:lnTo>
                    <a:cubicBezTo>
                      <a:pt x="80" y="41"/>
                      <a:pt x="72" y="40"/>
                      <a:pt x="59" y="41"/>
                    </a:cubicBezTo>
                    <a:lnTo>
                      <a:pt x="59" y="41"/>
                    </a:lnTo>
                    <a:cubicBezTo>
                      <a:pt x="40" y="43"/>
                      <a:pt x="24" y="53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2"/>
                      <a:pt x="47" y="117"/>
                    </a:cubicBezTo>
                    <a:lnTo>
                      <a:pt x="47" y="117"/>
                    </a:lnTo>
                    <a:cubicBezTo>
                      <a:pt x="51" y="120"/>
                      <a:pt x="59" y="118"/>
                      <a:pt x="63" y="118"/>
                    </a:cubicBezTo>
                    <a:lnTo>
                      <a:pt x="63" y="118"/>
                    </a:lnTo>
                    <a:cubicBezTo>
                      <a:pt x="91" y="118"/>
                      <a:pt x="155" y="109"/>
                      <a:pt x="130" y="61"/>
                    </a:cubicBezTo>
                    <a:close/>
                    <a:moveTo>
                      <a:pt x="99" y="145"/>
                    </a:moveTo>
                    <a:lnTo>
                      <a:pt x="99" y="145"/>
                    </a:lnTo>
                    <a:cubicBezTo>
                      <a:pt x="63" y="149"/>
                      <a:pt x="0" y="146"/>
                      <a:pt x="0" y="88"/>
                    </a:cubicBezTo>
                    <a:lnTo>
                      <a:pt x="0" y="88"/>
                    </a:lnTo>
                    <a:cubicBezTo>
                      <a:pt x="0" y="67"/>
                      <a:pt x="4" y="42"/>
                      <a:pt x="17" y="29"/>
                    </a:cubicBezTo>
                    <a:lnTo>
                      <a:pt x="17" y="29"/>
                    </a:lnTo>
                    <a:cubicBezTo>
                      <a:pt x="21" y="25"/>
                      <a:pt x="26" y="22"/>
                      <a:pt x="32" y="22"/>
                    </a:cubicBezTo>
                    <a:lnTo>
                      <a:pt x="32" y="22"/>
                    </a:lnTo>
                    <a:cubicBezTo>
                      <a:pt x="28" y="13"/>
                      <a:pt x="30" y="3"/>
                      <a:pt x="42" y="1"/>
                    </a:cubicBezTo>
                    <a:lnTo>
                      <a:pt x="42" y="1"/>
                    </a:lnTo>
                    <a:cubicBezTo>
                      <a:pt x="83" y="0"/>
                      <a:pt x="142" y="7"/>
                      <a:pt x="160" y="62"/>
                    </a:cubicBezTo>
                    <a:lnTo>
                      <a:pt x="160" y="62"/>
                    </a:lnTo>
                    <a:cubicBezTo>
                      <a:pt x="178" y="112"/>
                      <a:pt x="135" y="141"/>
                      <a:pt x="99" y="145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49" name="Freeform 199">
                <a:extLst>
                  <a:ext uri="{FF2B5EF4-FFF2-40B4-BE49-F238E27FC236}">
                    <a16:creationId xmlns:a16="http://schemas.microsoft.com/office/drawing/2014/main" id="{993D54EE-49F8-1F4F-985E-DE96455BEA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8724" y="4079168"/>
                <a:ext cx="81698" cy="113117"/>
              </a:xfrm>
              <a:custGeom>
                <a:avLst/>
                <a:gdLst>
                  <a:gd name="T0" fmla="*/ 47422 w 174"/>
                  <a:gd name="T1" fmla="*/ 23007 h 236"/>
                  <a:gd name="T2" fmla="*/ 47422 w 174"/>
                  <a:gd name="T3" fmla="*/ 23007 h 236"/>
                  <a:gd name="T4" fmla="*/ 26294 w 174"/>
                  <a:gd name="T5" fmla="*/ 34510 h 236"/>
                  <a:gd name="T6" fmla="*/ 26294 w 174"/>
                  <a:gd name="T7" fmla="*/ 34510 h 236"/>
                  <a:gd name="T8" fmla="*/ 22068 w 174"/>
                  <a:gd name="T9" fmla="*/ 52245 h 236"/>
                  <a:gd name="T10" fmla="*/ 22068 w 174"/>
                  <a:gd name="T11" fmla="*/ 5224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2855 h 236"/>
                  <a:gd name="T22" fmla="*/ 53996 w 174"/>
                  <a:gd name="T23" fmla="*/ 72855 h 236"/>
                  <a:gd name="T24" fmla="*/ 47422 w 174"/>
                  <a:gd name="T25" fmla="*/ 23007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4903 h 236"/>
                  <a:gd name="T32" fmla="*/ 26763 w 174"/>
                  <a:gd name="T33" fmla="*/ 94903 h 236"/>
                  <a:gd name="T34" fmla="*/ 7043 w 174"/>
                  <a:gd name="T35" fmla="*/ 68541 h 236"/>
                  <a:gd name="T36" fmla="*/ 7043 w 174"/>
                  <a:gd name="T37" fmla="*/ 6854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8148 h 236"/>
                  <a:gd name="T48" fmla="*/ 55404 w 174"/>
                  <a:gd name="T49" fmla="*/ 8148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2" y="47"/>
                      <a:pt x="68" y="57"/>
                      <a:pt x="56" y="72"/>
                    </a:cubicBezTo>
                    <a:cubicBezTo>
                      <a:pt x="59" y="84"/>
                      <a:pt x="52" y="94"/>
                      <a:pt x="47" y="109"/>
                    </a:cubicBezTo>
                    <a:cubicBezTo>
                      <a:pt x="39" y="130"/>
                      <a:pt x="38" y="152"/>
                      <a:pt x="59" y="167"/>
                    </a:cubicBezTo>
                    <a:cubicBezTo>
                      <a:pt x="68" y="174"/>
                      <a:pt x="96" y="177"/>
                      <a:pt x="106" y="168"/>
                    </a:cubicBezTo>
                    <a:cubicBezTo>
                      <a:pt x="110" y="165"/>
                      <a:pt x="113" y="157"/>
                      <a:pt x="115" y="152"/>
                    </a:cubicBezTo>
                    <a:cubicBezTo>
                      <a:pt x="130" y="123"/>
                      <a:pt x="156" y="52"/>
                      <a:pt x="101" y="48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3"/>
                      <a:pt x="106" y="235"/>
                      <a:pt x="57" y="198"/>
                    </a:cubicBezTo>
                    <a:cubicBezTo>
                      <a:pt x="39" y="185"/>
                      <a:pt x="19" y="165"/>
                      <a:pt x="15" y="143"/>
                    </a:cubicBezTo>
                    <a:cubicBezTo>
                      <a:pt x="14" y="136"/>
                      <a:pt x="15" y="131"/>
                      <a:pt x="18" y="124"/>
                    </a:cubicBezTo>
                    <a:cubicBezTo>
                      <a:pt x="8" y="123"/>
                      <a:pt x="0" y="113"/>
                      <a:pt x="5" y="101"/>
                    </a:cubicBezTo>
                    <a:cubicBezTo>
                      <a:pt x="25" y="57"/>
                      <a:pt x="61" y="0"/>
                      <a:pt x="118" y="17"/>
                    </a:cubicBezTo>
                    <a:cubicBezTo>
                      <a:pt x="169" y="31"/>
                      <a:pt x="173" y="93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52" name="Freeform 200">
                <a:extLst>
                  <a:ext uri="{FF2B5EF4-FFF2-40B4-BE49-F238E27FC236}">
                    <a16:creationId xmlns:a16="http://schemas.microsoft.com/office/drawing/2014/main" id="{14C8A654-4E2F-FC4C-8BF5-C67ED6E951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456113" y="4084964"/>
                <a:ext cx="95265" cy="94695"/>
              </a:xfrm>
              <a:custGeom>
                <a:avLst/>
                <a:gdLst>
                  <a:gd name="T0" fmla="*/ 61 w 204"/>
                  <a:gd name="T1" fmla="*/ 134 h 197"/>
                  <a:gd name="T2" fmla="*/ 61 w 204"/>
                  <a:gd name="T3" fmla="*/ 134 h 197"/>
                  <a:gd name="T4" fmla="*/ 109 w 204"/>
                  <a:gd name="T5" fmla="*/ 149 h 197"/>
                  <a:gd name="T6" fmla="*/ 109 w 204"/>
                  <a:gd name="T7" fmla="*/ 149 h 197"/>
                  <a:gd name="T8" fmla="*/ 142 w 204"/>
                  <a:gd name="T9" fmla="*/ 130 h 197"/>
                  <a:gd name="T10" fmla="*/ 142 w 204"/>
                  <a:gd name="T11" fmla="*/ 130 h 197"/>
                  <a:gd name="T12" fmla="*/ 176 w 204"/>
                  <a:gd name="T13" fmla="*/ 82 h 197"/>
                  <a:gd name="T14" fmla="*/ 176 w 204"/>
                  <a:gd name="T15" fmla="*/ 82 h 197"/>
                  <a:gd name="T16" fmla="*/ 145 w 204"/>
                  <a:gd name="T17" fmla="*/ 46 h 197"/>
                  <a:gd name="T18" fmla="*/ 145 w 204"/>
                  <a:gd name="T19" fmla="*/ 46 h 197"/>
                  <a:gd name="T20" fmla="*/ 126 w 204"/>
                  <a:gd name="T21" fmla="*/ 51 h 197"/>
                  <a:gd name="T22" fmla="*/ 126 w 204"/>
                  <a:gd name="T23" fmla="*/ 51 h 197"/>
                  <a:gd name="T24" fmla="*/ 61 w 204"/>
                  <a:gd name="T25" fmla="*/ 134 h 197"/>
                  <a:gd name="T26" fmla="*/ 86 w 204"/>
                  <a:gd name="T27" fmla="*/ 34 h 197"/>
                  <a:gd name="T28" fmla="*/ 86 w 204"/>
                  <a:gd name="T29" fmla="*/ 34 h 197"/>
                  <a:gd name="T30" fmla="*/ 200 w 204"/>
                  <a:gd name="T31" fmla="*/ 61 h 197"/>
                  <a:gd name="T32" fmla="*/ 200 w 204"/>
                  <a:gd name="T33" fmla="*/ 61 h 197"/>
                  <a:gd name="T34" fmla="*/ 189 w 204"/>
                  <a:gd name="T35" fmla="*/ 129 h 197"/>
                  <a:gd name="T36" fmla="*/ 189 w 204"/>
                  <a:gd name="T37" fmla="*/ 129 h 197"/>
                  <a:gd name="T38" fmla="*/ 174 w 204"/>
                  <a:gd name="T39" fmla="*/ 141 h 197"/>
                  <a:gd name="T40" fmla="*/ 174 w 204"/>
                  <a:gd name="T41" fmla="*/ 141 h 197"/>
                  <a:gd name="T42" fmla="*/ 166 w 204"/>
                  <a:gd name="T43" fmla="*/ 166 h 197"/>
                  <a:gd name="T44" fmla="*/ 166 w 204"/>
                  <a:gd name="T45" fmla="*/ 166 h 197"/>
                  <a:gd name="T46" fmla="*/ 25 w 204"/>
                  <a:gd name="T47" fmla="*/ 143 h 197"/>
                  <a:gd name="T48" fmla="*/ 25 w 204"/>
                  <a:gd name="T49" fmla="*/ 143 h 197"/>
                  <a:gd name="T50" fmla="*/ 86 w 204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4" h="197">
                    <a:moveTo>
                      <a:pt x="61" y="134"/>
                    </a:moveTo>
                    <a:lnTo>
                      <a:pt x="61" y="134"/>
                    </a:lnTo>
                    <a:cubicBezTo>
                      <a:pt x="72" y="149"/>
                      <a:pt x="91" y="151"/>
                      <a:pt x="109" y="149"/>
                    </a:cubicBezTo>
                    <a:lnTo>
                      <a:pt x="109" y="149"/>
                    </a:lnTo>
                    <a:cubicBezTo>
                      <a:pt x="117" y="139"/>
                      <a:pt x="128" y="137"/>
                      <a:pt x="142" y="130"/>
                    </a:cubicBezTo>
                    <a:lnTo>
                      <a:pt x="142" y="130"/>
                    </a:lnTo>
                    <a:cubicBezTo>
                      <a:pt x="163" y="122"/>
                      <a:pt x="180" y="107"/>
                      <a:pt x="176" y="82"/>
                    </a:cubicBezTo>
                    <a:lnTo>
                      <a:pt x="176" y="82"/>
                    </a:lnTo>
                    <a:cubicBezTo>
                      <a:pt x="175" y="70"/>
                      <a:pt x="158" y="47"/>
                      <a:pt x="145" y="46"/>
                    </a:cubicBezTo>
                    <a:lnTo>
                      <a:pt x="145" y="46"/>
                    </a:lnTo>
                    <a:cubicBezTo>
                      <a:pt x="140" y="46"/>
                      <a:pt x="132" y="50"/>
                      <a:pt x="126" y="51"/>
                    </a:cubicBezTo>
                    <a:lnTo>
                      <a:pt x="126" y="51"/>
                    </a:lnTo>
                    <a:cubicBezTo>
                      <a:pt x="96" y="61"/>
                      <a:pt x="27" y="91"/>
                      <a:pt x="61" y="134"/>
                    </a:cubicBezTo>
                    <a:close/>
                    <a:moveTo>
                      <a:pt x="86" y="34"/>
                    </a:moveTo>
                    <a:lnTo>
                      <a:pt x="86" y="34"/>
                    </a:lnTo>
                    <a:cubicBezTo>
                      <a:pt x="124" y="20"/>
                      <a:pt x="192" y="0"/>
                      <a:pt x="200" y="61"/>
                    </a:cubicBezTo>
                    <a:lnTo>
                      <a:pt x="200" y="61"/>
                    </a:lnTo>
                    <a:cubicBezTo>
                      <a:pt x="203" y="83"/>
                      <a:pt x="203" y="110"/>
                      <a:pt x="189" y="129"/>
                    </a:cubicBezTo>
                    <a:lnTo>
                      <a:pt x="189" y="129"/>
                    </a:lnTo>
                    <a:cubicBezTo>
                      <a:pt x="185" y="134"/>
                      <a:pt x="180" y="138"/>
                      <a:pt x="174" y="141"/>
                    </a:cubicBezTo>
                    <a:lnTo>
                      <a:pt x="174" y="141"/>
                    </a:lnTo>
                    <a:cubicBezTo>
                      <a:pt x="179" y="149"/>
                      <a:pt x="178" y="162"/>
                      <a:pt x="166" y="166"/>
                    </a:cubicBezTo>
                    <a:lnTo>
                      <a:pt x="166" y="166"/>
                    </a:lnTo>
                    <a:cubicBezTo>
                      <a:pt x="121" y="183"/>
                      <a:pt x="54" y="196"/>
                      <a:pt x="25" y="143"/>
                    </a:cubicBezTo>
                    <a:lnTo>
                      <a:pt x="25" y="143"/>
                    </a:lnTo>
                    <a:cubicBezTo>
                      <a:pt x="0" y="96"/>
                      <a:pt x="44" y="51"/>
                      <a:pt x="86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51" name="Freeform 201">
                <a:extLst>
                  <a:ext uri="{FF2B5EF4-FFF2-40B4-BE49-F238E27FC236}">
                    <a16:creationId xmlns:a16="http://schemas.microsoft.com/office/drawing/2014/main" id="{E6575B7D-8C0C-FA4B-B155-9468B14E8C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9865" y="4079168"/>
                <a:ext cx="81698" cy="113117"/>
              </a:xfrm>
              <a:custGeom>
                <a:avLst/>
                <a:gdLst>
                  <a:gd name="T0" fmla="*/ 47892 w 174"/>
                  <a:gd name="T1" fmla="*/ 23486 h 236"/>
                  <a:gd name="T2" fmla="*/ 47892 w 174"/>
                  <a:gd name="T3" fmla="*/ 23486 h 236"/>
                  <a:gd name="T4" fmla="*/ 26294 w 174"/>
                  <a:gd name="T5" fmla="*/ 34990 h 236"/>
                  <a:gd name="T6" fmla="*/ 26294 w 174"/>
                  <a:gd name="T7" fmla="*/ 34990 h 236"/>
                  <a:gd name="T8" fmla="*/ 22068 w 174"/>
                  <a:gd name="T9" fmla="*/ 51765 h 236"/>
                  <a:gd name="T10" fmla="*/ 22068 w 174"/>
                  <a:gd name="T11" fmla="*/ 51765 h 236"/>
                  <a:gd name="T12" fmla="*/ 27702 w 174"/>
                  <a:gd name="T13" fmla="*/ 80045 h 236"/>
                  <a:gd name="T14" fmla="*/ 27702 w 174"/>
                  <a:gd name="T15" fmla="*/ 80045 h 236"/>
                  <a:gd name="T16" fmla="*/ 49770 w 174"/>
                  <a:gd name="T17" fmla="*/ 80524 h 236"/>
                  <a:gd name="T18" fmla="*/ 49770 w 174"/>
                  <a:gd name="T19" fmla="*/ 80524 h 236"/>
                  <a:gd name="T20" fmla="*/ 53996 w 174"/>
                  <a:gd name="T21" fmla="*/ 73334 h 236"/>
                  <a:gd name="T22" fmla="*/ 53996 w 174"/>
                  <a:gd name="T23" fmla="*/ 73334 h 236"/>
                  <a:gd name="T24" fmla="*/ 47892 w 174"/>
                  <a:gd name="T25" fmla="*/ 23486 h 236"/>
                  <a:gd name="T26" fmla="*/ 73246 w 174"/>
                  <a:gd name="T27" fmla="*/ 64227 h 236"/>
                  <a:gd name="T28" fmla="*/ 73246 w 174"/>
                  <a:gd name="T29" fmla="*/ 64227 h 236"/>
                  <a:gd name="T30" fmla="*/ 26763 w 174"/>
                  <a:gd name="T31" fmla="*/ 95383 h 236"/>
                  <a:gd name="T32" fmla="*/ 26763 w 174"/>
                  <a:gd name="T33" fmla="*/ 95383 h 236"/>
                  <a:gd name="T34" fmla="*/ 7043 w 174"/>
                  <a:gd name="T35" fmla="*/ 69021 h 236"/>
                  <a:gd name="T36" fmla="*/ 7043 w 174"/>
                  <a:gd name="T37" fmla="*/ 69021 h 236"/>
                  <a:gd name="T38" fmla="*/ 8452 w 174"/>
                  <a:gd name="T39" fmla="*/ 59434 h 236"/>
                  <a:gd name="T40" fmla="*/ 8452 w 174"/>
                  <a:gd name="T41" fmla="*/ 59434 h 236"/>
                  <a:gd name="T42" fmla="*/ 2348 w 174"/>
                  <a:gd name="T43" fmla="*/ 48410 h 236"/>
                  <a:gd name="T44" fmla="*/ 2348 w 174"/>
                  <a:gd name="T45" fmla="*/ 48410 h 236"/>
                  <a:gd name="T46" fmla="*/ 55404 w 174"/>
                  <a:gd name="T47" fmla="*/ 7669 h 236"/>
                  <a:gd name="T48" fmla="*/ 55404 w 174"/>
                  <a:gd name="T49" fmla="*/ 7669 h 236"/>
                  <a:gd name="T50" fmla="*/ 73246 w 174"/>
                  <a:gd name="T51" fmla="*/ 64227 h 2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4" h="236">
                    <a:moveTo>
                      <a:pt x="102" y="49"/>
                    </a:moveTo>
                    <a:lnTo>
                      <a:pt x="102" y="49"/>
                    </a:lnTo>
                    <a:cubicBezTo>
                      <a:pt x="82" y="46"/>
                      <a:pt x="68" y="58"/>
                      <a:pt x="56" y="73"/>
                    </a:cubicBezTo>
                    <a:cubicBezTo>
                      <a:pt x="59" y="84"/>
                      <a:pt x="52" y="94"/>
                      <a:pt x="47" y="108"/>
                    </a:cubicBezTo>
                    <a:cubicBezTo>
                      <a:pt x="39" y="129"/>
                      <a:pt x="38" y="153"/>
                      <a:pt x="59" y="167"/>
                    </a:cubicBezTo>
                    <a:cubicBezTo>
                      <a:pt x="68" y="174"/>
                      <a:pt x="95" y="178"/>
                      <a:pt x="106" y="168"/>
                    </a:cubicBezTo>
                    <a:cubicBezTo>
                      <a:pt x="110" y="166"/>
                      <a:pt x="114" y="157"/>
                      <a:pt x="115" y="153"/>
                    </a:cubicBezTo>
                    <a:cubicBezTo>
                      <a:pt x="130" y="124"/>
                      <a:pt x="156" y="53"/>
                      <a:pt x="102" y="49"/>
                    </a:cubicBezTo>
                    <a:close/>
                    <a:moveTo>
                      <a:pt x="156" y="134"/>
                    </a:moveTo>
                    <a:lnTo>
                      <a:pt x="156" y="134"/>
                    </a:lnTo>
                    <a:cubicBezTo>
                      <a:pt x="140" y="172"/>
                      <a:pt x="106" y="235"/>
                      <a:pt x="57" y="199"/>
                    </a:cubicBezTo>
                    <a:cubicBezTo>
                      <a:pt x="39" y="186"/>
                      <a:pt x="19" y="166"/>
                      <a:pt x="15" y="144"/>
                    </a:cubicBezTo>
                    <a:cubicBezTo>
                      <a:pt x="14" y="137"/>
                      <a:pt x="15" y="132"/>
                      <a:pt x="18" y="124"/>
                    </a:cubicBezTo>
                    <a:cubicBezTo>
                      <a:pt x="9" y="122"/>
                      <a:pt x="0" y="112"/>
                      <a:pt x="5" y="101"/>
                    </a:cubicBezTo>
                    <a:cubicBezTo>
                      <a:pt x="25" y="58"/>
                      <a:pt x="61" y="0"/>
                      <a:pt x="118" y="16"/>
                    </a:cubicBezTo>
                    <a:cubicBezTo>
                      <a:pt x="169" y="32"/>
                      <a:pt x="173" y="94"/>
                      <a:pt x="156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54" name="Freeform 202">
                <a:extLst>
                  <a:ext uri="{FF2B5EF4-FFF2-40B4-BE49-F238E27FC236}">
                    <a16:creationId xmlns:a16="http://schemas.microsoft.com/office/drawing/2014/main" id="{120964BB-5E0F-A343-8553-3F42D2A98AD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297339" y="4097591"/>
                <a:ext cx="84151" cy="71021"/>
              </a:xfrm>
              <a:custGeom>
                <a:avLst/>
                <a:gdLst>
                  <a:gd name="T0" fmla="*/ 129 w 178"/>
                  <a:gd name="T1" fmla="*/ 62 h 149"/>
                  <a:gd name="T2" fmla="*/ 129 w 178"/>
                  <a:gd name="T3" fmla="*/ 62 h 149"/>
                  <a:gd name="T4" fmla="*/ 89 w 178"/>
                  <a:gd name="T5" fmla="*/ 33 h 149"/>
                  <a:gd name="T6" fmla="*/ 89 w 178"/>
                  <a:gd name="T7" fmla="*/ 33 h 149"/>
                  <a:gd name="T8" fmla="*/ 58 w 178"/>
                  <a:gd name="T9" fmla="*/ 40 h 149"/>
                  <a:gd name="T10" fmla="*/ 58 w 178"/>
                  <a:gd name="T11" fmla="*/ 40 h 149"/>
                  <a:gd name="T12" fmla="*/ 23 w 178"/>
                  <a:gd name="T13" fmla="*/ 76 h 149"/>
                  <a:gd name="T14" fmla="*/ 23 w 178"/>
                  <a:gd name="T15" fmla="*/ 76 h 149"/>
                  <a:gd name="T16" fmla="*/ 46 w 178"/>
                  <a:gd name="T17" fmla="*/ 117 h 149"/>
                  <a:gd name="T18" fmla="*/ 46 w 178"/>
                  <a:gd name="T19" fmla="*/ 117 h 149"/>
                  <a:gd name="T20" fmla="*/ 64 w 178"/>
                  <a:gd name="T21" fmla="*/ 118 h 149"/>
                  <a:gd name="T22" fmla="*/ 64 w 178"/>
                  <a:gd name="T23" fmla="*/ 118 h 149"/>
                  <a:gd name="T24" fmla="*/ 129 w 178"/>
                  <a:gd name="T25" fmla="*/ 62 h 149"/>
                  <a:gd name="T26" fmla="*/ 98 w 178"/>
                  <a:gd name="T27" fmla="*/ 146 h 149"/>
                  <a:gd name="T28" fmla="*/ 98 w 178"/>
                  <a:gd name="T29" fmla="*/ 146 h 149"/>
                  <a:gd name="T30" fmla="*/ 0 w 178"/>
                  <a:gd name="T31" fmla="*/ 89 h 149"/>
                  <a:gd name="T32" fmla="*/ 0 w 178"/>
                  <a:gd name="T33" fmla="*/ 89 h 149"/>
                  <a:gd name="T34" fmla="*/ 16 w 178"/>
                  <a:gd name="T35" fmla="*/ 30 h 149"/>
                  <a:gd name="T36" fmla="*/ 16 w 178"/>
                  <a:gd name="T37" fmla="*/ 30 h 149"/>
                  <a:gd name="T38" fmla="*/ 32 w 178"/>
                  <a:gd name="T39" fmla="*/ 22 h 149"/>
                  <a:gd name="T40" fmla="*/ 32 w 178"/>
                  <a:gd name="T41" fmla="*/ 22 h 149"/>
                  <a:gd name="T42" fmla="*/ 41 w 178"/>
                  <a:gd name="T43" fmla="*/ 1 h 149"/>
                  <a:gd name="T44" fmla="*/ 41 w 178"/>
                  <a:gd name="T45" fmla="*/ 1 h 149"/>
                  <a:gd name="T46" fmla="*/ 161 w 178"/>
                  <a:gd name="T47" fmla="*/ 63 h 149"/>
                  <a:gd name="T48" fmla="*/ 161 w 178"/>
                  <a:gd name="T49" fmla="*/ 63 h 149"/>
                  <a:gd name="T50" fmla="*/ 98 w 178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8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4" y="37"/>
                      <a:pt x="89" y="33"/>
                    </a:cubicBezTo>
                    <a:lnTo>
                      <a:pt x="89" y="33"/>
                    </a:lnTo>
                    <a:cubicBezTo>
                      <a:pt x="81" y="40"/>
                      <a:pt x="71" y="39"/>
                      <a:pt x="58" y="40"/>
                    </a:cubicBezTo>
                    <a:lnTo>
                      <a:pt x="58" y="40"/>
                    </a:lnTo>
                    <a:cubicBezTo>
                      <a:pt x="39" y="43"/>
                      <a:pt x="23" y="52"/>
                      <a:pt x="23" y="76"/>
                    </a:cubicBezTo>
                    <a:lnTo>
                      <a:pt x="23" y="76"/>
                    </a:lnTo>
                    <a:cubicBezTo>
                      <a:pt x="23" y="88"/>
                      <a:pt x="36" y="111"/>
                      <a:pt x="46" y="117"/>
                    </a:cubicBezTo>
                    <a:lnTo>
                      <a:pt x="46" y="117"/>
                    </a:lnTo>
                    <a:cubicBezTo>
                      <a:pt x="50" y="119"/>
                      <a:pt x="58" y="118"/>
                      <a:pt x="64" y="118"/>
                    </a:cubicBezTo>
                    <a:lnTo>
                      <a:pt x="64" y="118"/>
                    </a:lnTo>
                    <a:cubicBezTo>
                      <a:pt x="90" y="118"/>
                      <a:pt x="154" y="109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6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3" y="43"/>
                      <a:pt x="16" y="30"/>
                    </a:cubicBezTo>
                    <a:lnTo>
                      <a:pt x="16" y="30"/>
                    </a:lnTo>
                    <a:cubicBezTo>
                      <a:pt x="21" y="26"/>
                      <a:pt x="25" y="23"/>
                      <a:pt x="32" y="22"/>
                    </a:cubicBezTo>
                    <a:lnTo>
                      <a:pt x="32" y="22"/>
                    </a:lnTo>
                    <a:cubicBezTo>
                      <a:pt x="28" y="14"/>
                      <a:pt x="29" y="2"/>
                      <a:pt x="41" y="1"/>
                    </a:cubicBezTo>
                    <a:lnTo>
                      <a:pt x="41" y="1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7" y="111"/>
                      <a:pt x="134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55" name="Freeform 203">
                <a:extLst>
                  <a:ext uri="{FF2B5EF4-FFF2-40B4-BE49-F238E27FC236}">
                    <a16:creationId xmlns:a16="http://schemas.microsoft.com/office/drawing/2014/main" id="{85F3E89B-56D4-4B45-AFE5-EF474E6D9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00655" y="4084965"/>
                <a:ext cx="87325" cy="89960"/>
              </a:xfrm>
              <a:custGeom>
                <a:avLst/>
                <a:gdLst>
                  <a:gd name="T0" fmla="*/ 64 w 186"/>
                  <a:gd name="T1" fmla="*/ 132 h 188"/>
                  <a:gd name="T2" fmla="*/ 64 w 186"/>
                  <a:gd name="T3" fmla="*/ 132 h 188"/>
                  <a:gd name="T4" fmla="*/ 112 w 186"/>
                  <a:gd name="T5" fmla="*/ 140 h 188"/>
                  <a:gd name="T6" fmla="*/ 112 w 186"/>
                  <a:gd name="T7" fmla="*/ 140 h 188"/>
                  <a:gd name="T8" fmla="*/ 137 w 186"/>
                  <a:gd name="T9" fmla="*/ 120 h 188"/>
                  <a:gd name="T10" fmla="*/ 137 w 186"/>
                  <a:gd name="T11" fmla="*/ 120 h 188"/>
                  <a:gd name="T12" fmla="*/ 154 w 186"/>
                  <a:gd name="T13" fmla="*/ 74 h 188"/>
                  <a:gd name="T14" fmla="*/ 154 w 186"/>
                  <a:gd name="T15" fmla="*/ 74 h 188"/>
                  <a:gd name="T16" fmla="*/ 116 w 186"/>
                  <a:gd name="T17" fmla="*/ 46 h 188"/>
                  <a:gd name="T18" fmla="*/ 116 w 186"/>
                  <a:gd name="T19" fmla="*/ 46 h 188"/>
                  <a:gd name="T20" fmla="*/ 100 w 186"/>
                  <a:gd name="T21" fmla="*/ 53 h 188"/>
                  <a:gd name="T22" fmla="*/ 100 w 186"/>
                  <a:gd name="T23" fmla="*/ 53 h 188"/>
                  <a:gd name="T24" fmla="*/ 64 w 186"/>
                  <a:gd name="T25" fmla="*/ 132 h 188"/>
                  <a:gd name="T26" fmla="*/ 58 w 186"/>
                  <a:gd name="T27" fmla="*/ 42 h 188"/>
                  <a:gd name="T28" fmla="*/ 58 w 186"/>
                  <a:gd name="T29" fmla="*/ 42 h 188"/>
                  <a:gd name="T30" fmla="*/ 169 w 186"/>
                  <a:gd name="T31" fmla="*/ 53 h 188"/>
                  <a:gd name="T32" fmla="*/ 169 w 186"/>
                  <a:gd name="T33" fmla="*/ 53 h 188"/>
                  <a:gd name="T34" fmla="*/ 179 w 186"/>
                  <a:gd name="T35" fmla="*/ 113 h 188"/>
                  <a:gd name="T36" fmla="*/ 179 w 186"/>
                  <a:gd name="T37" fmla="*/ 113 h 188"/>
                  <a:gd name="T38" fmla="*/ 168 w 186"/>
                  <a:gd name="T39" fmla="*/ 127 h 188"/>
                  <a:gd name="T40" fmla="*/ 168 w 186"/>
                  <a:gd name="T41" fmla="*/ 127 h 188"/>
                  <a:gd name="T42" fmla="*/ 168 w 186"/>
                  <a:gd name="T43" fmla="*/ 149 h 188"/>
                  <a:gd name="T44" fmla="*/ 168 w 186"/>
                  <a:gd name="T45" fmla="*/ 149 h 188"/>
                  <a:gd name="T46" fmla="*/ 35 w 186"/>
                  <a:gd name="T47" fmla="*/ 144 h 188"/>
                  <a:gd name="T48" fmla="*/ 35 w 186"/>
                  <a:gd name="T49" fmla="*/ 144 h 188"/>
                  <a:gd name="T50" fmla="*/ 58 w 186"/>
                  <a:gd name="T51" fmla="*/ 42 h 1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6" h="188">
                    <a:moveTo>
                      <a:pt x="64" y="132"/>
                    </a:moveTo>
                    <a:lnTo>
                      <a:pt x="64" y="132"/>
                    </a:lnTo>
                    <a:cubicBezTo>
                      <a:pt x="79" y="144"/>
                      <a:pt x="96" y="144"/>
                      <a:pt x="112" y="140"/>
                    </a:cubicBezTo>
                    <a:lnTo>
                      <a:pt x="112" y="140"/>
                    </a:lnTo>
                    <a:cubicBezTo>
                      <a:pt x="116" y="131"/>
                      <a:pt x="125" y="127"/>
                      <a:pt x="137" y="120"/>
                    </a:cubicBezTo>
                    <a:lnTo>
                      <a:pt x="137" y="120"/>
                    </a:lnTo>
                    <a:cubicBezTo>
                      <a:pt x="152" y="109"/>
                      <a:pt x="164" y="95"/>
                      <a:pt x="154" y="74"/>
                    </a:cubicBezTo>
                    <a:lnTo>
                      <a:pt x="154" y="74"/>
                    </a:lnTo>
                    <a:cubicBezTo>
                      <a:pt x="150" y="63"/>
                      <a:pt x="127" y="46"/>
                      <a:pt x="116" y="46"/>
                    </a:cubicBezTo>
                    <a:lnTo>
                      <a:pt x="116" y="46"/>
                    </a:lnTo>
                    <a:cubicBezTo>
                      <a:pt x="110" y="46"/>
                      <a:pt x="104" y="50"/>
                      <a:pt x="100" y="53"/>
                    </a:cubicBezTo>
                    <a:lnTo>
                      <a:pt x="100" y="53"/>
                    </a:lnTo>
                    <a:cubicBezTo>
                      <a:pt x="75" y="63"/>
                      <a:pt x="20" y="99"/>
                      <a:pt x="64" y="132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4"/>
                      <a:pt x="146" y="0"/>
                      <a:pt x="169" y="53"/>
                    </a:cubicBezTo>
                    <a:lnTo>
                      <a:pt x="169" y="53"/>
                    </a:lnTo>
                    <a:cubicBezTo>
                      <a:pt x="179" y="71"/>
                      <a:pt x="185" y="96"/>
                      <a:pt x="179" y="113"/>
                    </a:cubicBezTo>
                    <a:lnTo>
                      <a:pt x="179" y="113"/>
                    </a:lnTo>
                    <a:cubicBezTo>
                      <a:pt x="177" y="120"/>
                      <a:pt x="173" y="123"/>
                      <a:pt x="168" y="127"/>
                    </a:cubicBezTo>
                    <a:lnTo>
                      <a:pt x="168" y="127"/>
                    </a:lnTo>
                    <a:cubicBezTo>
                      <a:pt x="176" y="132"/>
                      <a:pt x="179" y="144"/>
                      <a:pt x="168" y="149"/>
                    </a:cubicBezTo>
                    <a:lnTo>
                      <a:pt x="168" y="149"/>
                    </a:lnTo>
                    <a:cubicBezTo>
                      <a:pt x="133" y="169"/>
                      <a:pt x="75" y="187"/>
                      <a:pt x="35" y="144"/>
                    </a:cubicBezTo>
                    <a:lnTo>
                      <a:pt x="35" y="144"/>
                    </a:lnTo>
                    <a:cubicBezTo>
                      <a:pt x="0" y="106"/>
                      <a:pt x="25" y="62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56" name="Freeform 204">
                <a:extLst>
                  <a:ext uri="{FF2B5EF4-FFF2-40B4-BE49-F238E27FC236}">
                    <a16:creationId xmlns:a16="http://schemas.microsoft.com/office/drawing/2014/main" id="{64BA0C58-4327-084E-8156-035A0A02822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975306" y="4096011"/>
                <a:ext cx="85738" cy="71022"/>
              </a:xfrm>
              <a:custGeom>
                <a:avLst/>
                <a:gdLst>
                  <a:gd name="T0" fmla="*/ 130 w 180"/>
                  <a:gd name="T1" fmla="*/ 62 h 150"/>
                  <a:gd name="T2" fmla="*/ 130 w 180"/>
                  <a:gd name="T3" fmla="*/ 62 h 150"/>
                  <a:gd name="T4" fmla="*/ 90 w 180"/>
                  <a:gd name="T5" fmla="*/ 34 h 150"/>
                  <a:gd name="T6" fmla="*/ 90 w 180"/>
                  <a:gd name="T7" fmla="*/ 34 h 150"/>
                  <a:gd name="T8" fmla="*/ 59 w 180"/>
                  <a:gd name="T9" fmla="*/ 42 h 150"/>
                  <a:gd name="T10" fmla="*/ 59 w 180"/>
                  <a:gd name="T11" fmla="*/ 42 h 150"/>
                  <a:gd name="T12" fmla="*/ 24 w 180"/>
                  <a:gd name="T13" fmla="*/ 78 h 150"/>
                  <a:gd name="T14" fmla="*/ 24 w 180"/>
                  <a:gd name="T15" fmla="*/ 78 h 150"/>
                  <a:gd name="T16" fmla="*/ 47 w 180"/>
                  <a:gd name="T17" fmla="*/ 118 h 150"/>
                  <a:gd name="T18" fmla="*/ 47 w 180"/>
                  <a:gd name="T19" fmla="*/ 118 h 150"/>
                  <a:gd name="T20" fmla="*/ 65 w 180"/>
                  <a:gd name="T21" fmla="*/ 118 h 150"/>
                  <a:gd name="T22" fmla="*/ 65 w 180"/>
                  <a:gd name="T23" fmla="*/ 118 h 150"/>
                  <a:gd name="T24" fmla="*/ 130 w 180"/>
                  <a:gd name="T25" fmla="*/ 62 h 150"/>
                  <a:gd name="T26" fmla="*/ 99 w 180"/>
                  <a:gd name="T27" fmla="*/ 146 h 150"/>
                  <a:gd name="T28" fmla="*/ 99 w 180"/>
                  <a:gd name="T29" fmla="*/ 146 h 150"/>
                  <a:gd name="T30" fmla="*/ 0 w 180"/>
                  <a:gd name="T31" fmla="*/ 89 h 150"/>
                  <a:gd name="T32" fmla="*/ 0 w 180"/>
                  <a:gd name="T33" fmla="*/ 89 h 150"/>
                  <a:gd name="T34" fmla="*/ 19 w 180"/>
                  <a:gd name="T35" fmla="*/ 30 h 150"/>
                  <a:gd name="T36" fmla="*/ 19 w 180"/>
                  <a:gd name="T37" fmla="*/ 30 h 150"/>
                  <a:gd name="T38" fmla="*/ 33 w 180"/>
                  <a:gd name="T39" fmla="*/ 24 h 150"/>
                  <a:gd name="T40" fmla="*/ 33 w 180"/>
                  <a:gd name="T41" fmla="*/ 24 h 150"/>
                  <a:gd name="T42" fmla="*/ 42 w 180"/>
                  <a:gd name="T43" fmla="*/ 3 h 150"/>
                  <a:gd name="T44" fmla="*/ 42 w 180"/>
                  <a:gd name="T45" fmla="*/ 3 h 150"/>
                  <a:gd name="T46" fmla="*/ 162 w 180"/>
                  <a:gd name="T47" fmla="*/ 63 h 150"/>
                  <a:gd name="T48" fmla="*/ 162 w 180"/>
                  <a:gd name="T49" fmla="*/ 63 h 150"/>
                  <a:gd name="T50" fmla="*/ 99 w 180"/>
                  <a:gd name="T51" fmla="*/ 146 h 1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0" h="150">
                    <a:moveTo>
                      <a:pt x="130" y="62"/>
                    </a:moveTo>
                    <a:lnTo>
                      <a:pt x="130" y="62"/>
                    </a:lnTo>
                    <a:cubicBezTo>
                      <a:pt x="121" y="45"/>
                      <a:pt x="105" y="37"/>
                      <a:pt x="90" y="34"/>
                    </a:cubicBezTo>
                    <a:lnTo>
                      <a:pt x="90" y="34"/>
                    </a:lnTo>
                    <a:cubicBezTo>
                      <a:pt x="82" y="42"/>
                      <a:pt x="72" y="40"/>
                      <a:pt x="59" y="42"/>
                    </a:cubicBezTo>
                    <a:lnTo>
                      <a:pt x="59" y="42"/>
                    </a:lnTo>
                    <a:cubicBezTo>
                      <a:pt x="40" y="43"/>
                      <a:pt x="24" y="53"/>
                      <a:pt x="24" y="78"/>
                    </a:cubicBezTo>
                    <a:lnTo>
                      <a:pt x="24" y="78"/>
                    </a:lnTo>
                    <a:cubicBezTo>
                      <a:pt x="25" y="88"/>
                      <a:pt x="36" y="113"/>
                      <a:pt x="47" y="118"/>
                    </a:cubicBezTo>
                    <a:lnTo>
                      <a:pt x="47" y="118"/>
                    </a:lnTo>
                    <a:cubicBezTo>
                      <a:pt x="53" y="120"/>
                      <a:pt x="61" y="118"/>
                      <a:pt x="65" y="118"/>
                    </a:cubicBezTo>
                    <a:lnTo>
                      <a:pt x="65" y="118"/>
                    </a:lnTo>
                    <a:cubicBezTo>
                      <a:pt x="92" y="118"/>
                      <a:pt x="157" y="111"/>
                      <a:pt x="130" y="62"/>
                    </a:cubicBezTo>
                    <a:close/>
                    <a:moveTo>
                      <a:pt x="99" y="146"/>
                    </a:moveTo>
                    <a:lnTo>
                      <a:pt x="99" y="146"/>
                    </a:lnTo>
                    <a:cubicBezTo>
                      <a:pt x="63" y="149"/>
                      <a:pt x="1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5" y="43"/>
                      <a:pt x="19" y="30"/>
                    </a:cubicBezTo>
                    <a:lnTo>
                      <a:pt x="19" y="30"/>
                    </a:lnTo>
                    <a:cubicBezTo>
                      <a:pt x="21" y="26"/>
                      <a:pt x="26" y="25"/>
                      <a:pt x="33" y="24"/>
                    </a:cubicBezTo>
                    <a:lnTo>
                      <a:pt x="33" y="24"/>
                    </a:lnTo>
                    <a:cubicBezTo>
                      <a:pt x="29" y="16"/>
                      <a:pt x="32" y="3"/>
                      <a:pt x="42" y="3"/>
                    </a:cubicBezTo>
                    <a:lnTo>
                      <a:pt x="42" y="3"/>
                    </a:lnTo>
                    <a:cubicBezTo>
                      <a:pt x="83" y="0"/>
                      <a:pt x="143" y="7"/>
                      <a:pt x="162" y="63"/>
                    </a:cubicBezTo>
                    <a:lnTo>
                      <a:pt x="162" y="63"/>
                    </a:lnTo>
                    <a:cubicBezTo>
                      <a:pt x="179" y="113"/>
                      <a:pt x="136" y="142"/>
                      <a:pt x="99" y="146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55" name="Freeform 205">
                <a:extLst>
                  <a:ext uri="{FF2B5EF4-FFF2-40B4-BE49-F238E27FC236}">
                    <a16:creationId xmlns:a16="http://schemas.microsoft.com/office/drawing/2014/main" id="{244FFB42-9D21-DB4C-94E6-4E894A6ABF6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40533" y="4077072"/>
                <a:ext cx="81699" cy="113117"/>
              </a:xfrm>
              <a:custGeom>
                <a:avLst/>
                <a:gdLst>
                  <a:gd name="T0" fmla="*/ 47697 w 173"/>
                  <a:gd name="T1" fmla="*/ 22910 h 237"/>
                  <a:gd name="T2" fmla="*/ 47697 w 173"/>
                  <a:gd name="T3" fmla="*/ 22910 h 237"/>
                  <a:gd name="T4" fmla="*/ 25974 w 173"/>
                  <a:gd name="T5" fmla="*/ 34365 h 237"/>
                  <a:gd name="T6" fmla="*/ 25974 w 173"/>
                  <a:gd name="T7" fmla="*/ 34365 h 237"/>
                  <a:gd name="T8" fmla="*/ 21723 w 173"/>
                  <a:gd name="T9" fmla="*/ 52024 h 237"/>
                  <a:gd name="T10" fmla="*/ 21723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0661 h 237"/>
                  <a:gd name="T18" fmla="*/ 50058 w 173"/>
                  <a:gd name="T19" fmla="*/ 80661 h 237"/>
                  <a:gd name="T20" fmla="*/ 54781 w 173"/>
                  <a:gd name="T21" fmla="*/ 72548 h 237"/>
                  <a:gd name="T22" fmla="*/ 54781 w 173"/>
                  <a:gd name="T23" fmla="*/ 72548 h 237"/>
                  <a:gd name="T24" fmla="*/ 47697 w 173"/>
                  <a:gd name="T25" fmla="*/ 22910 h 237"/>
                  <a:gd name="T26" fmla="*/ 73671 w 173"/>
                  <a:gd name="T27" fmla="*/ 64434 h 237"/>
                  <a:gd name="T28" fmla="*/ 73671 w 173"/>
                  <a:gd name="T29" fmla="*/ 64434 h 237"/>
                  <a:gd name="T30" fmla="*/ 26918 w 173"/>
                  <a:gd name="T31" fmla="*/ 94980 h 237"/>
                  <a:gd name="T32" fmla="*/ 26918 w 173"/>
                  <a:gd name="T33" fmla="*/ 94980 h 237"/>
                  <a:gd name="T34" fmla="*/ 6611 w 173"/>
                  <a:gd name="T35" fmla="*/ 68729 h 237"/>
                  <a:gd name="T36" fmla="*/ 6611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206 h 237"/>
                  <a:gd name="T44" fmla="*/ 1889 w 173"/>
                  <a:gd name="T45" fmla="*/ 48206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671 w 173"/>
                  <a:gd name="T51" fmla="*/ 64434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8"/>
                    </a:moveTo>
                    <a:lnTo>
                      <a:pt x="101" y="48"/>
                    </a:lnTo>
                    <a:cubicBezTo>
                      <a:pt x="81" y="47"/>
                      <a:pt x="67" y="58"/>
                      <a:pt x="55" y="72"/>
                    </a:cubicBezTo>
                    <a:cubicBezTo>
                      <a:pt x="58" y="85"/>
                      <a:pt x="53" y="94"/>
                      <a:pt x="46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5" y="177"/>
                      <a:pt x="106" y="169"/>
                    </a:cubicBezTo>
                    <a:cubicBezTo>
                      <a:pt x="110" y="167"/>
                      <a:pt x="113" y="157"/>
                      <a:pt x="116" y="152"/>
                    </a:cubicBezTo>
                    <a:cubicBezTo>
                      <a:pt x="129" y="125"/>
                      <a:pt x="155" y="52"/>
                      <a:pt x="101" y="48"/>
                    </a:cubicBezTo>
                    <a:close/>
                    <a:moveTo>
                      <a:pt x="156" y="135"/>
                    </a:moveTo>
                    <a:lnTo>
                      <a:pt x="156" y="135"/>
                    </a:lnTo>
                    <a:cubicBezTo>
                      <a:pt x="139" y="173"/>
                      <a:pt x="106" y="236"/>
                      <a:pt x="57" y="199"/>
                    </a:cubicBezTo>
                    <a:cubicBezTo>
                      <a:pt x="39" y="186"/>
                      <a:pt x="20" y="167"/>
                      <a:pt x="14" y="144"/>
                    </a:cubicBezTo>
                    <a:cubicBezTo>
                      <a:pt x="14" y="138"/>
                      <a:pt x="14" y="131"/>
                      <a:pt x="17" y="125"/>
                    </a:cubicBezTo>
                    <a:cubicBezTo>
                      <a:pt x="8" y="123"/>
                      <a:pt x="0" y="113"/>
                      <a:pt x="4" y="101"/>
                    </a:cubicBezTo>
                    <a:cubicBezTo>
                      <a:pt x="24" y="59"/>
                      <a:pt x="60" y="0"/>
                      <a:pt x="118" y="17"/>
                    </a:cubicBezTo>
                    <a:cubicBezTo>
                      <a:pt x="170" y="31"/>
                      <a:pt x="172" y="94"/>
                      <a:pt x="156" y="13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58" name="Freeform 206">
                <a:extLst>
                  <a:ext uri="{FF2B5EF4-FFF2-40B4-BE49-F238E27FC236}">
                    <a16:creationId xmlns:a16="http://schemas.microsoft.com/office/drawing/2014/main" id="{08072308-FB29-CF45-A547-ACB4E145B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469094" y="4083386"/>
                <a:ext cx="96853" cy="94695"/>
              </a:xfrm>
              <a:custGeom>
                <a:avLst/>
                <a:gdLst>
                  <a:gd name="T0" fmla="*/ 60 w 203"/>
                  <a:gd name="T1" fmla="*/ 134 h 197"/>
                  <a:gd name="T2" fmla="*/ 60 w 203"/>
                  <a:gd name="T3" fmla="*/ 134 h 197"/>
                  <a:gd name="T4" fmla="*/ 107 w 203"/>
                  <a:gd name="T5" fmla="*/ 150 h 197"/>
                  <a:gd name="T6" fmla="*/ 107 w 203"/>
                  <a:gd name="T7" fmla="*/ 150 h 197"/>
                  <a:gd name="T8" fmla="*/ 140 w 203"/>
                  <a:gd name="T9" fmla="*/ 130 h 197"/>
                  <a:gd name="T10" fmla="*/ 140 w 203"/>
                  <a:gd name="T11" fmla="*/ 130 h 197"/>
                  <a:gd name="T12" fmla="*/ 174 w 203"/>
                  <a:gd name="T13" fmla="*/ 82 h 197"/>
                  <a:gd name="T14" fmla="*/ 174 w 203"/>
                  <a:gd name="T15" fmla="*/ 82 h 197"/>
                  <a:gd name="T16" fmla="*/ 143 w 203"/>
                  <a:gd name="T17" fmla="*/ 46 h 197"/>
                  <a:gd name="T18" fmla="*/ 143 w 203"/>
                  <a:gd name="T19" fmla="*/ 46 h 197"/>
                  <a:gd name="T20" fmla="*/ 126 w 203"/>
                  <a:gd name="T21" fmla="*/ 51 h 197"/>
                  <a:gd name="T22" fmla="*/ 126 w 203"/>
                  <a:gd name="T23" fmla="*/ 51 h 197"/>
                  <a:gd name="T24" fmla="*/ 60 w 203"/>
                  <a:gd name="T25" fmla="*/ 134 h 197"/>
                  <a:gd name="T26" fmla="*/ 84 w 203"/>
                  <a:gd name="T27" fmla="*/ 34 h 197"/>
                  <a:gd name="T28" fmla="*/ 84 w 203"/>
                  <a:gd name="T29" fmla="*/ 34 h 197"/>
                  <a:gd name="T30" fmla="*/ 199 w 203"/>
                  <a:gd name="T31" fmla="*/ 61 h 197"/>
                  <a:gd name="T32" fmla="*/ 199 w 203"/>
                  <a:gd name="T33" fmla="*/ 61 h 197"/>
                  <a:gd name="T34" fmla="*/ 187 w 203"/>
                  <a:gd name="T35" fmla="*/ 130 h 197"/>
                  <a:gd name="T36" fmla="*/ 187 w 203"/>
                  <a:gd name="T37" fmla="*/ 130 h 197"/>
                  <a:gd name="T38" fmla="*/ 173 w 203"/>
                  <a:gd name="T39" fmla="*/ 141 h 197"/>
                  <a:gd name="T40" fmla="*/ 173 w 203"/>
                  <a:gd name="T41" fmla="*/ 141 h 197"/>
                  <a:gd name="T42" fmla="*/ 165 w 203"/>
                  <a:gd name="T43" fmla="*/ 167 h 197"/>
                  <a:gd name="T44" fmla="*/ 165 w 203"/>
                  <a:gd name="T45" fmla="*/ 167 h 197"/>
                  <a:gd name="T46" fmla="*/ 25 w 203"/>
                  <a:gd name="T47" fmla="*/ 143 h 197"/>
                  <a:gd name="T48" fmla="*/ 25 w 203"/>
                  <a:gd name="T49" fmla="*/ 143 h 197"/>
                  <a:gd name="T50" fmla="*/ 84 w 203"/>
                  <a:gd name="T51" fmla="*/ 34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203" h="197">
                    <a:moveTo>
                      <a:pt x="60" y="134"/>
                    </a:moveTo>
                    <a:lnTo>
                      <a:pt x="60" y="134"/>
                    </a:lnTo>
                    <a:cubicBezTo>
                      <a:pt x="72" y="149"/>
                      <a:pt x="89" y="151"/>
                      <a:pt x="107" y="150"/>
                    </a:cubicBezTo>
                    <a:lnTo>
                      <a:pt x="107" y="150"/>
                    </a:lnTo>
                    <a:cubicBezTo>
                      <a:pt x="115" y="139"/>
                      <a:pt x="126" y="137"/>
                      <a:pt x="140" y="130"/>
                    </a:cubicBezTo>
                    <a:lnTo>
                      <a:pt x="140" y="130"/>
                    </a:lnTo>
                    <a:cubicBezTo>
                      <a:pt x="161" y="122"/>
                      <a:pt x="178" y="107"/>
                      <a:pt x="174" y="82"/>
                    </a:cubicBezTo>
                    <a:lnTo>
                      <a:pt x="174" y="82"/>
                    </a:lnTo>
                    <a:cubicBezTo>
                      <a:pt x="173" y="70"/>
                      <a:pt x="156" y="49"/>
                      <a:pt x="143" y="46"/>
                    </a:cubicBezTo>
                    <a:lnTo>
                      <a:pt x="143" y="46"/>
                    </a:lnTo>
                    <a:cubicBezTo>
                      <a:pt x="139" y="46"/>
                      <a:pt x="130" y="50"/>
                      <a:pt x="126" y="51"/>
                    </a:cubicBezTo>
                    <a:lnTo>
                      <a:pt x="126" y="51"/>
                    </a:lnTo>
                    <a:cubicBezTo>
                      <a:pt x="94" y="61"/>
                      <a:pt x="25" y="91"/>
                      <a:pt x="60" y="134"/>
                    </a:cubicBezTo>
                    <a:close/>
                    <a:moveTo>
                      <a:pt x="84" y="34"/>
                    </a:moveTo>
                    <a:lnTo>
                      <a:pt x="84" y="34"/>
                    </a:lnTo>
                    <a:cubicBezTo>
                      <a:pt x="123" y="20"/>
                      <a:pt x="191" y="0"/>
                      <a:pt x="199" y="61"/>
                    </a:cubicBezTo>
                    <a:lnTo>
                      <a:pt x="199" y="61"/>
                    </a:lnTo>
                    <a:cubicBezTo>
                      <a:pt x="202" y="83"/>
                      <a:pt x="201" y="112"/>
                      <a:pt x="187" y="130"/>
                    </a:cubicBezTo>
                    <a:lnTo>
                      <a:pt x="187" y="130"/>
                    </a:lnTo>
                    <a:cubicBezTo>
                      <a:pt x="184" y="134"/>
                      <a:pt x="178" y="138"/>
                      <a:pt x="173" y="141"/>
                    </a:cubicBezTo>
                    <a:lnTo>
                      <a:pt x="173" y="141"/>
                    </a:lnTo>
                    <a:cubicBezTo>
                      <a:pt x="178" y="149"/>
                      <a:pt x="177" y="162"/>
                      <a:pt x="165" y="167"/>
                    </a:cubicBezTo>
                    <a:lnTo>
                      <a:pt x="165" y="167"/>
                    </a:lnTo>
                    <a:cubicBezTo>
                      <a:pt x="120" y="183"/>
                      <a:pt x="53" y="196"/>
                      <a:pt x="25" y="143"/>
                    </a:cubicBezTo>
                    <a:lnTo>
                      <a:pt x="25" y="143"/>
                    </a:lnTo>
                    <a:cubicBezTo>
                      <a:pt x="0" y="97"/>
                      <a:pt x="42" y="51"/>
                      <a:pt x="84" y="34"/>
                    </a:cubicBez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9257" name="Freeform 207">
                <a:extLst>
                  <a:ext uri="{FF2B5EF4-FFF2-40B4-BE49-F238E27FC236}">
                    <a16:creationId xmlns:a16="http://schemas.microsoft.com/office/drawing/2014/main" id="{AF84B21E-AC05-C14C-9D98-6932EB9207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51674" y="4079168"/>
                <a:ext cx="81699" cy="113117"/>
              </a:xfrm>
              <a:custGeom>
                <a:avLst/>
                <a:gdLst>
                  <a:gd name="T0" fmla="*/ 47697 w 173"/>
                  <a:gd name="T1" fmla="*/ 23387 h 237"/>
                  <a:gd name="T2" fmla="*/ 47697 w 173"/>
                  <a:gd name="T3" fmla="*/ 23387 h 237"/>
                  <a:gd name="T4" fmla="*/ 26446 w 173"/>
                  <a:gd name="T5" fmla="*/ 34842 h 237"/>
                  <a:gd name="T6" fmla="*/ 26446 w 173"/>
                  <a:gd name="T7" fmla="*/ 34842 h 237"/>
                  <a:gd name="T8" fmla="*/ 22196 w 173"/>
                  <a:gd name="T9" fmla="*/ 52024 h 237"/>
                  <a:gd name="T10" fmla="*/ 22196 w 173"/>
                  <a:gd name="T11" fmla="*/ 52024 h 237"/>
                  <a:gd name="T12" fmla="*/ 27390 w 173"/>
                  <a:gd name="T13" fmla="*/ 79707 h 237"/>
                  <a:gd name="T14" fmla="*/ 27390 w 173"/>
                  <a:gd name="T15" fmla="*/ 79707 h 237"/>
                  <a:gd name="T16" fmla="*/ 50058 w 173"/>
                  <a:gd name="T17" fmla="*/ 81139 h 237"/>
                  <a:gd name="T18" fmla="*/ 50058 w 173"/>
                  <a:gd name="T19" fmla="*/ 81139 h 237"/>
                  <a:gd name="T20" fmla="*/ 54781 w 173"/>
                  <a:gd name="T21" fmla="*/ 73025 h 237"/>
                  <a:gd name="T22" fmla="*/ 54781 w 173"/>
                  <a:gd name="T23" fmla="*/ 73025 h 237"/>
                  <a:gd name="T24" fmla="*/ 47697 w 173"/>
                  <a:gd name="T25" fmla="*/ 23387 h 237"/>
                  <a:gd name="T26" fmla="*/ 73199 w 173"/>
                  <a:gd name="T27" fmla="*/ 63956 h 237"/>
                  <a:gd name="T28" fmla="*/ 73199 w 173"/>
                  <a:gd name="T29" fmla="*/ 63956 h 237"/>
                  <a:gd name="T30" fmla="*/ 26446 w 173"/>
                  <a:gd name="T31" fmla="*/ 95457 h 237"/>
                  <a:gd name="T32" fmla="*/ 26446 w 173"/>
                  <a:gd name="T33" fmla="*/ 95457 h 237"/>
                  <a:gd name="T34" fmla="*/ 7556 w 173"/>
                  <a:gd name="T35" fmla="*/ 68729 h 237"/>
                  <a:gd name="T36" fmla="*/ 7556 w 173"/>
                  <a:gd name="T37" fmla="*/ 68729 h 237"/>
                  <a:gd name="T38" fmla="*/ 8028 w 173"/>
                  <a:gd name="T39" fmla="*/ 59661 h 237"/>
                  <a:gd name="T40" fmla="*/ 8028 w 173"/>
                  <a:gd name="T41" fmla="*/ 59661 h 237"/>
                  <a:gd name="T42" fmla="*/ 1889 w 173"/>
                  <a:gd name="T43" fmla="*/ 48683 h 237"/>
                  <a:gd name="T44" fmla="*/ 1889 w 173"/>
                  <a:gd name="T45" fmla="*/ 48683 h 237"/>
                  <a:gd name="T46" fmla="*/ 55725 w 173"/>
                  <a:gd name="T47" fmla="*/ 8114 h 237"/>
                  <a:gd name="T48" fmla="*/ 55725 w 173"/>
                  <a:gd name="T49" fmla="*/ 8114 h 237"/>
                  <a:gd name="T50" fmla="*/ 73199 w 173"/>
                  <a:gd name="T51" fmla="*/ 63956 h 237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73" h="237">
                    <a:moveTo>
                      <a:pt x="101" y="49"/>
                    </a:moveTo>
                    <a:lnTo>
                      <a:pt x="101" y="49"/>
                    </a:lnTo>
                    <a:cubicBezTo>
                      <a:pt x="83" y="46"/>
                      <a:pt x="67" y="58"/>
                      <a:pt x="56" y="73"/>
                    </a:cubicBezTo>
                    <a:cubicBezTo>
                      <a:pt x="58" y="86"/>
                      <a:pt x="52" y="95"/>
                      <a:pt x="47" y="109"/>
                    </a:cubicBezTo>
                    <a:cubicBezTo>
                      <a:pt x="39" y="130"/>
                      <a:pt x="38" y="153"/>
                      <a:pt x="58" y="167"/>
                    </a:cubicBezTo>
                    <a:cubicBezTo>
                      <a:pt x="68" y="174"/>
                      <a:pt x="96" y="178"/>
                      <a:pt x="106" y="170"/>
                    </a:cubicBezTo>
                    <a:cubicBezTo>
                      <a:pt x="110" y="166"/>
                      <a:pt x="113" y="157"/>
                      <a:pt x="116" y="153"/>
                    </a:cubicBezTo>
                    <a:cubicBezTo>
                      <a:pt x="129" y="124"/>
                      <a:pt x="155" y="53"/>
                      <a:pt x="101" y="49"/>
                    </a:cubicBezTo>
                    <a:close/>
                    <a:moveTo>
                      <a:pt x="155" y="134"/>
                    </a:moveTo>
                    <a:lnTo>
                      <a:pt x="155" y="134"/>
                    </a:lnTo>
                    <a:cubicBezTo>
                      <a:pt x="140" y="174"/>
                      <a:pt x="105" y="236"/>
                      <a:pt x="56" y="200"/>
                    </a:cubicBezTo>
                    <a:cubicBezTo>
                      <a:pt x="39" y="187"/>
                      <a:pt x="20" y="166"/>
                      <a:pt x="16" y="144"/>
                    </a:cubicBezTo>
                    <a:cubicBezTo>
                      <a:pt x="14" y="137"/>
                      <a:pt x="16" y="130"/>
                      <a:pt x="17" y="125"/>
                    </a:cubicBezTo>
                    <a:cubicBezTo>
                      <a:pt x="8" y="124"/>
                      <a:pt x="0" y="113"/>
                      <a:pt x="4" y="102"/>
                    </a:cubicBezTo>
                    <a:cubicBezTo>
                      <a:pt x="24" y="58"/>
                      <a:pt x="62" y="0"/>
                      <a:pt x="118" y="17"/>
                    </a:cubicBezTo>
                    <a:cubicBezTo>
                      <a:pt x="169" y="32"/>
                      <a:pt x="172" y="94"/>
                      <a:pt x="155" y="13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s-ES_tradnl" sz="3200"/>
              </a:p>
            </p:txBody>
          </p:sp>
          <p:sp>
            <p:nvSpPr>
              <p:cNvPr id="260" name="Freeform 208">
                <a:extLst>
                  <a:ext uri="{FF2B5EF4-FFF2-40B4-BE49-F238E27FC236}">
                    <a16:creationId xmlns:a16="http://schemas.microsoft.com/office/drawing/2014/main" id="{5E79672F-DC29-1B4D-A83D-17E883A23F7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8732" y="4096011"/>
                <a:ext cx="85738" cy="71022"/>
              </a:xfrm>
              <a:custGeom>
                <a:avLst/>
                <a:gdLst>
                  <a:gd name="T0" fmla="*/ 129 w 179"/>
                  <a:gd name="T1" fmla="*/ 62 h 149"/>
                  <a:gd name="T2" fmla="*/ 129 w 179"/>
                  <a:gd name="T3" fmla="*/ 62 h 149"/>
                  <a:gd name="T4" fmla="*/ 90 w 179"/>
                  <a:gd name="T5" fmla="*/ 34 h 149"/>
                  <a:gd name="T6" fmla="*/ 90 w 179"/>
                  <a:gd name="T7" fmla="*/ 34 h 149"/>
                  <a:gd name="T8" fmla="*/ 58 w 179"/>
                  <a:gd name="T9" fmla="*/ 41 h 149"/>
                  <a:gd name="T10" fmla="*/ 58 w 179"/>
                  <a:gd name="T11" fmla="*/ 41 h 149"/>
                  <a:gd name="T12" fmla="*/ 24 w 179"/>
                  <a:gd name="T13" fmla="*/ 76 h 149"/>
                  <a:gd name="T14" fmla="*/ 24 w 179"/>
                  <a:gd name="T15" fmla="*/ 76 h 149"/>
                  <a:gd name="T16" fmla="*/ 48 w 179"/>
                  <a:gd name="T17" fmla="*/ 117 h 149"/>
                  <a:gd name="T18" fmla="*/ 48 w 179"/>
                  <a:gd name="T19" fmla="*/ 117 h 149"/>
                  <a:gd name="T20" fmla="*/ 64 w 179"/>
                  <a:gd name="T21" fmla="*/ 118 h 149"/>
                  <a:gd name="T22" fmla="*/ 64 w 179"/>
                  <a:gd name="T23" fmla="*/ 118 h 149"/>
                  <a:gd name="T24" fmla="*/ 129 w 179"/>
                  <a:gd name="T25" fmla="*/ 62 h 149"/>
                  <a:gd name="T26" fmla="*/ 98 w 179"/>
                  <a:gd name="T27" fmla="*/ 146 h 149"/>
                  <a:gd name="T28" fmla="*/ 98 w 179"/>
                  <a:gd name="T29" fmla="*/ 146 h 149"/>
                  <a:gd name="T30" fmla="*/ 0 w 179"/>
                  <a:gd name="T31" fmla="*/ 89 h 149"/>
                  <a:gd name="T32" fmla="*/ 0 w 179"/>
                  <a:gd name="T33" fmla="*/ 89 h 149"/>
                  <a:gd name="T34" fmla="*/ 18 w 179"/>
                  <a:gd name="T35" fmla="*/ 30 h 149"/>
                  <a:gd name="T36" fmla="*/ 18 w 179"/>
                  <a:gd name="T37" fmla="*/ 30 h 149"/>
                  <a:gd name="T38" fmla="*/ 32 w 179"/>
                  <a:gd name="T39" fmla="*/ 23 h 149"/>
                  <a:gd name="T40" fmla="*/ 32 w 179"/>
                  <a:gd name="T41" fmla="*/ 23 h 149"/>
                  <a:gd name="T42" fmla="*/ 41 w 179"/>
                  <a:gd name="T43" fmla="*/ 2 h 149"/>
                  <a:gd name="T44" fmla="*/ 41 w 179"/>
                  <a:gd name="T45" fmla="*/ 2 h 149"/>
                  <a:gd name="T46" fmla="*/ 161 w 179"/>
                  <a:gd name="T47" fmla="*/ 63 h 149"/>
                  <a:gd name="T48" fmla="*/ 161 w 179"/>
                  <a:gd name="T49" fmla="*/ 63 h 149"/>
                  <a:gd name="T50" fmla="*/ 98 w 179"/>
                  <a:gd name="T51" fmla="*/ 146 h 1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79" h="149">
                    <a:moveTo>
                      <a:pt x="129" y="62"/>
                    </a:moveTo>
                    <a:lnTo>
                      <a:pt x="129" y="62"/>
                    </a:lnTo>
                    <a:cubicBezTo>
                      <a:pt x="120" y="44"/>
                      <a:pt x="106" y="37"/>
                      <a:pt x="90" y="34"/>
                    </a:cubicBezTo>
                    <a:lnTo>
                      <a:pt x="90" y="34"/>
                    </a:lnTo>
                    <a:cubicBezTo>
                      <a:pt x="82" y="41"/>
                      <a:pt x="71" y="39"/>
                      <a:pt x="58" y="41"/>
                    </a:cubicBezTo>
                    <a:lnTo>
                      <a:pt x="58" y="41"/>
                    </a:lnTo>
                    <a:cubicBezTo>
                      <a:pt x="39" y="43"/>
                      <a:pt x="23" y="54"/>
                      <a:pt x="24" y="76"/>
                    </a:cubicBezTo>
                    <a:lnTo>
                      <a:pt x="24" y="76"/>
                    </a:lnTo>
                    <a:cubicBezTo>
                      <a:pt x="24" y="88"/>
                      <a:pt x="36" y="113"/>
                      <a:pt x="48" y="117"/>
                    </a:cubicBezTo>
                    <a:lnTo>
                      <a:pt x="48" y="117"/>
                    </a:lnTo>
                    <a:cubicBezTo>
                      <a:pt x="52" y="119"/>
                      <a:pt x="60" y="118"/>
                      <a:pt x="64" y="118"/>
                    </a:cubicBezTo>
                    <a:lnTo>
                      <a:pt x="64" y="118"/>
                    </a:lnTo>
                    <a:cubicBezTo>
                      <a:pt x="91" y="118"/>
                      <a:pt x="156" y="110"/>
                      <a:pt x="129" y="62"/>
                    </a:cubicBezTo>
                    <a:close/>
                    <a:moveTo>
                      <a:pt x="98" y="146"/>
                    </a:moveTo>
                    <a:lnTo>
                      <a:pt x="98" y="146"/>
                    </a:lnTo>
                    <a:cubicBezTo>
                      <a:pt x="62" y="148"/>
                      <a:pt x="0" y="147"/>
                      <a:pt x="0" y="89"/>
                    </a:cubicBezTo>
                    <a:lnTo>
                      <a:pt x="0" y="89"/>
                    </a:lnTo>
                    <a:cubicBezTo>
                      <a:pt x="0" y="68"/>
                      <a:pt x="4" y="43"/>
                      <a:pt x="18" y="30"/>
                    </a:cubicBezTo>
                    <a:lnTo>
                      <a:pt x="18" y="30"/>
                    </a:lnTo>
                    <a:cubicBezTo>
                      <a:pt x="22" y="26"/>
                      <a:pt x="25" y="23"/>
                      <a:pt x="32" y="23"/>
                    </a:cubicBezTo>
                    <a:lnTo>
                      <a:pt x="32" y="23"/>
                    </a:lnTo>
                    <a:cubicBezTo>
                      <a:pt x="28" y="14"/>
                      <a:pt x="31" y="2"/>
                      <a:pt x="41" y="2"/>
                    </a:cubicBezTo>
                    <a:lnTo>
                      <a:pt x="41" y="2"/>
                    </a:lnTo>
                    <a:cubicBezTo>
                      <a:pt x="82" y="0"/>
                      <a:pt x="142" y="6"/>
                      <a:pt x="161" y="63"/>
                    </a:cubicBezTo>
                    <a:lnTo>
                      <a:pt x="161" y="63"/>
                    </a:lnTo>
                    <a:cubicBezTo>
                      <a:pt x="178" y="113"/>
                      <a:pt x="136" y="142"/>
                      <a:pt x="98" y="146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  <p:sp>
            <p:nvSpPr>
              <p:cNvPr id="261" name="Freeform 209">
                <a:extLst>
                  <a:ext uri="{FF2B5EF4-FFF2-40B4-BE49-F238E27FC236}">
                    <a16:creationId xmlns:a16="http://schemas.microsoft.com/office/drawing/2014/main" id="{ADB9BA83-45D0-8943-8E99-7B694914FF9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812047" y="4084964"/>
                <a:ext cx="90502" cy="88382"/>
              </a:xfrm>
              <a:custGeom>
                <a:avLst/>
                <a:gdLst>
                  <a:gd name="T0" fmla="*/ 66 w 188"/>
                  <a:gd name="T1" fmla="*/ 131 h 186"/>
                  <a:gd name="T2" fmla="*/ 66 w 188"/>
                  <a:gd name="T3" fmla="*/ 131 h 186"/>
                  <a:gd name="T4" fmla="*/ 113 w 188"/>
                  <a:gd name="T5" fmla="*/ 139 h 186"/>
                  <a:gd name="T6" fmla="*/ 113 w 188"/>
                  <a:gd name="T7" fmla="*/ 139 h 186"/>
                  <a:gd name="T8" fmla="*/ 138 w 188"/>
                  <a:gd name="T9" fmla="*/ 119 h 186"/>
                  <a:gd name="T10" fmla="*/ 138 w 188"/>
                  <a:gd name="T11" fmla="*/ 119 h 186"/>
                  <a:gd name="T12" fmla="*/ 155 w 188"/>
                  <a:gd name="T13" fmla="*/ 72 h 186"/>
                  <a:gd name="T14" fmla="*/ 155 w 188"/>
                  <a:gd name="T15" fmla="*/ 72 h 186"/>
                  <a:gd name="T16" fmla="*/ 116 w 188"/>
                  <a:gd name="T17" fmla="*/ 44 h 186"/>
                  <a:gd name="T18" fmla="*/ 116 w 188"/>
                  <a:gd name="T19" fmla="*/ 44 h 186"/>
                  <a:gd name="T20" fmla="*/ 100 w 188"/>
                  <a:gd name="T21" fmla="*/ 51 h 186"/>
                  <a:gd name="T22" fmla="*/ 100 w 188"/>
                  <a:gd name="T23" fmla="*/ 51 h 186"/>
                  <a:gd name="T24" fmla="*/ 66 w 188"/>
                  <a:gd name="T25" fmla="*/ 131 h 186"/>
                  <a:gd name="T26" fmla="*/ 58 w 188"/>
                  <a:gd name="T27" fmla="*/ 42 h 186"/>
                  <a:gd name="T28" fmla="*/ 58 w 188"/>
                  <a:gd name="T29" fmla="*/ 42 h 186"/>
                  <a:gd name="T30" fmla="*/ 171 w 188"/>
                  <a:gd name="T31" fmla="*/ 51 h 186"/>
                  <a:gd name="T32" fmla="*/ 171 w 188"/>
                  <a:gd name="T33" fmla="*/ 51 h 186"/>
                  <a:gd name="T34" fmla="*/ 180 w 188"/>
                  <a:gd name="T35" fmla="*/ 111 h 186"/>
                  <a:gd name="T36" fmla="*/ 180 w 188"/>
                  <a:gd name="T37" fmla="*/ 111 h 186"/>
                  <a:gd name="T38" fmla="*/ 169 w 188"/>
                  <a:gd name="T39" fmla="*/ 125 h 186"/>
                  <a:gd name="T40" fmla="*/ 169 w 188"/>
                  <a:gd name="T41" fmla="*/ 125 h 186"/>
                  <a:gd name="T42" fmla="*/ 169 w 188"/>
                  <a:gd name="T43" fmla="*/ 148 h 186"/>
                  <a:gd name="T44" fmla="*/ 169 w 188"/>
                  <a:gd name="T45" fmla="*/ 148 h 186"/>
                  <a:gd name="T46" fmla="*/ 35 w 188"/>
                  <a:gd name="T47" fmla="*/ 142 h 186"/>
                  <a:gd name="T48" fmla="*/ 35 w 188"/>
                  <a:gd name="T49" fmla="*/ 142 h 186"/>
                  <a:gd name="T50" fmla="*/ 58 w 188"/>
                  <a:gd name="T51" fmla="*/ 42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88" h="186">
                    <a:moveTo>
                      <a:pt x="66" y="131"/>
                    </a:moveTo>
                    <a:lnTo>
                      <a:pt x="66" y="131"/>
                    </a:lnTo>
                    <a:cubicBezTo>
                      <a:pt x="80" y="142"/>
                      <a:pt x="97" y="143"/>
                      <a:pt x="113" y="139"/>
                    </a:cubicBezTo>
                    <a:lnTo>
                      <a:pt x="113" y="139"/>
                    </a:lnTo>
                    <a:cubicBezTo>
                      <a:pt x="117" y="129"/>
                      <a:pt x="126" y="126"/>
                      <a:pt x="138" y="119"/>
                    </a:cubicBezTo>
                    <a:lnTo>
                      <a:pt x="138" y="119"/>
                    </a:lnTo>
                    <a:cubicBezTo>
                      <a:pt x="154" y="109"/>
                      <a:pt x="164" y="94"/>
                      <a:pt x="155" y="72"/>
                    </a:cubicBezTo>
                    <a:lnTo>
                      <a:pt x="155" y="72"/>
                    </a:lnTo>
                    <a:cubicBezTo>
                      <a:pt x="150" y="62"/>
                      <a:pt x="129" y="44"/>
                      <a:pt x="116" y="44"/>
                    </a:cubicBezTo>
                    <a:lnTo>
                      <a:pt x="116" y="44"/>
                    </a:lnTo>
                    <a:cubicBezTo>
                      <a:pt x="112" y="44"/>
                      <a:pt x="104" y="48"/>
                      <a:pt x="100" y="51"/>
                    </a:cubicBezTo>
                    <a:lnTo>
                      <a:pt x="100" y="51"/>
                    </a:lnTo>
                    <a:cubicBezTo>
                      <a:pt x="76" y="63"/>
                      <a:pt x="21" y="97"/>
                      <a:pt x="66" y="131"/>
                    </a:cubicBezTo>
                    <a:close/>
                    <a:moveTo>
                      <a:pt x="58" y="42"/>
                    </a:moveTo>
                    <a:lnTo>
                      <a:pt x="58" y="42"/>
                    </a:lnTo>
                    <a:cubicBezTo>
                      <a:pt x="89" y="23"/>
                      <a:pt x="146" y="0"/>
                      <a:pt x="171" y="51"/>
                    </a:cubicBezTo>
                    <a:lnTo>
                      <a:pt x="171" y="51"/>
                    </a:lnTo>
                    <a:cubicBezTo>
                      <a:pt x="179" y="71"/>
                      <a:pt x="187" y="94"/>
                      <a:pt x="180" y="111"/>
                    </a:cubicBezTo>
                    <a:lnTo>
                      <a:pt x="180" y="111"/>
                    </a:lnTo>
                    <a:cubicBezTo>
                      <a:pt x="177" y="118"/>
                      <a:pt x="173" y="122"/>
                      <a:pt x="169" y="125"/>
                    </a:cubicBezTo>
                    <a:lnTo>
                      <a:pt x="169" y="125"/>
                    </a:lnTo>
                    <a:cubicBezTo>
                      <a:pt x="176" y="131"/>
                      <a:pt x="179" y="142"/>
                      <a:pt x="169" y="148"/>
                    </a:cubicBezTo>
                    <a:lnTo>
                      <a:pt x="169" y="148"/>
                    </a:lnTo>
                    <a:cubicBezTo>
                      <a:pt x="133" y="167"/>
                      <a:pt x="76" y="185"/>
                      <a:pt x="35" y="142"/>
                    </a:cubicBezTo>
                    <a:lnTo>
                      <a:pt x="35" y="142"/>
                    </a:lnTo>
                    <a:cubicBezTo>
                      <a:pt x="0" y="104"/>
                      <a:pt x="26" y="60"/>
                      <a:pt x="58" y="4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s-ES_tradnl" sz="3200"/>
              </a:p>
            </p:txBody>
          </p:sp>
        </p:grpSp>
      </p:grpSp>
      <p:sp>
        <p:nvSpPr>
          <p:cNvPr id="245" name="TextBox 244">
            <a:extLst>
              <a:ext uri="{FF2B5EF4-FFF2-40B4-BE49-F238E27FC236}">
                <a16:creationId xmlns:a16="http://schemas.microsoft.com/office/drawing/2014/main" id="{57046E1C-DDBA-4695-AA69-2C4D5B9360AE}"/>
              </a:ext>
            </a:extLst>
          </p:cNvPr>
          <p:cNvSpPr txBox="1"/>
          <p:nvPr/>
        </p:nvSpPr>
        <p:spPr>
          <a:xfrm>
            <a:off x="2023818" y="1961068"/>
            <a:ext cx="95536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nhà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(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luyện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, quay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video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up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lên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Padlet của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lớp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247" name="TextBox 246">
            <a:extLst>
              <a:ext uri="{FF2B5EF4-FFF2-40B4-BE49-F238E27FC236}">
                <a16:creationId xmlns:a16="http://schemas.microsoft.com/office/drawing/2014/main" id="{EC058E45-AF30-4DA3-91A5-E0BE99F6D8F3}"/>
              </a:ext>
            </a:extLst>
          </p:cNvPr>
          <p:cNvSpPr txBox="1"/>
          <p:nvPr/>
        </p:nvSpPr>
        <p:spPr>
          <a:xfrm>
            <a:off x="2018912" y="3356305"/>
            <a:ext cx="97502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Xem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lại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nhiệm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vụ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người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nghe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  <p:sp>
        <p:nvSpPr>
          <p:cNvPr id="253" name="TextBox 252">
            <a:extLst>
              <a:ext uri="{FF2B5EF4-FFF2-40B4-BE49-F238E27FC236}">
                <a16:creationId xmlns:a16="http://schemas.microsoft.com/office/drawing/2014/main" id="{EC911A40-A804-4756-86C0-C1FF99361339}"/>
              </a:ext>
            </a:extLst>
          </p:cNvPr>
          <p:cNvSpPr txBox="1"/>
          <p:nvPr/>
        </p:nvSpPr>
        <p:spPr>
          <a:xfrm>
            <a:off x="2872892" y="693565"/>
            <a:ext cx="69134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HƯỚNG DẪN </a:t>
            </a:r>
            <a:r>
              <a:rPr lang="en-US" sz="4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Nunito Bold" charset="0"/>
                <a:cs typeface="Times New Roman" panose="02020603050405020304" pitchFamily="18" charset="0"/>
              </a:rPr>
              <a:t>VỀ NHÀ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Nunito Bold" charset="0"/>
              <a:cs typeface="Times New Roman" panose="02020603050405020304" pitchFamily="18" charset="0"/>
            </a:endParaRPr>
          </a:p>
        </p:txBody>
      </p:sp>
      <p:sp>
        <p:nvSpPr>
          <p:cNvPr id="257" name="Freeform 313">
            <a:extLst>
              <a:ext uri="{FF2B5EF4-FFF2-40B4-BE49-F238E27FC236}">
                <a16:creationId xmlns:a16="http://schemas.microsoft.com/office/drawing/2014/main" id="{CF942A3A-B8D2-46EB-9063-3933F3D063B1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2001" y="2118138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latin typeface="+mn-lt"/>
            </a:endParaRPr>
          </a:p>
        </p:txBody>
      </p:sp>
      <p:sp>
        <p:nvSpPr>
          <p:cNvPr id="259" name="Freeform 313">
            <a:extLst>
              <a:ext uri="{FF2B5EF4-FFF2-40B4-BE49-F238E27FC236}">
                <a16:creationId xmlns:a16="http://schemas.microsoft.com/office/drawing/2014/main" id="{967CABB5-1155-49CA-9434-B4EB80AF146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832001" y="3271329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264" name="Freeform 313">
            <a:extLst>
              <a:ext uri="{FF2B5EF4-FFF2-40B4-BE49-F238E27FC236}">
                <a16:creationId xmlns:a16="http://schemas.microsoft.com/office/drawing/2014/main" id="{8CF111C5-3210-4A00-B9AC-90824ABC75AE}"/>
              </a:ext>
            </a:extLst>
          </p:cNvPr>
          <p:cNvSpPr>
            <a:spLocks noChangeArrowheads="1"/>
          </p:cNvSpPr>
          <p:nvPr/>
        </p:nvSpPr>
        <p:spPr bwMode="auto">
          <a:xfrm rot="16404019">
            <a:off x="849663" y="4241130"/>
            <a:ext cx="773173" cy="699867"/>
          </a:xfrm>
          <a:custGeom>
            <a:avLst/>
            <a:gdLst>
              <a:gd name="T0" fmla="*/ 205 w 345"/>
              <a:gd name="T1" fmla="*/ 164 h 311"/>
              <a:gd name="T2" fmla="*/ 205 w 345"/>
              <a:gd name="T3" fmla="*/ 164 h 311"/>
              <a:gd name="T4" fmla="*/ 211 w 345"/>
              <a:gd name="T5" fmla="*/ 146 h 311"/>
              <a:gd name="T6" fmla="*/ 211 w 345"/>
              <a:gd name="T7" fmla="*/ 146 h 311"/>
              <a:gd name="T8" fmla="*/ 233 w 345"/>
              <a:gd name="T9" fmla="*/ 162 h 311"/>
              <a:gd name="T10" fmla="*/ 233 w 345"/>
              <a:gd name="T11" fmla="*/ 162 h 311"/>
              <a:gd name="T12" fmla="*/ 205 w 345"/>
              <a:gd name="T13" fmla="*/ 214 h 311"/>
              <a:gd name="T14" fmla="*/ 205 w 345"/>
              <a:gd name="T15" fmla="*/ 214 h 311"/>
              <a:gd name="T16" fmla="*/ 141 w 345"/>
              <a:gd name="T17" fmla="*/ 156 h 311"/>
              <a:gd name="T18" fmla="*/ 141 w 345"/>
              <a:gd name="T19" fmla="*/ 156 h 311"/>
              <a:gd name="T20" fmla="*/ 281 w 345"/>
              <a:gd name="T21" fmla="*/ 95 h 311"/>
              <a:gd name="T22" fmla="*/ 281 w 345"/>
              <a:gd name="T23" fmla="*/ 95 h 311"/>
              <a:gd name="T24" fmla="*/ 304 w 345"/>
              <a:gd name="T25" fmla="*/ 189 h 311"/>
              <a:gd name="T26" fmla="*/ 304 w 345"/>
              <a:gd name="T27" fmla="*/ 189 h 311"/>
              <a:gd name="T28" fmla="*/ 239 w 345"/>
              <a:gd name="T29" fmla="*/ 251 h 311"/>
              <a:gd name="T30" fmla="*/ 239 w 345"/>
              <a:gd name="T31" fmla="*/ 251 h 311"/>
              <a:gd name="T32" fmla="*/ 76 w 345"/>
              <a:gd name="T33" fmla="*/ 201 h 311"/>
              <a:gd name="T34" fmla="*/ 76 w 345"/>
              <a:gd name="T35" fmla="*/ 201 h 311"/>
              <a:gd name="T36" fmla="*/ 161 w 345"/>
              <a:gd name="T37" fmla="*/ 30 h 311"/>
              <a:gd name="T38" fmla="*/ 161 w 345"/>
              <a:gd name="T39" fmla="*/ 30 h 311"/>
              <a:gd name="T40" fmla="*/ 148 w 345"/>
              <a:gd name="T41" fmla="*/ 7 h 311"/>
              <a:gd name="T42" fmla="*/ 148 w 345"/>
              <a:gd name="T43" fmla="*/ 7 h 311"/>
              <a:gd name="T44" fmla="*/ 60 w 345"/>
              <a:gd name="T45" fmla="*/ 237 h 311"/>
              <a:gd name="T46" fmla="*/ 60 w 345"/>
              <a:gd name="T47" fmla="*/ 237 h 311"/>
              <a:gd name="T48" fmla="*/ 307 w 345"/>
              <a:gd name="T49" fmla="*/ 235 h 311"/>
              <a:gd name="T50" fmla="*/ 307 w 345"/>
              <a:gd name="T51" fmla="*/ 235 h 311"/>
              <a:gd name="T52" fmla="*/ 320 w 345"/>
              <a:gd name="T53" fmla="*/ 104 h 311"/>
              <a:gd name="T54" fmla="*/ 320 w 345"/>
              <a:gd name="T55" fmla="*/ 104 h 311"/>
              <a:gd name="T56" fmla="*/ 205 w 345"/>
              <a:gd name="T57" fmla="*/ 49 h 311"/>
              <a:gd name="T58" fmla="*/ 205 w 345"/>
              <a:gd name="T59" fmla="*/ 49 h 311"/>
              <a:gd name="T60" fmla="*/ 113 w 345"/>
              <a:gd name="T61" fmla="*/ 138 h 311"/>
              <a:gd name="T62" fmla="*/ 113 w 345"/>
              <a:gd name="T63" fmla="*/ 138 h 311"/>
              <a:gd name="T64" fmla="*/ 178 w 345"/>
              <a:gd name="T65" fmla="*/ 245 h 311"/>
              <a:gd name="T66" fmla="*/ 178 w 345"/>
              <a:gd name="T67" fmla="*/ 245 h 311"/>
              <a:gd name="T68" fmla="*/ 247 w 345"/>
              <a:gd name="T69" fmla="*/ 142 h 311"/>
              <a:gd name="T70" fmla="*/ 247 w 345"/>
              <a:gd name="T71" fmla="*/ 142 h 311"/>
              <a:gd name="T72" fmla="*/ 195 w 345"/>
              <a:gd name="T73" fmla="*/ 128 h 311"/>
              <a:gd name="T74" fmla="*/ 195 w 345"/>
              <a:gd name="T75" fmla="*/ 128 h 311"/>
              <a:gd name="T76" fmla="*/ 190 w 345"/>
              <a:gd name="T77" fmla="*/ 175 h 311"/>
              <a:gd name="T78" fmla="*/ 190 w 345"/>
              <a:gd name="T79" fmla="*/ 175 h 311"/>
              <a:gd name="T80" fmla="*/ 205 w 345"/>
              <a:gd name="T81" fmla="*/ 164 h 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345" h="311">
                <a:moveTo>
                  <a:pt x="205" y="164"/>
                </a:moveTo>
                <a:lnTo>
                  <a:pt x="205" y="164"/>
                </a:lnTo>
                <a:cubicBezTo>
                  <a:pt x="201" y="156"/>
                  <a:pt x="205" y="147"/>
                  <a:pt x="211" y="146"/>
                </a:cubicBezTo>
                <a:lnTo>
                  <a:pt x="211" y="146"/>
                </a:lnTo>
                <a:cubicBezTo>
                  <a:pt x="222" y="142"/>
                  <a:pt x="231" y="153"/>
                  <a:pt x="233" y="162"/>
                </a:cubicBezTo>
                <a:lnTo>
                  <a:pt x="233" y="162"/>
                </a:lnTo>
                <a:cubicBezTo>
                  <a:pt x="237" y="181"/>
                  <a:pt x="222" y="205"/>
                  <a:pt x="205" y="214"/>
                </a:cubicBezTo>
                <a:lnTo>
                  <a:pt x="205" y="214"/>
                </a:lnTo>
                <a:cubicBezTo>
                  <a:pt x="169" y="235"/>
                  <a:pt x="143" y="187"/>
                  <a:pt x="141" y="156"/>
                </a:cubicBezTo>
                <a:lnTo>
                  <a:pt x="141" y="156"/>
                </a:lnTo>
                <a:cubicBezTo>
                  <a:pt x="140" y="83"/>
                  <a:pt x="228" y="50"/>
                  <a:pt x="281" y="95"/>
                </a:cubicBezTo>
                <a:lnTo>
                  <a:pt x="281" y="95"/>
                </a:lnTo>
                <a:cubicBezTo>
                  <a:pt x="308" y="117"/>
                  <a:pt x="316" y="156"/>
                  <a:pt x="304" y="189"/>
                </a:cubicBezTo>
                <a:lnTo>
                  <a:pt x="304" y="189"/>
                </a:lnTo>
                <a:cubicBezTo>
                  <a:pt x="295" y="220"/>
                  <a:pt x="268" y="239"/>
                  <a:pt x="239" y="251"/>
                </a:cubicBezTo>
                <a:lnTo>
                  <a:pt x="239" y="251"/>
                </a:lnTo>
                <a:cubicBezTo>
                  <a:pt x="182" y="271"/>
                  <a:pt x="99" y="266"/>
                  <a:pt x="76" y="201"/>
                </a:cubicBezTo>
                <a:lnTo>
                  <a:pt x="76" y="201"/>
                </a:lnTo>
                <a:cubicBezTo>
                  <a:pt x="47" y="129"/>
                  <a:pt x="99" y="63"/>
                  <a:pt x="161" y="30"/>
                </a:cubicBezTo>
                <a:lnTo>
                  <a:pt x="161" y="30"/>
                </a:lnTo>
                <a:cubicBezTo>
                  <a:pt x="177" y="22"/>
                  <a:pt x="162" y="0"/>
                  <a:pt x="148" y="7"/>
                </a:cubicBezTo>
                <a:lnTo>
                  <a:pt x="148" y="7"/>
                </a:lnTo>
                <a:cubicBezTo>
                  <a:pt x="65" y="46"/>
                  <a:pt x="0" y="151"/>
                  <a:pt x="60" y="237"/>
                </a:cubicBezTo>
                <a:lnTo>
                  <a:pt x="60" y="237"/>
                </a:lnTo>
                <a:cubicBezTo>
                  <a:pt x="114" y="310"/>
                  <a:pt x="249" y="302"/>
                  <a:pt x="307" y="235"/>
                </a:cubicBezTo>
                <a:lnTo>
                  <a:pt x="307" y="235"/>
                </a:lnTo>
                <a:cubicBezTo>
                  <a:pt x="339" y="200"/>
                  <a:pt x="344" y="146"/>
                  <a:pt x="320" y="104"/>
                </a:cubicBezTo>
                <a:lnTo>
                  <a:pt x="320" y="104"/>
                </a:lnTo>
                <a:cubicBezTo>
                  <a:pt x="297" y="63"/>
                  <a:pt x="251" y="41"/>
                  <a:pt x="205" y="49"/>
                </a:cubicBezTo>
                <a:lnTo>
                  <a:pt x="205" y="49"/>
                </a:lnTo>
                <a:cubicBezTo>
                  <a:pt x="159" y="55"/>
                  <a:pt x="118" y="92"/>
                  <a:pt x="113" y="138"/>
                </a:cubicBezTo>
                <a:lnTo>
                  <a:pt x="113" y="138"/>
                </a:lnTo>
                <a:cubicBezTo>
                  <a:pt x="106" y="183"/>
                  <a:pt x="130" y="239"/>
                  <a:pt x="178" y="245"/>
                </a:cubicBezTo>
                <a:lnTo>
                  <a:pt x="178" y="245"/>
                </a:lnTo>
                <a:cubicBezTo>
                  <a:pt x="228" y="252"/>
                  <a:pt x="275" y="184"/>
                  <a:pt x="247" y="142"/>
                </a:cubicBezTo>
                <a:lnTo>
                  <a:pt x="247" y="142"/>
                </a:lnTo>
                <a:cubicBezTo>
                  <a:pt x="236" y="125"/>
                  <a:pt x="212" y="116"/>
                  <a:pt x="195" y="128"/>
                </a:cubicBezTo>
                <a:lnTo>
                  <a:pt x="195" y="128"/>
                </a:lnTo>
                <a:cubicBezTo>
                  <a:pt x="180" y="138"/>
                  <a:pt x="174" y="162"/>
                  <a:pt x="190" y="175"/>
                </a:cubicBezTo>
                <a:lnTo>
                  <a:pt x="190" y="175"/>
                </a:lnTo>
                <a:cubicBezTo>
                  <a:pt x="198" y="181"/>
                  <a:pt x="210" y="174"/>
                  <a:pt x="205" y="164"/>
                </a:cubicBezTo>
              </a:path>
            </a:pathLst>
          </a:custGeom>
          <a:solidFill>
            <a:schemeClr val="accent1"/>
          </a:solidFill>
          <a:ln>
            <a:noFill/>
          </a:ln>
          <a:effectLst/>
        </p:spPr>
        <p:txBody>
          <a:bodyPr wrap="none"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s-ES_tradnl" sz="3200">
              <a:latin typeface="+mn-lt"/>
            </a:endParaRPr>
          </a:p>
        </p:txBody>
      </p:sp>
      <p:sp>
        <p:nvSpPr>
          <p:cNvPr id="241" name="TextBox 240">
            <a:extLst>
              <a:ext uri="{FF2B5EF4-FFF2-40B4-BE49-F238E27FC236}">
                <a16:creationId xmlns:a16="http://schemas.microsoft.com/office/drawing/2014/main" id="{F354D511-7465-4294-A974-D93E9B7E58F2}"/>
              </a:ext>
            </a:extLst>
          </p:cNvPr>
          <p:cNvSpPr txBox="1"/>
          <p:nvPr/>
        </p:nvSpPr>
        <p:spPr>
          <a:xfrm>
            <a:off x="2011101" y="4319640"/>
            <a:ext cx="95536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Chuẩn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bị</a:t>
            </a:r>
            <a:r>
              <a:rPr lang="en-US" sz="3200" b="1" dirty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vi-VN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ho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bài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nói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trình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bày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trước</a:t>
            </a:r>
            <a:r>
              <a:rPr lang="en-US" sz="3200" b="1" dirty="0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tx2">
                    <a:lumMod val="50000"/>
                  </a:schemeClr>
                </a:solidFill>
                <a:latin typeface="Times New Roman" panose="02020603050405020304" pitchFamily="18" charset="0"/>
                <a:ea typeface="Lato Light" panose="020F0502020204030203" pitchFamily="34" charset="0"/>
                <a:cs typeface="Times New Roman" panose="02020603050405020304" pitchFamily="18" charset="0"/>
              </a:rPr>
              <a:t>lớp</a:t>
            </a:r>
            <a:endParaRPr lang="en-US" sz="3200" b="1" dirty="0">
              <a:solidFill>
                <a:schemeClr val="tx2">
                  <a:lumMod val="50000"/>
                </a:schemeClr>
              </a:solidFill>
              <a:latin typeface="Times New Roman" panose="02020603050405020304" pitchFamily="18" charset="0"/>
              <a:ea typeface="Lato Light" panose="020F0502020204030203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0808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/>
      <p:bldP spid="247" grpId="0"/>
      <p:bldP spid="257" grpId="0" animBg="1"/>
      <p:bldP spid="259" grpId="0" animBg="1"/>
      <p:bldP spid="264" grpId="0" animBg="1"/>
      <p:bldP spid="241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op 75+ hình nền powerpoint học tập chất lượng full hd cực đẹ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01371" y="1451429"/>
            <a:ext cx="840377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 ƠN CÁC THẦY CÔ GIÁO VÀ CÁC EM HỌC SINH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9547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240"/>
            <a:ext cx="12192000" cy="682752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1648691" y="1149927"/>
            <a:ext cx="4197927" cy="81741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endParaRPr 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0036" y="2493818"/>
            <a:ext cx="93379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tương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4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ta</a:t>
            </a:r>
            <a:r>
              <a:rPr lang="pt-B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pt-B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8074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9173"/>
          </a:xfrm>
          <a:prstGeom prst="rect">
            <a:avLst/>
          </a:prstGeom>
        </p:spPr>
      </p:pic>
      <p:sp>
        <p:nvSpPr>
          <p:cNvPr id="5" name="Rectangle 4">
            <a:hlinkClick r:id="rId3" action="ppaction://hlinksldjump"/>
          </p:cNvPr>
          <p:cNvSpPr/>
          <p:nvPr/>
        </p:nvSpPr>
        <p:spPr>
          <a:xfrm>
            <a:off x="2618509" y="1027905"/>
            <a:ext cx="3034145" cy="225829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hlinkClick r:id="rId4" action="ppaction://hlinksldjump"/>
          </p:cNvPr>
          <p:cNvSpPr/>
          <p:nvPr/>
        </p:nvSpPr>
        <p:spPr>
          <a:xfrm>
            <a:off x="2618509" y="3616722"/>
            <a:ext cx="3034145" cy="2258291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hlinkClick r:id="rId5" action="ppaction://hlinksldjump"/>
          </p:cNvPr>
          <p:cNvSpPr/>
          <p:nvPr/>
        </p:nvSpPr>
        <p:spPr>
          <a:xfrm>
            <a:off x="5770417" y="3616722"/>
            <a:ext cx="3034145" cy="225829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7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hlinkClick r:id="rId6" action="ppaction://hlinksldjump"/>
          </p:cNvPr>
          <p:cNvSpPr/>
          <p:nvPr/>
        </p:nvSpPr>
        <p:spPr>
          <a:xfrm>
            <a:off x="5770418" y="1027906"/>
            <a:ext cx="3034145" cy="225829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en-US" sz="7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Isosceles Triangle 8">
            <a:hlinkClick r:id="rId7" action="ppaction://hlinksldjump"/>
          </p:cNvPr>
          <p:cNvSpPr/>
          <p:nvPr/>
        </p:nvSpPr>
        <p:spPr>
          <a:xfrm>
            <a:off x="11353800" y="5663821"/>
            <a:ext cx="574343" cy="914400"/>
          </a:xfrm>
          <a:prstGeom prst="triangl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55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8691" y="472859"/>
            <a:ext cx="8548253" cy="5515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7782" y="5611090"/>
            <a:ext cx="75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>
            <a:hlinkClick r:id="rId5" action="ppaction://hlinksldjump"/>
          </p:cNvPr>
          <p:cNvSpPr/>
          <p:nvPr/>
        </p:nvSpPr>
        <p:spPr>
          <a:xfrm>
            <a:off x="10945504" y="6127845"/>
            <a:ext cx="1023583" cy="730155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73380" y="203298"/>
            <a:ext cx="1744247" cy="11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617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2835" y="243493"/>
            <a:ext cx="10280073" cy="50436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87782" y="5611090"/>
            <a:ext cx="75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>
            <a:hlinkClick r:id="rId5" action="ppaction://hlinksldjump"/>
          </p:cNvPr>
          <p:cNvSpPr/>
          <p:nvPr/>
        </p:nvSpPr>
        <p:spPr>
          <a:xfrm>
            <a:off x="11000096" y="5882185"/>
            <a:ext cx="914400" cy="84616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034" y="5234423"/>
            <a:ext cx="1744247" cy="11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86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969395" y="1690688"/>
            <a:ext cx="2543175" cy="18002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83786" y="1690688"/>
            <a:ext cx="2162175" cy="2114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8834" y="1481138"/>
            <a:ext cx="1809750" cy="253365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369128" y="4932837"/>
            <a:ext cx="75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>
            <a:hlinkClick r:id="rId7" action="ppaction://hlinksldjump"/>
          </p:cNvPr>
          <p:cNvSpPr/>
          <p:nvPr/>
        </p:nvSpPr>
        <p:spPr>
          <a:xfrm>
            <a:off x="10631606" y="6168788"/>
            <a:ext cx="900752" cy="545911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209858" y="38456"/>
            <a:ext cx="1744247" cy="11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963" y="133160"/>
            <a:ext cx="9975273" cy="522989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21527" y="5611090"/>
            <a:ext cx="75091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>
            <a:hlinkClick r:id="rId5" action="ppaction://hlinksldjump"/>
          </p:cNvPr>
          <p:cNvSpPr/>
          <p:nvPr/>
        </p:nvSpPr>
        <p:spPr>
          <a:xfrm>
            <a:off x="10440537" y="5813946"/>
            <a:ext cx="777923" cy="736979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Đồng hồ đếm ngược 5 phút - 5 Minutes">
            <a:hlinkClick r:id="" action="ppaction://media"/>
            <a:extLst>
              <a:ext uri="{FF2B5EF4-FFF2-40B4-BE49-F238E27FC236}">
                <a16:creationId xmlns:a16="http://schemas.microsoft.com/office/drawing/2014/main" id="{D734AC49-00C6-464C-9947-0DFF78B7F2FF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90539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39" y="5604236"/>
            <a:ext cx="1744247" cy="1156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857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23"/>
            <a:ext cx="12192000" cy="68503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463635" y="1576244"/>
            <a:ext cx="775854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kẻ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Bạo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7894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429</TotalTime>
  <Words>1164</Words>
  <Application>Microsoft Office PowerPoint</Application>
  <PresentationFormat>Widescreen</PresentationFormat>
  <Paragraphs>121</Paragraphs>
  <Slides>28</Slides>
  <Notes>5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0" baseType="lpstr">
      <vt:lpstr>Arial</vt:lpstr>
      <vt:lpstr>Arial Unicode MS</vt:lpstr>
      <vt:lpstr>Calibri</vt:lpstr>
      <vt:lpstr>Calibri Light</vt:lpstr>
      <vt:lpstr>Cambria</vt:lpstr>
      <vt:lpstr>Lato Light</vt:lpstr>
      <vt:lpstr>Nunito Bold</vt:lpstr>
      <vt:lpstr>Roboto</vt:lpstr>
      <vt:lpstr>Roboto Regular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Thùy</dc:creator>
  <cp:lastModifiedBy>Nguyễn Thùy</cp:lastModifiedBy>
  <cp:revision>37</cp:revision>
  <dcterms:created xsi:type="dcterms:W3CDTF">2024-03-29T23:03:01Z</dcterms:created>
  <dcterms:modified xsi:type="dcterms:W3CDTF">2024-04-04T15:17:12Z</dcterms:modified>
</cp:coreProperties>
</file>