
<file path=[Content_Types].xml><?xml version="1.0" encoding="utf-8"?>
<Types xmlns="http://schemas.openxmlformats.org/package/2006/content-types">
  <Default Extension="jpeg" ContentType="image/jpeg"/>
  <Default Extension="m4a" ContentType="audio/mp4"/>
  <Default Extension="mp4" ContentType="video/mp4"/>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omments/comment1.xml" ContentType="application/vnd.openxmlformats-officedocument.presentationml.comment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omments/comment2.xml" ContentType="application/vnd.openxmlformats-officedocument.presentationml.comment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7"/>
  </p:notesMasterIdLst>
  <p:sldIdLst>
    <p:sldId id="271" r:id="rId2"/>
    <p:sldId id="256" r:id="rId3"/>
    <p:sldId id="275" r:id="rId4"/>
    <p:sldId id="302" r:id="rId5"/>
    <p:sldId id="308" r:id="rId6"/>
    <p:sldId id="279" r:id="rId7"/>
    <p:sldId id="362" r:id="rId8"/>
    <p:sldId id="335" r:id="rId9"/>
    <p:sldId id="347" r:id="rId10"/>
    <p:sldId id="281" r:id="rId11"/>
    <p:sldId id="356" r:id="rId12"/>
    <p:sldId id="346" r:id="rId13"/>
    <p:sldId id="348" r:id="rId14"/>
    <p:sldId id="349" r:id="rId15"/>
    <p:sldId id="363" r:id="rId16"/>
    <p:sldId id="350" r:id="rId17"/>
    <p:sldId id="352" r:id="rId18"/>
    <p:sldId id="354" r:id="rId19"/>
    <p:sldId id="364" r:id="rId20"/>
    <p:sldId id="313" r:id="rId21"/>
    <p:sldId id="357" r:id="rId22"/>
    <p:sldId id="365" r:id="rId23"/>
    <p:sldId id="314" r:id="rId24"/>
    <p:sldId id="330" r:id="rId25"/>
    <p:sldId id="272"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DIBOOKS" initials="E" lastIdx="11" clrIdx="0">
    <p:extLst>
      <p:ext uri="{19B8F6BF-5375-455C-9EA6-DF929625EA0E}">
        <p15:presenceInfo xmlns:p15="http://schemas.microsoft.com/office/powerpoint/2012/main" userId="e44a7bdf1da03790" providerId="Windows Live"/>
      </p:ext>
    </p:extLst>
  </p:cmAuthor>
  <p:cmAuthor id="2" name="QUAN" initials="Q" lastIdx="1" clrIdx="1">
    <p:extLst>
      <p:ext uri="{19B8F6BF-5375-455C-9EA6-DF929625EA0E}">
        <p15:presenceInfo xmlns:p15="http://schemas.microsoft.com/office/powerpoint/2012/main" userId="d05decfa4a31974a" providerId="Windows Live"/>
      </p:ext>
    </p:extLst>
  </p:cmAuthor>
  <p:cmAuthor id="3" name=" " initials="" lastIdx="2" clrIdx="2">
    <p:extLst>
      <p:ext uri="{19B8F6BF-5375-455C-9EA6-DF929625EA0E}">
        <p15:presenceInfo xmlns:p15="http://schemas.microsoft.com/office/powerpoint/2012/main" userId="8ae28925662f913a"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FB7BD"/>
    <a:srgbClr val="048DA4"/>
    <a:srgbClr val="F7941E"/>
    <a:srgbClr val="00A9A5"/>
    <a:srgbClr val="FFDAAB"/>
    <a:srgbClr val="CBEAF0"/>
    <a:srgbClr val="48C0B6"/>
    <a:srgbClr val="FBB040"/>
    <a:srgbClr val="00B2A5"/>
    <a:srgbClr val="FF980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2B52706-DE9A-43E8-A9A2-04EE0AEB14BB}" v="118" dt="2022-02-16T09:42:59.38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130" autoAdjust="0"/>
    <p:restoredTop sz="94660"/>
  </p:normalViewPr>
  <p:slideViewPr>
    <p:cSldViewPr snapToGrid="0" showGuides="1">
      <p:cViewPr varScale="1">
        <p:scale>
          <a:sx n="78" d="100"/>
          <a:sy n="78" d="100"/>
        </p:scale>
        <p:origin x="734" y="5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 " userId="8ae28925662f913a" providerId="LiveId" clId="{A2B52706-DE9A-43E8-A9A2-04EE0AEB14BB}"/>
    <pc:docChg chg="undo redo custSel delSld modSld">
      <pc:chgData name=" " userId="8ae28925662f913a" providerId="LiveId" clId="{A2B52706-DE9A-43E8-A9A2-04EE0AEB14BB}" dt="2022-02-16T09:42:59.384" v="681" actId="20577"/>
      <pc:docMkLst>
        <pc:docMk/>
      </pc:docMkLst>
      <pc:sldChg chg="modSp mod">
        <pc:chgData name=" " userId="8ae28925662f913a" providerId="LiveId" clId="{A2B52706-DE9A-43E8-A9A2-04EE0AEB14BB}" dt="2022-02-16T09:38:34.935" v="335" actId="14100"/>
        <pc:sldMkLst>
          <pc:docMk/>
          <pc:sldMk cId="3563799751" sldId="281"/>
        </pc:sldMkLst>
        <pc:spChg chg="mod">
          <ac:chgData name=" " userId="8ae28925662f913a" providerId="LiveId" clId="{A2B52706-DE9A-43E8-A9A2-04EE0AEB14BB}" dt="2022-02-16T09:38:34.935" v="335" actId="14100"/>
          <ac:spMkLst>
            <pc:docMk/>
            <pc:sldMk cId="3563799751" sldId="281"/>
            <ac:spMk id="15" creationId="{00000000-0000-0000-0000-000000000000}"/>
          </ac:spMkLst>
        </pc:spChg>
      </pc:sldChg>
      <pc:sldChg chg="modSp mod">
        <pc:chgData name=" " userId="8ae28925662f913a" providerId="LiveId" clId="{A2B52706-DE9A-43E8-A9A2-04EE0AEB14BB}" dt="2022-02-16T09:36:57.697" v="217" actId="14100"/>
        <pc:sldMkLst>
          <pc:docMk/>
          <pc:sldMk cId="658201877" sldId="302"/>
        </pc:sldMkLst>
        <pc:spChg chg="mod">
          <ac:chgData name=" " userId="8ae28925662f913a" providerId="LiveId" clId="{A2B52706-DE9A-43E8-A9A2-04EE0AEB14BB}" dt="2022-02-16T09:36:35.803" v="162" actId="14100"/>
          <ac:spMkLst>
            <pc:docMk/>
            <pc:sldMk cId="658201877" sldId="302"/>
            <ac:spMk id="17" creationId="{00000000-0000-0000-0000-000000000000}"/>
          </ac:spMkLst>
        </pc:spChg>
        <pc:spChg chg="mod">
          <ac:chgData name=" " userId="8ae28925662f913a" providerId="LiveId" clId="{A2B52706-DE9A-43E8-A9A2-04EE0AEB14BB}" dt="2022-02-16T09:36:45.634" v="186" actId="20577"/>
          <ac:spMkLst>
            <pc:docMk/>
            <pc:sldMk cId="658201877" sldId="302"/>
            <ac:spMk id="18" creationId="{00000000-0000-0000-0000-000000000000}"/>
          </ac:spMkLst>
        </pc:spChg>
        <pc:spChg chg="mod">
          <ac:chgData name=" " userId="8ae28925662f913a" providerId="LiveId" clId="{A2B52706-DE9A-43E8-A9A2-04EE0AEB14BB}" dt="2022-02-16T09:36:57.697" v="217" actId="14100"/>
          <ac:spMkLst>
            <pc:docMk/>
            <pc:sldMk cId="658201877" sldId="302"/>
            <ac:spMk id="19" creationId="{00000000-0000-0000-0000-000000000000}"/>
          </ac:spMkLst>
        </pc:spChg>
        <pc:cxnChg chg="mod">
          <ac:chgData name=" " userId="8ae28925662f913a" providerId="LiveId" clId="{A2B52706-DE9A-43E8-A9A2-04EE0AEB14BB}" dt="2022-02-16T09:36:35.803" v="162" actId="14100"/>
          <ac:cxnSpMkLst>
            <pc:docMk/>
            <pc:sldMk cId="658201877" sldId="302"/>
            <ac:cxnSpMk id="24" creationId="{00000000-0000-0000-0000-000000000000}"/>
          </ac:cxnSpMkLst>
        </pc:cxnChg>
        <pc:cxnChg chg="mod">
          <ac:chgData name=" " userId="8ae28925662f913a" providerId="LiveId" clId="{A2B52706-DE9A-43E8-A9A2-04EE0AEB14BB}" dt="2022-02-16T09:36:35.803" v="162" actId="14100"/>
          <ac:cxnSpMkLst>
            <pc:docMk/>
            <pc:sldMk cId="658201877" sldId="302"/>
            <ac:cxnSpMk id="25" creationId="{00000000-0000-0000-0000-000000000000}"/>
          </ac:cxnSpMkLst>
        </pc:cxnChg>
        <pc:cxnChg chg="mod">
          <ac:chgData name=" " userId="8ae28925662f913a" providerId="LiveId" clId="{A2B52706-DE9A-43E8-A9A2-04EE0AEB14BB}" dt="2022-02-16T09:36:57.697" v="217" actId="14100"/>
          <ac:cxnSpMkLst>
            <pc:docMk/>
            <pc:sldMk cId="658201877" sldId="302"/>
            <ac:cxnSpMk id="26" creationId="{00000000-0000-0000-0000-000000000000}"/>
          </ac:cxnSpMkLst>
        </pc:cxnChg>
      </pc:sldChg>
      <pc:sldChg chg="modSp mod">
        <pc:chgData name=" " userId="8ae28925662f913a" providerId="LiveId" clId="{A2B52706-DE9A-43E8-A9A2-04EE0AEB14BB}" dt="2022-02-16T09:41:31.839" v="594" actId="14100"/>
        <pc:sldMkLst>
          <pc:docMk/>
          <pc:sldMk cId="626516812" sldId="313"/>
        </pc:sldMkLst>
        <pc:spChg chg="mod">
          <ac:chgData name=" " userId="8ae28925662f913a" providerId="LiveId" clId="{A2B52706-DE9A-43E8-A9A2-04EE0AEB14BB}" dt="2022-02-16T09:34:04.115" v="4" actId="27636"/>
          <ac:spMkLst>
            <pc:docMk/>
            <pc:sldMk cId="626516812" sldId="313"/>
            <ac:spMk id="9" creationId="{00000000-0000-0000-0000-000000000000}"/>
          </ac:spMkLst>
        </pc:spChg>
        <pc:spChg chg="mod">
          <ac:chgData name=" " userId="8ae28925662f913a" providerId="LiveId" clId="{A2B52706-DE9A-43E8-A9A2-04EE0AEB14BB}" dt="2022-02-16T09:41:31.839" v="594" actId="14100"/>
          <ac:spMkLst>
            <pc:docMk/>
            <pc:sldMk cId="626516812" sldId="313"/>
            <ac:spMk id="15" creationId="{8D42F56D-7C23-4C65-9CF0-2F3EAD799934}"/>
          </ac:spMkLst>
        </pc:spChg>
      </pc:sldChg>
      <pc:sldChg chg="addSp modSp mod modAnim">
        <pc:chgData name=" " userId="8ae28925662f913a" providerId="LiveId" clId="{A2B52706-DE9A-43E8-A9A2-04EE0AEB14BB}" dt="2022-02-16T09:34:34.240" v="6"/>
        <pc:sldMkLst>
          <pc:docMk/>
          <pc:sldMk cId="2275727840" sldId="314"/>
        </pc:sldMkLst>
        <pc:spChg chg="mod">
          <ac:chgData name=" " userId="8ae28925662f913a" providerId="LiveId" clId="{A2B52706-DE9A-43E8-A9A2-04EE0AEB14BB}" dt="2022-02-16T09:33:38.651" v="1" actId="1076"/>
          <ac:spMkLst>
            <pc:docMk/>
            <pc:sldMk cId="2275727840" sldId="314"/>
            <ac:spMk id="9" creationId="{C43B4EE5-D525-4443-B04E-58910A374BDA}"/>
          </ac:spMkLst>
        </pc:spChg>
        <pc:spChg chg="add mod">
          <ac:chgData name=" " userId="8ae28925662f913a" providerId="LiveId" clId="{A2B52706-DE9A-43E8-A9A2-04EE0AEB14BB}" dt="2022-02-16T09:34:03.928" v="3"/>
          <ac:spMkLst>
            <pc:docMk/>
            <pc:sldMk cId="2275727840" sldId="314"/>
            <ac:spMk id="10" creationId="{373A9E07-91B0-411B-BA31-04F6DAE0D986}"/>
          </ac:spMkLst>
        </pc:spChg>
        <pc:spChg chg="add mod">
          <ac:chgData name=" " userId="8ae28925662f913a" providerId="LiveId" clId="{A2B52706-DE9A-43E8-A9A2-04EE0AEB14BB}" dt="2022-02-16T09:34:16.590" v="5"/>
          <ac:spMkLst>
            <pc:docMk/>
            <pc:sldMk cId="2275727840" sldId="314"/>
            <ac:spMk id="13" creationId="{31F41E08-19DA-4B52-B43C-D8A57B817274}"/>
          </ac:spMkLst>
        </pc:spChg>
        <pc:spChg chg="add mod">
          <ac:chgData name=" " userId="8ae28925662f913a" providerId="LiveId" clId="{A2B52706-DE9A-43E8-A9A2-04EE0AEB14BB}" dt="2022-02-16T09:34:34.240" v="6"/>
          <ac:spMkLst>
            <pc:docMk/>
            <pc:sldMk cId="2275727840" sldId="314"/>
            <ac:spMk id="14" creationId="{18D87737-5CC4-4EFC-9E00-8A84586B42DB}"/>
          </ac:spMkLst>
        </pc:spChg>
      </pc:sldChg>
      <pc:sldChg chg="modAnim">
        <pc:chgData name=" " userId="8ae28925662f913a" providerId="LiveId" clId="{A2B52706-DE9A-43E8-A9A2-04EE0AEB14BB}" dt="2022-02-16T09:34:51.187" v="7"/>
        <pc:sldMkLst>
          <pc:docMk/>
          <pc:sldMk cId="387957963" sldId="330"/>
        </pc:sldMkLst>
      </pc:sldChg>
      <pc:sldChg chg="modSp mod">
        <pc:chgData name=" " userId="8ae28925662f913a" providerId="LiveId" clId="{A2B52706-DE9A-43E8-A9A2-04EE0AEB14BB}" dt="2022-02-16T09:37:56.712" v="300" actId="14100"/>
        <pc:sldMkLst>
          <pc:docMk/>
          <pc:sldMk cId="4021477443" sldId="335"/>
        </pc:sldMkLst>
        <pc:spChg chg="mod">
          <ac:chgData name=" " userId="8ae28925662f913a" providerId="LiveId" clId="{A2B52706-DE9A-43E8-A9A2-04EE0AEB14BB}" dt="2022-02-16T09:37:56.712" v="300" actId="14100"/>
          <ac:spMkLst>
            <pc:docMk/>
            <pc:sldMk cId="4021477443" sldId="335"/>
            <ac:spMk id="8" creationId="{00000000-0000-0000-0000-000000000000}"/>
          </ac:spMkLst>
        </pc:spChg>
      </pc:sldChg>
      <pc:sldChg chg="modSp mod">
        <pc:chgData name=" " userId="8ae28925662f913a" providerId="LiveId" clId="{A2B52706-DE9A-43E8-A9A2-04EE0AEB14BB}" dt="2022-02-16T09:37:17.018" v="243" actId="14100"/>
        <pc:sldMkLst>
          <pc:docMk/>
          <pc:sldMk cId="2603057441" sldId="344"/>
        </pc:sldMkLst>
        <pc:spChg chg="mod">
          <ac:chgData name=" " userId="8ae28925662f913a" providerId="LiveId" clId="{A2B52706-DE9A-43E8-A9A2-04EE0AEB14BB}" dt="2022-02-16T09:37:17.018" v="243" actId="14100"/>
          <ac:spMkLst>
            <pc:docMk/>
            <pc:sldMk cId="2603057441" sldId="344"/>
            <ac:spMk id="22" creationId="{00000000-0000-0000-0000-000000000000}"/>
          </ac:spMkLst>
        </pc:spChg>
        <pc:cxnChg chg="mod">
          <ac:chgData name=" " userId="8ae28925662f913a" providerId="LiveId" clId="{A2B52706-DE9A-43E8-A9A2-04EE0AEB14BB}" dt="2022-02-16T09:37:17.018" v="243" actId="14100"/>
          <ac:cxnSpMkLst>
            <pc:docMk/>
            <pc:sldMk cId="2603057441" sldId="344"/>
            <ac:cxnSpMk id="26" creationId="{00000000-0000-0000-0000-000000000000}"/>
          </ac:cxnSpMkLst>
        </pc:cxnChg>
      </pc:sldChg>
      <pc:sldChg chg="modSp mod addCm">
        <pc:chgData name=" " userId="8ae28925662f913a" providerId="LiveId" clId="{A2B52706-DE9A-43E8-A9A2-04EE0AEB14BB}" dt="2022-02-16T09:39:22.353" v="348" actId="14100"/>
        <pc:sldMkLst>
          <pc:docMk/>
          <pc:sldMk cId="4180659958" sldId="346"/>
        </pc:sldMkLst>
        <pc:spChg chg="mod">
          <ac:chgData name=" " userId="8ae28925662f913a" providerId="LiveId" clId="{A2B52706-DE9A-43E8-A9A2-04EE0AEB14BB}" dt="2022-02-16T09:39:22.353" v="348" actId="14100"/>
          <ac:spMkLst>
            <pc:docMk/>
            <pc:sldMk cId="4180659958" sldId="346"/>
            <ac:spMk id="8" creationId="{00000000-0000-0000-0000-000000000000}"/>
          </ac:spMkLst>
        </pc:spChg>
      </pc:sldChg>
      <pc:sldChg chg="modSp mod">
        <pc:chgData name=" " userId="8ae28925662f913a" providerId="LiveId" clId="{A2B52706-DE9A-43E8-A9A2-04EE0AEB14BB}" dt="2022-02-16T09:38:44.571" v="345" actId="14100"/>
        <pc:sldMkLst>
          <pc:docMk/>
          <pc:sldMk cId="3832257365" sldId="347"/>
        </pc:sldMkLst>
        <pc:spChg chg="mod">
          <ac:chgData name=" " userId="8ae28925662f913a" providerId="LiveId" clId="{A2B52706-DE9A-43E8-A9A2-04EE0AEB14BB}" dt="2022-02-16T09:38:44.571" v="345" actId="14100"/>
          <ac:spMkLst>
            <pc:docMk/>
            <pc:sldMk cId="3832257365" sldId="347"/>
            <ac:spMk id="8" creationId="{00000000-0000-0000-0000-000000000000}"/>
          </ac:spMkLst>
        </pc:spChg>
      </pc:sldChg>
      <pc:sldChg chg="modSp mod">
        <pc:chgData name=" " userId="8ae28925662f913a" providerId="LiveId" clId="{A2B52706-DE9A-43E8-A9A2-04EE0AEB14BB}" dt="2022-02-16T09:39:28.132" v="358" actId="14100"/>
        <pc:sldMkLst>
          <pc:docMk/>
          <pc:sldMk cId="2203046267" sldId="348"/>
        </pc:sldMkLst>
        <pc:spChg chg="mod">
          <ac:chgData name=" " userId="8ae28925662f913a" providerId="LiveId" clId="{A2B52706-DE9A-43E8-A9A2-04EE0AEB14BB}" dt="2022-02-16T09:39:28.132" v="358" actId="14100"/>
          <ac:spMkLst>
            <pc:docMk/>
            <pc:sldMk cId="2203046267" sldId="348"/>
            <ac:spMk id="8" creationId="{00000000-0000-0000-0000-000000000000}"/>
          </ac:spMkLst>
        </pc:spChg>
      </pc:sldChg>
      <pc:sldChg chg="modSp mod">
        <pc:chgData name=" " userId="8ae28925662f913a" providerId="LiveId" clId="{A2B52706-DE9A-43E8-A9A2-04EE0AEB14BB}" dt="2022-02-16T09:39:34.876" v="360" actId="14100"/>
        <pc:sldMkLst>
          <pc:docMk/>
          <pc:sldMk cId="1580947826" sldId="349"/>
        </pc:sldMkLst>
        <pc:spChg chg="mod">
          <ac:chgData name=" " userId="8ae28925662f913a" providerId="LiveId" clId="{A2B52706-DE9A-43E8-A9A2-04EE0AEB14BB}" dt="2022-02-16T09:39:34.876" v="360" actId="14100"/>
          <ac:spMkLst>
            <pc:docMk/>
            <pc:sldMk cId="1580947826" sldId="349"/>
            <ac:spMk id="8" creationId="{00000000-0000-0000-0000-000000000000}"/>
          </ac:spMkLst>
        </pc:spChg>
      </pc:sldChg>
      <pc:sldChg chg="modSp mod">
        <pc:chgData name=" " userId="8ae28925662f913a" providerId="LiveId" clId="{A2B52706-DE9A-43E8-A9A2-04EE0AEB14BB}" dt="2022-02-16T09:40:19.118" v="492" actId="14100"/>
        <pc:sldMkLst>
          <pc:docMk/>
          <pc:sldMk cId="3415295802" sldId="350"/>
        </pc:sldMkLst>
        <pc:spChg chg="mod">
          <ac:chgData name=" " userId="8ae28925662f913a" providerId="LiveId" clId="{A2B52706-DE9A-43E8-A9A2-04EE0AEB14BB}" dt="2022-02-16T09:40:19.118" v="492" actId="14100"/>
          <ac:spMkLst>
            <pc:docMk/>
            <pc:sldMk cId="3415295802" sldId="350"/>
            <ac:spMk id="8" creationId="{00000000-0000-0000-0000-000000000000}"/>
          </ac:spMkLst>
        </pc:spChg>
      </pc:sldChg>
      <pc:sldChg chg="modSp mod">
        <pc:chgData name=" " userId="8ae28925662f913a" providerId="LiveId" clId="{A2B52706-DE9A-43E8-A9A2-04EE0AEB14BB}" dt="2022-02-16T09:40:35.030" v="495" actId="14100"/>
        <pc:sldMkLst>
          <pc:docMk/>
          <pc:sldMk cId="713976549" sldId="352"/>
        </pc:sldMkLst>
        <pc:spChg chg="mod">
          <ac:chgData name=" " userId="8ae28925662f913a" providerId="LiveId" clId="{A2B52706-DE9A-43E8-A9A2-04EE0AEB14BB}" dt="2022-02-16T09:40:35.030" v="495" actId="14100"/>
          <ac:spMkLst>
            <pc:docMk/>
            <pc:sldMk cId="713976549" sldId="352"/>
            <ac:spMk id="8" creationId="{00000000-0000-0000-0000-000000000000}"/>
          </ac:spMkLst>
        </pc:spChg>
      </pc:sldChg>
      <pc:sldChg chg="modSp mod">
        <pc:chgData name=" " userId="8ae28925662f913a" providerId="LiveId" clId="{A2B52706-DE9A-43E8-A9A2-04EE0AEB14BB}" dt="2022-02-16T09:40:41.075" v="497" actId="14100"/>
        <pc:sldMkLst>
          <pc:docMk/>
          <pc:sldMk cId="3071588167" sldId="354"/>
        </pc:sldMkLst>
        <pc:spChg chg="mod">
          <ac:chgData name=" " userId="8ae28925662f913a" providerId="LiveId" clId="{A2B52706-DE9A-43E8-A9A2-04EE0AEB14BB}" dt="2022-02-16T09:40:41.075" v="497" actId="14100"/>
          <ac:spMkLst>
            <pc:docMk/>
            <pc:sldMk cId="3071588167" sldId="354"/>
            <ac:spMk id="8" creationId="{00000000-0000-0000-0000-000000000000}"/>
          </ac:spMkLst>
        </pc:spChg>
      </pc:sldChg>
      <pc:sldChg chg="modSp mod">
        <pc:chgData name=" " userId="8ae28925662f913a" providerId="LiveId" clId="{A2B52706-DE9A-43E8-A9A2-04EE0AEB14BB}" dt="2022-02-16T09:38:23.984" v="333" actId="14100"/>
        <pc:sldMkLst>
          <pc:docMk/>
          <pc:sldMk cId="765347867" sldId="356"/>
        </pc:sldMkLst>
        <pc:spChg chg="mod">
          <ac:chgData name=" " userId="8ae28925662f913a" providerId="LiveId" clId="{A2B52706-DE9A-43E8-A9A2-04EE0AEB14BB}" dt="2022-02-16T09:38:23.984" v="333" actId="14100"/>
          <ac:spMkLst>
            <pc:docMk/>
            <pc:sldMk cId="765347867" sldId="356"/>
            <ac:spMk id="24" creationId="{F57AA1BC-173D-4BE8-B9BC-5D8905B5424E}"/>
          </ac:spMkLst>
        </pc:spChg>
      </pc:sldChg>
      <pc:sldChg chg="addSp delSp modSp mod addCm">
        <pc:chgData name=" " userId="8ae28925662f913a" providerId="LiveId" clId="{A2B52706-DE9A-43E8-A9A2-04EE0AEB14BB}" dt="2022-02-16T09:42:30.792" v="599" actId="1589"/>
        <pc:sldMkLst>
          <pc:docMk/>
          <pc:sldMk cId="3182974716" sldId="357"/>
        </pc:sldMkLst>
        <pc:spChg chg="add del mod">
          <ac:chgData name=" " userId="8ae28925662f913a" providerId="LiveId" clId="{A2B52706-DE9A-43E8-A9A2-04EE0AEB14BB}" dt="2022-02-16T09:41:52.145" v="598" actId="14100"/>
          <ac:spMkLst>
            <pc:docMk/>
            <pc:sldMk cId="3182974716" sldId="357"/>
            <ac:spMk id="15" creationId="{8D42F56D-7C23-4C65-9CF0-2F3EAD799934}"/>
          </ac:spMkLst>
        </pc:spChg>
      </pc:sldChg>
      <pc:sldChg chg="addSp delSp modSp del mod modAnim">
        <pc:chgData name=" " userId="8ae28925662f913a" providerId="LiveId" clId="{A2B52706-DE9A-43E8-A9A2-04EE0AEB14BB}" dt="2022-02-16T09:37:45.058" v="275" actId="47"/>
        <pc:sldMkLst>
          <pc:docMk/>
          <pc:sldMk cId="3820282740" sldId="358"/>
        </pc:sldMkLst>
        <pc:spChg chg="mod">
          <ac:chgData name=" " userId="8ae28925662f913a" providerId="LiveId" clId="{A2B52706-DE9A-43E8-A9A2-04EE0AEB14BB}" dt="2022-02-16T09:37:29.487" v="273" actId="14100"/>
          <ac:spMkLst>
            <pc:docMk/>
            <pc:sldMk cId="3820282740" sldId="358"/>
            <ac:spMk id="17" creationId="{00000000-0000-0000-0000-000000000000}"/>
          </ac:spMkLst>
        </pc:spChg>
        <pc:spChg chg="del mod">
          <ac:chgData name=" " userId="8ae28925662f913a" providerId="LiveId" clId="{A2B52706-DE9A-43E8-A9A2-04EE0AEB14BB}" dt="2022-02-16T09:37:40.351" v="274" actId="478"/>
          <ac:spMkLst>
            <pc:docMk/>
            <pc:sldMk cId="3820282740" sldId="358"/>
            <ac:spMk id="18" creationId="{00000000-0000-0000-0000-000000000000}"/>
          </ac:spMkLst>
        </pc:spChg>
        <pc:spChg chg="add mod">
          <ac:chgData name=" " userId="8ae28925662f913a" providerId="LiveId" clId="{A2B52706-DE9A-43E8-A9A2-04EE0AEB14BB}" dt="2022-02-16T09:35:48.582" v="52"/>
          <ac:spMkLst>
            <pc:docMk/>
            <pc:sldMk cId="3820282740" sldId="358"/>
            <ac:spMk id="19" creationId="{06F5E421-BD14-404F-90E7-4527DA6865D6}"/>
          </ac:spMkLst>
        </pc:spChg>
        <pc:cxnChg chg="mod">
          <ac:chgData name=" " userId="8ae28925662f913a" providerId="LiveId" clId="{A2B52706-DE9A-43E8-A9A2-04EE0AEB14BB}" dt="2022-02-16T09:37:29.487" v="273" actId="14100"/>
          <ac:cxnSpMkLst>
            <pc:docMk/>
            <pc:sldMk cId="3820282740" sldId="358"/>
            <ac:cxnSpMk id="24" creationId="{00000000-0000-0000-0000-000000000000}"/>
          </ac:cxnSpMkLst>
        </pc:cxnChg>
        <pc:cxnChg chg="del mod">
          <ac:chgData name=" " userId="8ae28925662f913a" providerId="LiveId" clId="{A2B52706-DE9A-43E8-A9A2-04EE0AEB14BB}" dt="2022-02-16T09:37:40.351" v="274" actId="478"/>
          <ac:cxnSpMkLst>
            <pc:docMk/>
            <pc:sldMk cId="3820282740" sldId="358"/>
            <ac:cxnSpMk id="25" creationId="{00000000-0000-0000-0000-000000000000}"/>
          </ac:cxnSpMkLst>
        </pc:cxnChg>
      </pc:sldChg>
      <pc:sldChg chg="modSp mod">
        <pc:chgData name=" " userId="8ae28925662f913a" providerId="LiveId" clId="{A2B52706-DE9A-43E8-A9A2-04EE0AEB14BB}" dt="2022-02-16T09:39:58.850" v="437" actId="20577"/>
        <pc:sldMkLst>
          <pc:docMk/>
          <pc:sldMk cId="4006038865" sldId="359"/>
        </pc:sldMkLst>
        <pc:spChg chg="mod">
          <ac:chgData name=" " userId="8ae28925662f913a" providerId="LiveId" clId="{A2B52706-DE9A-43E8-A9A2-04EE0AEB14BB}" dt="2022-02-16T09:39:48.651" v="397" actId="14100"/>
          <ac:spMkLst>
            <pc:docMk/>
            <pc:sldMk cId="4006038865" sldId="359"/>
            <ac:spMk id="17" creationId="{00000000-0000-0000-0000-000000000000}"/>
          </ac:spMkLst>
        </pc:spChg>
        <pc:spChg chg="mod">
          <ac:chgData name=" " userId="8ae28925662f913a" providerId="LiveId" clId="{A2B52706-DE9A-43E8-A9A2-04EE0AEB14BB}" dt="2022-02-16T09:39:58.850" v="437" actId="20577"/>
          <ac:spMkLst>
            <pc:docMk/>
            <pc:sldMk cId="4006038865" sldId="359"/>
            <ac:spMk id="18" creationId="{00000000-0000-0000-0000-000000000000}"/>
          </ac:spMkLst>
        </pc:spChg>
        <pc:cxnChg chg="mod">
          <ac:chgData name=" " userId="8ae28925662f913a" providerId="LiveId" clId="{A2B52706-DE9A-43E8-A9A2-04EE0AEB14BB}" dt="2022-02-16T09:39:48.651" v="397" actId="14100"/>
          <ac:cxnSpMkLst>
            <pc:docMk/>
            <pc:sldMk cId="4006038865" sldId="359"/>
            <ac:cxnSpMk id="24" creationId="{00000000-0000-0000-0000-000000000000}"/>
          </ac:cxnSpMkLst>
        </pc:cxnChg>
        <pc:cxnChg chg="mod">
          <ac:chgData name=" " userId="8ae28925662f913a" providerId="LiveId" clId="{A2B52706-DE9A-43E8-A9A2-04EE0AEB14BB}" dt="2022-02-16T09:39:48.651" v="397" actId="14100"/>
          <ac:cxnSpMkLst>
            <pc:docMk/>
            <pc:sldMk cId="4006038865" sldId="359"/>
            <ac:cxnSpMk id="25" creationId="{00000000-0000-0000-0000-000000000000}"/>
          </ac:cxnSpMkLst>
        </pc:cxnChg>
      </pc:sldChg>
      <pc:sldChg chg="modSp mod">
        <pc:chgData name=" " userId="8ae28925662f913a" providerId="LiveId" clId="{A2B52706-DE9A-43E8-A9A2-04EE0AEB14BB}" dt="2022-02-16T09:41:12.624" v="575" actId="20577"/>
        <pc:sldMkLst>
          <pc:docMk/>
          <pc:sldMk cId="1114556867" sldId="360"/>
        </pc:sldMkLst>
        <pc:spChg chg="mod">
          <ac:chgData name=" " userId="8ae28925662f913a" providerId="LiveId" clId="{A2B52706-DE9A-43E8-A9A2-04EE0AEB14BB}" dt="2022-02-16T09:41:04.328" v="547" actId="20577"/>
          <ac:spMkLst>
            <pc:docMk/>
            <pc:sldMk cId="1114556867" sldId="360"/>
            <ac:spMk id="17" creationId="{00000000-0000-0000-0000-000000000000}"/>
          </ac:spMkLst>
        </pc:spChg>
        <pc:spChg chg="mod">
          <ac:chgData name=" " userId="8ae28925662f913a" providerId="LiveId" clId="{A2B52706-DE9A-43E8-A9A2-04EE0AEB14BB}" dt="2022-02-16T09:40:56.362" v="527" actId="20577"/>
          <ac:spMkLst>
            <pc:docMk/>
            <pc:sldMk cId="1114556867" sldId="360"/>
            <ac:spMk id="18" creationId="{00000000-0000-0000-0000-000000000000}"/>
          </ac:spMkLst>
        </pc:spChg>
        <pc:spChg chg="mod">
          <ac:chgData name=" " userId="8ae28925662f913a" providerId="LiveId" clId="{A2B52706-DE9A-43E8-A9A2-04EE0AEB14BB}" dt="2022-02-16T09:41:12.624" v="575" actId="20577"/>
          <ac:spMkLst>
            <pc:docMk/>
            <pc:sldMk cId="1114556867" sldId="360"/>
            <ac:spMk id="19" creationId="{00000000-0000-0000-0000-000000000000}"/>
          </ac:spMkLst>
        </pc:spChg>
      </pc:sldChg>
      <pc:sldChg chg="modSp">
        <pc:chgData name=" " userId="8ae28925662f913a" providerId="LiveId" clId="{A2B52706-DE9A-43E8-A9A2-04EE0AEB14BB}" dt="2022-02-16T09:42:59.384" v="681" actId="20577"/>
        <pc:sldMkLst>
          <pc:docMk/>
          <pc:sldMk cId="1463979984" sldId="361"/>
        </pc:sldMkLst>
        <pc:spChg chg="mod">
          <ac:chgData name=" " userId="8ae28925662f913a" providerId="LiveId" clId="{A2B52706-DE9A-43E8-A9A2-04EE0AEB14BB}" dt="2022-02-16T09:42:42.710" v="635" actId="20577"/>
          <ac:spMkLst>
            <pc:docMk/>
            <pc:sldMk cId="1463979984" sldId="361"/>
            <ac:spMk id="17" creationId="{00000000-0000-0000-0000-000000000000}"/>
          </ac:spMkLst>
        </pc:spChg>
        <pc:spChg chg="mod">
          <ac:chgData name=" " userId="8ae28925662f913a" providerId="LiveId" clId="{A2B52706-DE9A-43E8-A9A2-04EE0AEB14BB}" dt="2022-02-16T09:42:52.309" v="659" actId="20577"/>
          <ac:spMkLst>
            <pc:docMk/>
            <pc:sldMk cId="1463979984" sldId="361"/>
            <ac:spMk id="18" creationId="{00000000-0000-0000-0000-000000000000}"/>
          </ac:spMkLst>
        </pc:spChg>
        <pc:spChg chg="mod">
          <ac:chgData name=" " userId="8ae28925662f913a" providerId="LiveId" clId="{A2B52706-DE9A-43E8-A9A2-04EE0AEB14BB}" dt="2022-02-16T09:42:59.384" v="681" actId="20577"/>
          <ac:spMkLst>
            <pc:docMk/>
            <pc:sldMk cId="1463979984" sldId="361"/>
            <ac:spMk id="19" creationId="{00000000-0000-0000-0000-000000000000}"/>
          </ac:spMkLst>
        </pc:spChg>
      </pc:sldChg>
    </pc:docChg>
  </pc:docChgLst>
  <pc:docChgLst>
    <pc:chgData name=" " userId="8ae28925662f913a" providerId="LiveId" clId="{D4B2DCCB-A692-464F-9200-B4064750C842}"/>
    <pc:docChg chg="undo redo custSel addSld delSld modSld">
      <pc:chgData name=" " userId="8ae28925662f913a" providerId="LiveId" clId="{D4B2DCCB-A692-464F-9200-B4064750C842}" dt="2022-01-21T07:57:01.501" v="1301" actId="207"/>
      <pc:docMkLst>
        <pc:docMk/>
      </pc:docMkLst>
      <pc:sldChg chg="modSp mod">
        <pc:chgData name=" " userId="8ae28925662f913a" providerId="LiveId" clId="{D4B2DCCB-A692-464F-9200-B4064750C842}" dt="2022-01-19T03:16:14.209" v="0" actId="14100"/>
        <pc:sldMkLst>
          <pc:docMk/>
          <pc:sldMk cId="252621157" sldId="256"/>
        </pc:sldMkLst>
        <pc:spChg chg="mod">
          <ac:chgData name=" " userId="8ae28925662f913a" providerId="LiveId" clId="{D4B2DCCB-A692-464F-9200-B4064750C842}" dt="2022-01-19T03:16:14.209" v="0" actId="14100"/>
          <ac:spMkLst>
            <pc:docMk/>
            <pc:sldMk cId="252621157" sldId="256"/>
            <ac:spMk id="16" creationId="{00000000-0000-0000-0000-000000000000}"/>
          </ac:spMkLst>
        </pc:spChg>
      </pc:sldChg>
      <pc:sldChg chg="addSp delSp modSp mod modAnim">
        <pc:chgData name=" " userId="8ae28925662f913a" providerId="LiveId" clId="{D4B2DCCB-A692-464F-9200-B4064750C842}" dt="2022-01-21T07:57:01.501" v="1301" actId="207"/>
        <pc:sldMkLst>
          <pc:docMk/>
          <pc:sldMk cId="3404845292" sldId="279"/>
        </pc:sldMkLst>
        <pc:spChg chg="add mod">
          <ac:chgData name=" " userId="8ae28925662f913a" providerId="LiveId" clId="{D4B2DCCB-A692-464F-9200-B4064750C842}" dt="2022-01-21T07:57:01.501" v="1301" actId="207"/>
          <ac:spMkLst>
            <pc:docMk/>
            <pc:sldMk cId="3404845292" sldId="279"/>
            <ac:spMk id="2" creationId="{744C25A4-74C0-453A-9F12-FFC18459EBEC}"/>
          </ac:spMkLst>
        </pc:spChg>
        <pc:spChg chg="del">
          <ac:chgData name=" " userId="8ae28925662f913a" providerId="LiveId" clId="{D4B2DCCB-A692-464F-9200-B4064750C842}" dt="2022-01-19T03:16:47.599" v="1" actId="478"/>
          <ac:spMkLst>
            <pc:docMk/>
            <pc:sldMk cId="3404845292" sldId="279"/>
            <ac:spMk id="4" creationId="{E8BA5B9B-79C6-4942-B673-4495FD4CD351}"/>
          </ac:spMkLst>
        </pc:spChg>
        <pc:spChg chg="add mod">
          <ac:chgData name=" " userId="8ae28925662f913a" providerId="LiveId" clId="{D4B2DCCB-A692-464F-9200-B4064750C842}" dt="2022-01-19T03:56:40.135" v="162" actId="1035"/>
          <ac:spMkLst>
            <pc:docMk/>
            <pc:sldMk cId="3404845292" sldId="279"/>
            <ac:spMk id="5" creationId="{D83E7E87-AEB4-4D98-A164-A7665524806B}"/>
          </ac:spMkLst>
        </pc:spChg>
        <pc:picChg chg="mod">
          <ac:chgData name=" " userId="8ae28925662f913a" providerId="LiveId" clId="{D4B2DCCB-A692-464F-9200-B4064750C842}" dt="2022-01-19T03:38:55.638" v="3" actId="1076"/>
          <ac:picMkLst>
            <pc:docMk/>
            <pc:sldMk cId="3404845292" sldId="279"/>
            <ac:picMk id="12" creationId="{00000000-0000-0000-0000-000000000000}"/>
          </ac:picMkLst>
        </pc:picChg>
        <pc:picChg chg="add mod">
          <ac:chgData name=" " userId="8ae28925662f913a" providerId="LiveId" clId="{D4B2DCCB-A692-464F-9200-B4064750C842}" dt="2022-01-19T03:56:47.611" v="164" actId="1076"/>
          <ac:picMkLst>
            <pc:docMk/>
            <pc:sldMk cId="3404845292" sldId="279"/>
            <ac:picMk id="19" creationId="{B258BD5D-F3B1-4CC2-88FD-6370004ECA76}"/>
          </ac:picMkLst>
        </pc:picChg>
        <pc:picChg chg="add mod">
          <ac:chgData name=" " userId="8ae28925662f913a" providerId="LiveId" clId="{D4B2DCCB-A692-464F-9200-B4064750C842}" dt="2022-01-19T03:56:55.882" v="166" actId="1076"/>
          <ac:picMkLst>
            <pc:docMk/>
            <pc:sldMk cId="3404845292" sldId="279"/>
            <ac:picMk id="20" creationId="{A4C1BF5E-E010-4A58-909E-C6102CF5E4D6}"/>
          </ac:picMkLst>
        </pc:picChg>
        <pc:cxnChg chg="add mod">
          <ac:chgData name=" " userId="8ae28925662f913a" providerId="LiveId" clId="{D4B2DCCB-A692-464F-9200-B4064750C842}" dt="2022-01-19T03:56:40.135" v="162" actId="1035"/>
          <ac:cxnSpMkLst>
            <pc:docMk/>
            <pc:sldMk cId="3404845292" sldId="279"/>
            <ac:cxnSpMk id="3" creationId="{D3C2515B-30C5-49A1-8290-2400C947FE70}"/>
          </ac:cxnSpMkLst>
        </pc:cxnChg>
        <pc:cxnChg chg="add mod">
          <ac:chgData name=" " userId="8ae28925662f913a" providerId="LiveId" clId="{D4B2DCCB-A692-464F-9200-B4064750C842}" dt="2022-01-19T03:56:40.135" v="162" actId="1035"/>
          <ac:cxnSpMkLst>
            <pc:docMk/>
            <pc:sldMk cId="3404845292" sldId="279"/>
            <ac:cxnSpMk id="8" creationId="{F6935E46-1888-4900-9B88-82A84D2AB0F3}"/>
          </ac:cxnSpMkLst>
        </pc:cxnChg>
        <pc:cxnChg chg="add mod">
          <ac:chgData name=" " userId="8ae28925662f913a" providerId="LiveId" clId="{D4B2DCCB-A692-464F-9200-B4064750C842}" dt="2022-01-19T03:56:40.135" v="162" actId="1035"/>
          <ac:cxnSpMkLst>
            <pc:docMk/>
            <pc:sldMk cId="3404845292" sldId="279"/>
            <ac:cxnSpMk id="10" creationId="{3F967D66-6C13-4F91-BCA9-22F48ACBBD72}"/>
          </ac:cxnSpMkLst>
        </pc:cxnChg>
        <pc:cxnChg chg="add mod">
          <ac:chgData name=" " userId="8ae28925662f913a" providerId="LiveId" clId="{D4B2DCCB-A692-464F-9200-B4064750C842}" dt="2022-01-19T03:56:40.135" v="162" actId="1035"/>
          <ac:cxnSpMkLst>
            <pc:docMk/>
            <pc:sldMk cId="3404845292" sldId="279"/>
            <ac:cxnSpMk id="11" creationId="{8707B0E5-6ABE-4BD2-B0A5-390D3125BB2F}"/>
          </ac:cxnSpMkLst>
        </pc:cxnChg>
        <pc:cxnChg chg="add mod">
          <ac:chgData name=" " userId="8ae28925662f913a" providerId="LiveId" clId="{D4B2DCCB-A692-464F-9200-B4064750C842}" dt="2022-01-19T03:56:40.135" v="162" actId="1035"/>
          <ac:cxnSpMkLst>
            <pc:docMk/>
            <pc:sldMk cId="3404845292" sldId="279"/>
            <ac:cxnSpMk id="14" creationId="{5E14AB2A-C4DB-404B-A84E-DAE91D84EC79}"/>
          </ac:cxnSpMkLst>
        </pc:cxnChg>
        <pc:cxnChg chg="add mod">
          <ac:chgData name=" " userId="8ae28925662f913a" providerId="LiveId" clId="{D4B2DCCB-A692-464F-9200-B4064750C842}" dt="2022-01-19T03:53:30.206" v="73" actId="571"/>
          <ac:cxnSpMkLst>
            <pc:docMk/>
            <pc:sldMk cId="3404845292" sldId="279"/>
            <ac:cxnSpMk id="15" creationId="{0B0FB858-3683-4064-892C-7C3ECE763593}"/>
          </ac:cxnSpMkLst>
        </pc:cxnChg>
        <pc:cxnChg chg="add mod">
          <ac:chgData name=" " userId="8ae28925662f913a" providerId="LiveId" clId="{D4B2DCCB-A692-464F-9200-B4064750C842}" dt="2022-01-19T03:53:47.627" v="76" actId="571"/>
          <ac:cxnSpMkLst>
            <pc:docMk/>
            <pc:sldMk cId="3404845292" sldId="279"/>
            <ac:cxnSpMk id="16" creationId="{2D438F7F-81DC-4E71-844D-7D7E36DBBA9C}"/>
          </ac:cxnSpMkLst>
        </pc:cxnChg>
        <pc:cxnChg chg="add mod">
          <ac:chgData name=" " userId="8ae28925662f913a" providerId="LiveId" clId="{D4B2DCCB-A692-464F-9200-B4064750C842}" dt="2022-01-19T03:56:40.135" v="162" actId="1035"/>
          <ac:cxnSpMkLst>
            <pc:docMk/>
            <pc:sldMk cId="3404845292" sldId="279"/>
            <ac:cxnSpMk id="17" creationId="{263DC9E3-0C14-4983-B0BC-A69FE3F3D91D}"/>
          </ac:cxnSpMkLst>
        </pc:cxnChg>
      </pc:sldChg>
      <pc:sldChg chg="addSp delSp mod">
        <pc:chgData name=" " userId="8ae28925662f913a" providerId="LiveId" clId="{D4B2DCCB-A692-464F-9200-B4064750C842}" dt="2022-01-19T04:16:31.508" v="272" actId="21"/>
        <pc:sldMkLst>
          <pc:docMk/>
          <pc:sldMk cId="3563799751" sldId="281"/>
        </pc:sldMkLst>
        <pc:spChg chg="add del">
          <ac:chgData name=" " userId="8ae28925662f913a" providerId="LiveId" clId="{D4B2DCCB-A692-464F-9200-B4064750C842}" dt="2022-01-19T04:16:31.508" v="272" actId="21"/>
          <ac:spMkLst>
            <pc:docMk/>
            <pc:sldMk cId="3563799751" sldId="281"/>
            <ac:spMk id="15" creationId="{00000000-0000-0000-0000-000000000000}"/>
          </ac:spMkLst>
        </pc:spChg>
        <pc:picChg chg="add del">
          <ac:chgData name=" " userId="8ae28925662f913a" providerId="LiveId" clId="{D4B2DCCB-A692-464F-9200-B4064750C842}" dt="2022-01-19T04:16:31.508" v="272" actId="21"/>
          <ac:picMkLst>
            <pc:docMk/>
            <pc:sldMk cId="3563799751" sldId="281"/>
            <ac:picMk id="13" creationId="{00000000-0000-0000-0000-000000000000}"/>
          </ac:picMkLst>
        </pc:picChg>
      </pc:sldChg>
      <pc:sldChg chg="del">
        <pc:chgData name=" " userId="8ae28925662f913a" providerId="LiveId" clId="{D4B2DCCB-A692-464F-9200-B4064750C842}" dt="2022-01-19T06:31:57.472" v="428" actId="47"/>
        <pc:sldMkLst>
          <pc:docMk/>
          <pc:sldMk cId="2145239444" sldId="340"/>
        </pc:sldMkLst>
      </pc:sldChg>
      <pc:sldChg chg="addSp delSp modSp mod modAnim">
        <pc:chgData name=" " userId="8ae28925662f913a" providerId="LiveId" clId="{D4B2DCCB-A692-464F-9200-B4064750C842}" dt="2022-01-19T06:59:41.743" v="1173" actId="1076"/>
        <pc:sldMkLst>
          <pc:docMk/>
          <pc:sldMk cId="4180659958" sldId="346"/>
        </pc:sldMkLst>
        <pc:spChg chg="add mod">
          <ac:chgData name=" " userId="8ae28925662f913a" providerId="LiveId" clId="{D4B2DCCB-A692-464F-9200-B4064750C842}" dt="2022-01-19T06:37:11.555" v="656" actId="403"/>
          <ac:spMkLst>
            <pc:docMk/>
            <pc:sldMk cId="4180659958" sldId="346"/>
            <ac:spMk id="9" creationId="{D82ACA92-8DC3-47FC-B14C-1C6849DC66BE}"/>
          </ac:spMkLst>
        </pc:spChg>
        <pc:spChg chg="mod">
          <ac:chgData name=" " userId="8ae28925662f913a" providerId="LiveId" clId="{D4B2DCCB-A692-464F-9200-B4064750C842}" dt="2022-01-19T04:02:38.926" v="171" actId="1076"/>
          <ac:spMkLst>
            <pc:docMk/>
            <pc:sldMk cId="4180659958" sldId="346"/>
            <ac:spMk id="10" creationId="{C5690E87-2DE1-41DA-B544-E5924DCF5200}"/>
          </ac:spMkLst>
        </pc:spChg>
        <pc:picChg chg="add mod">
          <ac:chgData name=" " userId="8ae28925662f913a" providerId="LiveId" clId="{D4B2DCCB-A692-464F-9200-B4064750C842}" dt="2022-01-19T06:59:41.743" v="1173" actId="1076"/>
          <ac:picMkLst>
            <pc:docMk/>
            <pc:sldMk cId="4180659958" sldId="346"/>
            <ac:picMk id="2" creationId="{E12B5CF9-27A5-4E47-B93B-E1C02F50CA3A}"/>
          </ac:picMkLst>
        </pc:picChg>
        <pc:picChg chg="add del mod">
          <ac:chgData name=" " userId="8ae28925662f913a" providerId="LiveId" clId="{D4B2DCCB-A692-464F-9200-B4064750C842}" dt="2022-01-19T04:05:19.906" v="185" actId="478"/>
          <ac:picMkLst>
            <pc:docMk/>
            <pc:sldMk cId="4180659958" sldId="346"/>
            <ac:picMk id="4" creationId="{31FB3EAD-A1B1-49BD-9B80-A253F4416A15}"/>
          </ac:picMkLst>
        </pc:picChg>
        <pc:picChg chg="add del mod">
          <ac:chgData name=" " userId="8ae28925662f913a" providerId="LiveId" clId="{D4B2DCCB-A692-464F-9200-B4064750C842}" dt="2022-01-19T04:06:59.204" v="187" actId="931"/>
          <ac:picMkLst>
            <pc:docMk/>
            <pc:sldMk cId="4180659958" sldId="346"/>
            <ac:picMk id="6" creationId="{03DF1287-DCBC-405F-BACB-4BA9EB2003A6}"/>
          </ac:picMkLst>
        </pc:picChg>
        <pc:picChg chg="add del mod">
          <ac:chgData name=" " userId="8ae28925662f913a" providerId="LiveId" clId="{D4B2DCCB-A692-464F-9200-B4064750C842}" dt="2022-01-19T04:07:12.215" v="189" actId="931"/>
          <ac:picMkLst>
            <pc:docMk/>
            <pc:sldMk cId="4180659958" sldId="346"/>
            <ac:picMk id="11" creationId="{63C37116-18B0-46D3-9C73-60C7365177BA}"/>
          </ac:picMkLst>
        </pc:picChg>
        <pc:picChg chg="mod">
          <ac:chgData name=" " userId="8ae28925662f913a" providerId="LiveId" clId="{D4B2DCCB-A692-464F-9200-B4064750C842}" dt="2022-01-19T04:07:40.925" v="196" actId="688"/>
          <ac:picMkLst>
            <pc:docMk/>
            <pc:sldMk cId="4180659958" sldId="346"/>
            <ac:picMk id="1026" creationId="{9989C545-0C2C-450E-82E3-61C2C4E6B092}"/>
          </ac:picMkLst>
        </pc:picChg>
        <pc:inkChg chg="add del">
          <ac:chgData name=" " userId="8ae28925662f913a" providerId="LiveId" clId="{D4B2DCCB-A692-464F-9200-B4064750C842}" dt="2022-01-19T04:04:55.279" v="180" actId="9405"/>
          <ac:inkMkLst>
            <pc:docMk/>
            <pc:sldMk cId="4180659958" sldId="346"/>
            <ac:inkMk id="2" creationId="{9A10F150-D648-4900-88C2-CBDF3088B170}"/>
          </ac:inkMkLst>
        </pc:inkChg>
      </pc:sldChg>
      <pc:sldChg chg="addSp modSp mod modAnim">
        <pc:chgData name=" " userId="8ae28925662f913a" providerId="LiveId" clId="{D4B2DCCB-A692-464F-9200-B4064750C842}" dt="2022-01-20T03:46:54.021" v="1203"/>
        <pc:sldMkLst>
          <pc:docMk/>
          <pc:sldMk cId="3832257365" sldId="347"/>
        </pc:sldMkLst>
        <pc:spChg chg="add mod">
          <ac:chgData name=" " userId="8ae28925662f913a" providerId="LiveId" clId="{D4B2DCCB-A692-464F-9200-B4064750C842}" dt="2022-01-20T03:45:18.797" v="1188" actId="1076"/>
          <ac:spMkLst>
            <pc:docMk/>
            <pc:sldMk cId="3832257365" sldId="347"/>
            <ac:spMk id="10" creationId="{3DAD1F90-67D3-4BC0-88C7-9B575ED52B1F}"/>
          </ac:spMkLst>
        </pc:spChg>
        <pc:spChg chg="add mod">
          <ac:chgData name=" " userId="8ae28925662f913a" providerId="LiveId" clId="{D4B2DCCB-A692-464F-9200-B4064750C842}" dt="2022-01-20T03:45:29.730" v="1190" actId="1076"/>
          <ac:spMkLst>
            <pc:docMk/>
            <pc:sldMk cId="3832257365" sldId="347"/>
            <ac:spMk id="13" creationId="{FAC5F4FB-0128-4F52-9B9C-E70B5B997873}"/>
          </ac:spMkLst>
        </pc:spChg>
        <pc:spChg chg="add mod">
          <ac:chgData name=" " userId="8ae28925662f913a" providerId="LiveId" clId="{D4B2DCCB-A692-464F-9200-B4064750C842}" dt="2022-01-20T03:45:54.864" v="1196" actId="571"/>
          <ac:spMkLst>
            <pc:docMk/>
            <pc:sldMk cId="3832257365" sldId="347"/>
            <ac:spMk id="15" creationId="{ABF39215-A27B-4EE9-B6F2-DAB4EFEE1C85}"/>
          </ac:spMkLst>
        </pc:spChg>
        <pc:spChg chg="add mod">
          <ac:chgData name=" " userId="8ae28925662f913a" providerId="LiveId" clId="{D4B2DCCB-A692-464F-9200-B4064750C842}" dt="2022-01-20T03:46:17.594" v="1200" actId="1076"/>
          <ac:spMkLst>
            <pc:docMk/>
            <pc:sldMk cId="3832257365" sldId="347"/>
            <ac:spMk id="18" creationId="{6B41575E-9C36-4BF5-8E41-4E2397FFB9CE}"/>
          </ac:spMkLst>
        </pc:spChg>
        <pc:picChg chg="mod">
          <ac:chgData name=" " userId="8ae28925662f913a" providerId="LiveId" clId="{D4B2DCCB-A692-464F-9200-B4064750C842}" dt="2022-01-19T04:02:09.874" v="168" actId="1076"/>
          <ac:picMkLst>
            <pc:docMk/>
            <pc:sldMk cId="3832257365" sldId="347"/>
            <ac:picMk id="5" creationId="{AC7A6A27-95DA-4669-ADE3-570547076D50}"/>
          </ac:picMkLst>
        </pc:picChg>
        <pc:picChg chg="mod">
          <ac:chgData name=" " userId="8ae28925662f913a" providerId="LiveId" clId="{D4B2DCCB-A692-464F-9200-B4064750C842}" dt="2022-01-19T04:02:16.618" v="169" actId="1076"/>
          <ac:picMkLst>
            <pc:docMk/>
            <pc:sldMk cId="3832257365" sldId="347"/>
            <ac:picMk id="9" creationId="{5E2E8C44-35CC-453A-9F30-7B4392C89CF3}"/>
          </ac:picMkLst>
        </pc:picChg>
        <pc:cxnChg chg="add mod">
          <ac:chgData name=" " userId="8ae28925662f913a" providerId="LiveId" clId="{D4B2DCCB-A692-464F-9200-B4064750C842}" dt="2022-01-20T03:45:40.202" v="1192" actId="1076"/>
          <ac:cxnSpMkLst>
            <pc:docMk/>
            <pc:sldMk cId="3832257365" sldId="347"/>
            <ac:cxnSpMk id="11" creationId="{1D07A325-2182-4185-8818-A51DEFA00303}"/>
          </ac:cxnSpMkLst>
        </pc:cxnChg>
        <pc:cxnChg chg="add mod">
          <ac:chgData name=" " userId="8ae28925662f913a" providerId="LiveId" clId="{D4B2DCCB-A692-464F-9200-B4064750C842}" dt="2022-01-20T03:45:58.678" v="1197" actId="14100"/>
          <ac:cxnSpMkLst>
            <pc:docMk/>
            <pc:sldMk cId="3832257365" sldId="347"/>
            <ac:cxnSpMk id="14" creationId="{C538FCE8-D124-4392-9574-418C61E7E036}"/>
          </ac:cxnSpMkLst>
        </pc:cxnChg>
      </pc:sldChg>
      <pc:sldChg chg="addSp delSp modSp mod modAnim">
        <pc:chgData name=" " userId="8ae28925662f913a" providerId="LiveId" clId="{D4B2DCCB-A692-464F-9200-B4064750C842}" dt="2022-01-19T07:00:23.790" v="1180" actId="1076"/>
        <pc:sldMkLst>
          <pc:docMk/>
          <pc:sldMk cId="2203046267" sldId="348"/>
        </pc:sldMkLst>
        <pc:spChg chg="add mod">
          <ac:chgData name=" " userId="8ae28925662f913a" providerId="LiveId" clId="{D4B2DCCB-A692-464F-9200-B4064750C842}" dt="2022-01-19T06:40:46.825" v="888" actId="1076"/>
          <ac:spMkLst>
            <pc:docMk/>
            <pc:sldMk cId="2203046267" sldId="348"/>
            <ac:spMk id="9" creationId="{5ED3924D-9520-465F-B5E3-9574FCF3E838}"/>
          </ac:spMkLst>
        </pc:spChg>
        <pc:spChg chg="mod">
          <ac:chgData name=" " userId="8ae28925662f913a" providerId="LiveId" clId="{D4B2DCCB-A692-464F-9200-B4064750C842}" dt="2022-01-19T04:07:57.213" v="198" actId="1076"/>
          <ac:spMkLst>
            <pc:docMk/>
            <pc:sldMk cId="2203046267" sldId="348"/>
            <ac:spMk id="10" creationId="{C5690E87-2DE1-41DA-B544-E5924DCF5200}"/>
          </ac:spMkLst>
        </pc:spChg>
        <pc:picChg chg="add del">
          <ac:chgData name=" " userId="8ae28925662f913a" providerId="LiveId" clId="{D4B2DCCB-A692-464F-9200-B4064750C842}" dt="2022-01-19T06:39:17.680" v="852"/>
          <ac:picMkLst>
            <pc:docMk/>
            <pc:sldMk cId="2203046267" sldId="348"/>
            <ac:picMk id="2" creationId="{3E455C76-A496-4918-AC36-C06623EE03FC}"/>
          </ac:picMkLst>
        </pc:picChg>
        <pc:picChg chg="add mod">
          <ac:chgData name=" " userId="8ae28925662f913a" providerId="LiveId" clId="{D4B2DCCB-A692-464F-9200-B4064750C842}" dt="2022-01-19T07:00:23.790" v="1180" actId="1076"/>
          <ac:picMkLst>
            <pc:docMk/>
            <pc:sldMk cId="2203046267" sldId="348"/>
            <ac:picMk id="3" creationId="{F20647CB-D69D-4B83-8A7E-83A192441D2B}"/>
          </ac:picMkLst>
        </pc:picChg>
        <pc:picChg chg="mod">
          <ac:chgData name=" " userId="8ae28925662f913a" providerId="LiveId" clId="{D4B2DCCB-A692-464F-9200-B4064750C842}" dt="2022-01-19T06:40:38.644" v="887" actId="1076"/>
          <ac:picMkLst>
            <pc:docMk/>
            <pc:sldMk cId="2203046267" sldId="348"/>
            <ac:picMk id="2050" creationId="{B9F65165-1275-49F1-8C38-CAE7D02E53C2}"/>
          </ac:picMkLst>
        </pc:picChg>
      </pc:sldChg>
      <pc:sldChg chg="addSp modSp mod modAnim">
        <pc:chgData name=" " userId="8ae28925662f913a" providerId="LiveId" clId="{D4B2DCCB-A692-464F-9200-B4064750C842}" dt="2022-01-19T07:00:55.885" v="1183" actId="1076"/>
        <pc:sldMkLst>
          <pc:docMk/>
          <pc:sldMk cId="1580947826" sldId="349"/>
        </pc:sldMkLst>
        <pc:spChg chg="add mod">
          <ac:chgData name=" " userId="8ae28925662f913a" providerId="LiveId" clId="{D4B2DCCB-A692-464F-9200-B4064750C842}" dt="2022-01-19T06:54:07.880" v="1161" actId="1076"/>
          <ac:spMkLst>
            <pc:docMk/>
            <pc:sldMk cId="1580947826" sldId="349"/>
            <ac:spMk id="9" creationId="{50657142-E86A-4B73-B863-37B82857066D}"/>
          </ac:spMkLst>
        </pc:spChg>
        <pc:spChg chg="mod">
          <ac:chgData name=" " userId="8ae28925662f913a" providerId="LiveId" clId="{D4B2DCCB-A692-464F-9200-B4064750C842}" dt="2022-01-19T04:11:51.374" v="247" actId="1076"/>
          <ac:spMkLst>
            <pc:docMk/>
            <pc:sldMk cId="1580947826" sldId="349"/>
            <ac:spMk id="10" creationId="{C5690E87-2DE1-41DA-B544-E5924DCF5200}"/>
          </ac:spMkLst>
        </pc:spChg>
        <pc:spChg chg="mod">
          <ac:chgData name=" " userId="8ae28925662f913a" providerId="LiveId" clId="{D4B2DCCB-A692-464F-9200-B4064750C842}" dt="2022-01-19T04:10:38.085" v="233" actId="1076"/>
          <ac:spMkLst>
            <pc:docMk/>
            <pc:sldMk cId="1580947826" sldId="349"/>
            <ac:spMk id="12" creationId="{00000000-0000-0000-0000-000000000000}"/>
          </ac:spMkLst>
        </pc:spChg>
        <pc:spChg chg="mod">
          <ac:chgData name=" " userId="8ae28925662f913a" providerId="LiveId" clId="{D4B2DCCB-A692-464F-9200-B4064750C842}" dt="2022-01-19T04:10:53.871" v="237" actId="1076"/>
          <ac:spMkLst>
            <pc:docMk/>
            <pc:sldMk cId="1580947826" sldId="349"/>
            <ac:spMk id="16" creationId="{00000000-0000-0000-0000-000000000000}"/>
          </ac:spMkLst>
        </pc:spChg>
        <pc:spChg chg="mod">
          <ac:chgData name=" " userId="8ae28925662f913a" providerId="LiveId" clId="{D4B2DCCB-A692-464F-9200-B4064750C842}" dt="2022-01-19T04:10:38.085" v="233" actId="1076"/>
          <ac:spMkLst>
            <pc:docMk/>
            <pc:sldMk cId="1580947826" sldId="349"/>
            <ac:spMk id="17" creationId="{00000000-0000-0000-0000-000000000000}"/>
          </ac:spMkLst>
        </pc:spChg>
        <pc:picChg chg="add mod">
          <ac:chgData name=" " userId="8ae28925662f913a" providerId="LiveId" clId="{D4B2DCCB-A692-464F-9200-B4064750C842}" dt="2022-01-19T07:00:55.885" v="1183" actId="1076"/>
          <ac:picMkLst>
            <pc:docMk/>
            <pc:sldMk cId="1580947826" sldId="349"/>
            <ac:picMk id="2" creationId="{93AB630E-293B-4C99-8F7E-34E3D3C528D7}"/>
          </ac:picMkLst>
        </pc:picChg>
        <pc:picChg chg="mod">
          <ac:chgData name=" " userId="8ae28925662f913a" providerId="LiveId" clId="{D4B2DCCB-A692-464F-9200-B4064750C842}" dt="2022-01-19T06:54:11.918" v="1163" actId="1076"/>
          <ac:picMkLst>
            <pc:docMk/>
            <pc:sldMk cId="1580947826" sldId="349"/>
            <ac:picMk id="3074" creationId="{5D149EBB-46FC-4D21-B1AC-2D131EAA4870}"/>
          </ac:picMkLst>
        </pc:picChg>
      </pc:sldChg>
      <pc:sldChg chg="addSp delSp modSp new mod modAnim">
        <pc:chgData name=" " userId="8ae28925662f913a" providerId="LiveId" clId="{D4B2DCCB-A692-464F-9200-B4064750C842}" dt="2022-01-20T03:46:05.703" v="1198" actId="1076"/>
        <pc:sldMkLst>
          <pc:docMk/>
          <pc:sldMk cId="765347867" sldId="356"/>
        </pc:sldMkLst>
        <pc:spChg chg="del">
          <ac:chgData name=" " userId="8ae28925662f913a" providerId="LiveId" clId="{D4B2DCCB-A692-464F-9200-B4064750C842}" dt="2022-01-19T04:16:00.757" v="264" actId="478"/>
          <ac:spMkLst>
            <pc:docMk/>
            <pc:sldMk cId="765347867" sldId="356"/>
            <ac:spMk id="2" creationId="{CCE633FD-404C-4A57-8163-2DDB37364F18}"/>
          </ac:spMkLst>
        </pc:spChg>
        <pc:spChg chg="del">
          <ac:chgData name=" " userId="8ae28925662f913a" providerId="LiveId" clId="{D4B2DCCB-A692-464F-9200-B4064750C842}" dt="2022-01-19T04:16:06.323" v="265" actId="478"/>
          <ac:spMkLst>
            <pc:docMk/>
            <pc:sldMk cId="765347867" sldId="356"/>
            <ac:spMk id="3" creationId="{DC3A4D98-FF22-4E1B-B1DF-C8AF2B892C93}"/>
          </ac:spMkLst>
        </pc:spChg>
        <pc:spChg chg="add mod">
          <ac:chgData name=" " userId="8ae28925662f913a" providerId="LiveId" clId="{D4B2DCCB-A692-464F-9200-B4064750C842}" dt="2022-01-19T04:19:43.867" v="367" actId="1076"/>
          <ac:spMkLst>
            <pc:docMk/>
            <pc:sldMk cId="765347867" sldId="356"/>
            <ac:spMk id="4" creationId="{BC94C373-C82C-4E17-9683-9C165B564399}"/>
          </ac:spMkLst>
        </pc:spChg>
        <pc:spChg chg="add mod">
          <ac:chgData name=" " userId="8ae28925662f913a" providerId="LiveId" clId="{D4B2DCCB-A692-464F-9200-B4064750C842}" dt="2022-01-19T04:20:07.871" v="372" actId="1076"/>
          <ac:spMkLst>
            <pc:docMk/>
            <pc:sldMk cId="765347867" sldId="356"/>
            <ac:spMk id="8" creationId="{2C2A01EF-8285-431E-B54C-3D63817720A2}"/>
          </ac:spMkLst>
        </pc:spChg>
        <pc:spChg chg="add mod">
          <ac:chgData name=" " userId="8ae28925662f913a" providerId="LiveId" clId="{D4B2DCCB-A692-464F-9200-B4064750C842}" dt="2022-01-19T04:20:03.950" v="371" actId="1076"/>
          <ac:spMkLst>
            <pc:docMk/>
            <pc:sldMk cId="765347867" sldId="356"/>
            <ac:spMk id="9" creationId="{F7869AE6-D836-45DA-90A4-EE2FFB0EFF27}"/>
          </ac:spMkLst>
        </pc:spChg>
        <pc:spChg chg="add mod">
          <ac:chgData name=" " userId="8ae28925662f913a" providerId="LiveId" clId="{D4B2DCCB-A692-464F-9200-B4064750C842}" dt="2022-01-19T04:20:00.422" v="370" actId="1076"/>
          <ac:spMkLst>
            <pc:docMk/>
            <pc:sldMk cId="765347867" sldId="356"/>
            <ac:spMk id="10" creationId="{F4B8457F-E857-4A1F-B937-106B814DA55E}"/>
          </ac:spMkLst>
        </pc:spChg>
        <pc:spChg chg="add del mod">
          <ac:chgData name=" " userId="8ae28925662f913a" providerId="LiveId" clId="{D4B2DCCB-A692-464F-9200-B4064750C842}" dt="2022-01-19T04:16:13.533" v="267" actId="478"/>
          <ac:spMkLst>
            <pc:docMk/>
            <pc:sldMk cId="765347867" sldId="356"/>
            <ac:spMk id="11" creationId="{C48075BA-2537-423A-AC87-6B7C2E00F35B}"/>
          </ac:spMkLst>
        </pc:spChg>
        <pc:spChg chg="add mod">
          <ac:chgData name=" " userId="8ae28925662f913a" providerId="LiveId" clId="{D4B2DCCB-A692-464F-9200-B4064750C842}" dt="2022-01-19T04:20:43.323" v="427" actId="1038"/>
          <ac:spMkLst>
            <pc:docMk/>
            <pc:sldMk cId="765347867" sldId="356"/>
            <ac:spMk id="15" creationId="{BA5FB943-C635-45B7-A545-58DAF7414757}"/>
          </ac:spMkLst>
        </pc:spChg>
        <pc:spChg chg="add mod">
          <ac:chgData name=" " userId="8ae28925662f913a" providerId="LiveId" clId="{D4B2DCCB-A692-464F-9200-B4064750C842}" dt="2022-01-19T04:20:43.323" v="427" actId="1038"/>
          <ac:spMkLst>
            <pc:docMk/>
            <pc:sldMk cId="765347867" sldId="356"/>
            <ac:spMk id="16" creationId="{547A3694-4C39-4CCC-B126-F2B2AF8BB44F}"/>
          </ac:spMkLst>
        </pc:spChg>
        <pc:spChg chg="add mod">
          <ac:chgData name=" " userId="8ae28925662f913a" providerId="LiveId" clId="{D4B2DCCB-A692-464F-9200-B4064750C842}" dt="2022-01-19T04:20:43.323" v="427" actId="1038"/>
          <ac:spMkLst>
            <pc:docMk/>
            <pc:sldMk cId="765347867" sldId="356"/>
            <ac:spMk id="17" creationId="{CA81454F-409F-49B6-B0B4-F8F7C2C7D2E2}"/>
          </ac:spMkLst>
        </pc:spChg>
        <pc:spChg chg="add mod">
          <ac:chgData name=" " userId="8ae28925662f913a" providerId="LiveId" clId="{D4B2DCCB-A692-464F-9200-B4064750C842}" dt="2022-01-19T04:18:19.733" v="360" actId="1036"/>
          <ac:spMkLst>
            <pc:docMk/>
            <pc:sldMk cId="765347867" sldId="356"/>
            <ac:spMk id="18" creationId="{55B7B789-97C8-4AE6-BEBA-BD068965DD2A}"/>
          </ac:spMkLst>
        </pc:spChg>
        <pc:spChg chg="add mod">
          <ac:chgData name=" " userId="8ae28925662f913a" providerId="LiveId" clId="{D4B2DCCB-A692-464F-9200-B4064750C842}" dt="2022-01-20T03:46:05.703" v="1198" actId="1076"/>
          <ac:spMkLst>
            <pc:docMk/>
            <pc:sldMk cId="765347867" sldId="356"/>
            <ac:spMk id="19" creationId="{66E521DD-1FED-4FBD-85E6-9F4031E99DBB}"/>
          </ac:spMkLst>
        </pc:spChg>
        <pc:spChg chg="add mod">
          <ac:chgData name=" " userId="8ae28925662f913a" providerId="LiveId" clId="{D4B2DCCB-A692-464F-9200-B4064750C842}" dt="2022-01-19T04:20:18.387" v="374" actId="1076"/>
          <ac:spMkLst>
            <pc:docMk/>
            <pc:sldMk cId="765347867" sldId="356"/>
            <ac:spMk id="20" creationId="{EABD75FB-0989-4954-B0F1-A85D20207E4E}"/>
          </ac:spMkLst>
        </pc:spChg>
        <pc:spChg chg="add del mod">
          <ac:chgData name=" " userId="8ae28925662f913a" providerId="LiveId" clId="{D4B2DCCB-A692-464F-9200-B4064750C842}" dt="2022-01-19T04:16:16.131" v="268" actId="478"/>
          <ac:spMkLst>
            <pc:docMk/>
            <pc:sldMk cId="765347867" sldId="356"/>
            <ac:spMk id="22" creationId="{5424653F-853D-4048-B202-744AB65AF656}"/>
          </ac:spMkLst>
        </pc:spChg>
        <pc:spChg chg="add mod">
          <ac:chgData name=" " userId="8ae28925662f913a" providerId="LiveId" clId="{D4B2DCCB-A692-464F-9200-B4064750C842}" dt="2022-01-19T04:16:47.678" v="274" actId="207"/>
          <ac:spMkLst>
            <pc:docMk/>
            <pc:sldMk cId="765347867" sldId="356"/>
            <ac:spMk id="24" creationId="{F57AA1BC-173D-4BE8-B9BC-5D8905B5424E}"/>
          </ac:spMkLst>
        </pc:spChg>
        <pc:picChg chg="add mod">
          <ac:chgData name=" " userId="8ae28925662f913a" providerId="LiveId" clId="{D4B2DCCB-A692-464F-9200-B4064750C842}" dt="2022-01-19T04:16:35.171" v="273"/>
          <ac:picMkLst>
            <pc:docMk/>
            <pc:sldMk cId="765347867" sldId="356"/>
            <ac:picMk id="23" creationId="{B890C6A1-24AA-4935-86EF-38267C9AA076}"/>
          </ac:picMkLst>
        </pc:picChg>
        <pc:cxnChg chg="add mod">
          <ac:chgData name=" " userId="8ae28925662f913a" providerId="LiveId" clId="{D4B2DCCB-A692-464F-9200-B4064750C842}" dt="2022-01-19T04:19:51.078" v="368" actId="1076"/>
          <ac:cxnSpMkLst>
            <pc:docMk/>
            <pc:sldMk cId="765347867" sldId="356"/>
            <ac:cxnSpMk id="5" creationId="{9E75A0A0-A697-4DA4-B193-974DBAF13811}"/>
          </ac:cxnSpMkLst>
        </pc:cxnChg>
        <pc:cxnChg chg="add mod">
          <ac:chgData name=" " userId="8ae28925662f913a" providerId="LiveId" clId="{D4B2DCCB-A692-464F-9200-B4064750C842}" dt="2022-01-19T04:19:51.078" v="368" actId="1076"/>
          <ac:cxnSpMkLst>
            <pc:docMk/>
            <pc:sldMk cId="765347867" sldId="356"/>
            <ac:cxnSpMk id="6" creationId="{0834D4C7-D342-4A60-9D0C-F4D83089DB6C}"/>
          </ac:cxnSpMkLst>
        </pc:cxnChg>
        <pc:cxnChg chg="add mod">
          <ac:chgData name=" " userId="8ae28925662f913a" providerId="LiveId" clId="{D4B2DCCB-A692-464F-9200-B4064750C842}" dt="2022-01-19T04:19:51.078" v="368" actId="1076"/>
          <ac:cxnSpMkLst>
            <pc:docMk/>
            <pc:sldMk cId="765347867" sldId="356"/>
            <ac:cxnSpMk id="7" creationId="{C497C15F-2B6E-4674-85DD-EA08DA4807A0}"/>
          </ac:cxnSpMkLst>
        </pc:cxnChg>
        <pc:cxnChg chg="add mod">
          <ac:chgData name=" " userId="8ae28925662f913a" providerId="LiveId" clId="{D4B2DCCB-A692-464F-9200-B4064750C842}" dt="2022-01-19T04:20:43.323" v="427" actId="1038"/>
          <ac:cxnSpMkLst>
            <pc:docMk/>
            <pc:sldMk cId="765347867" sldId="356"/>
            <ac:cxnSpMk id="12" creationId="{36C03EEC-B57E-4E7F-89E7-3D045D04D7E4}"/>
          </ac:cxnSpMkLst>
        </pc:cxnChg>
        <pc:cxnChg chg="add mod">
          <ac:chgData name=" " userId="8ae28925662f913a" providerId="LiveId" clId="{D4B2DCCB-A692-464F-9200-B4064750C842}" dt="2022-01-19T04:20:43.323" v="427" actId="1038"/>
          <ac:cxnSpMkLst>
            <pc:docMk/>
            <pc:sldMk cId="765347867" sldId="356"/>
            <ac:cxnSpMk id="13" creationId="{505282B8-B75A-4DD0-B4D7-B48E9149178B}"/>
          </ac:cxnSpMkLst>
        </pc:cxnChg>
        <pc:cxnChg chg="add mod">
          <ac:chgData name=" " userId="8ae28925662f913a" providerId="LiveId" clId="{D4B2DCCB-A692-464F-9200-B4064750C842}" dt="2022-01-19T04:20:43.323" v="427" actId="1038"/>
          <ac:cxnSpMkLst>
            <pc:docMk/>
            <pc:sldMk cId="765347867" sldId="356"/>
            <ac:cxnSpMk id="14" creationId="{089F2A6E-7617-42EE-BBE4-3C7AB1A6765B}"/>
          </ac:cxnSpMkLst>
        </pc:cxnChg>
      </pc:sldChg>
      <pc:sldChg chg="addSp delSp modSp add mod setBg delAnim modAnim delDesignElem">
        <pc:chgData name=" " userId="8ae28925662f913a" providerId="LiveId" clId="{D4B2DCCB-A692-464F-9200-B4064750C842}" dt="2022-01-21T07:56:02.560" v="1282"/>
        <pc:sldMkLst>
          <pc:docMk/>
          <pc:sldMk cId="3182974716" sldId="357"/>
        </pc:sldMkLst>
        <pc:spChg chg="add mod">
          <ac:chgData name=" " userId="8ae28925662f913a" providerId="LiveId" clId="{D4B2DCCB-A692-464F-9200-B4064750C842}" dt="2022-01-21T07:55:46.579" v="1280" actId="14100"/>
          <ac:spMkLst>
            <pc:docMk/>
            <pc:sldMk cId="3182974716" sldId="357"/>
            <ac:spMk id="3" creationId="{D7A02F89-3DBB-4D98-9AE4-5BF33AE89B02}"/>
          </ac:spMkLst>
        </pc:spChg>
        <pc:spChg chg="del">
          <ac:chgData name=" " userId="8ae28925662f913a" providerId="LiveId" clId="{D4B2DCCB-A692-464F-9200-B4064750C842}" dt="2022-01-19T06:32:26.071" v="431" actId="478"/>
          <ac:spMkLst>
            <pc:docMk/>
            <pc:sldMk cId="3182974716" sldId="357"/>
            <ac:spMk id="9" creationId="{00000000-0000-0000-0000-000000000000}"/>
          </ac:spMkLst>
        </pc:spChg>
        <pc:spChg chg="add del mod">
          <ac:chgData name=" " userId="8ae28925662f913a" providerId="LiveId" clId="{D4B2DCCB-A692-464F-9200-B4064750C842}" dt="2022-01-19T06:55:14.286" v="1170" actId="478"/>
          <ac:spMkLst>
            <pc:docMk/>
            <pc:sldMk cId="3182974716" sldId="357"/>
            <ac:spMk id="13" creationId="{9D219054-87EB-4E11-BD88-1A454A5B2A9A}"/>
          </ac:spMkLst>
        </pc:spChg>
        <pc:spChg chg="mod">
          <ac:chgData name=" " userId="8ae28925662f913a" providerId="LiveId" clId="{D4B2DCCB-A692-464F-9200-B4064750C842}" dt="2022-01-21T07:46:35.179" v="1208" actId="26606"/>
          <ac:spMkLst>
            <pc:docMk/>
            <pc:sldMk cId="3182974716" sldId="357"/>
            <ac:spMk id="15" creationId="{8D42F56D-7C23-4C65-9CF0-2F3EAD799934}"/>
          </ac:spMkLst>
        </pc:spChg>
        <pc:spChg chg="del">
          <ac:chgData name=" " userId="8ae28925662f913a" providerId="LiveId" clId="{D4B2DCCB-A692-464F-9200-B4064750C842}" dt="2022-01-19T06:32:19.569" v="430"/>
          <ac:spMkLst>
            <pc:docMk/>
            <pc:sldMk cId="3182974716" sldId="357"/>
            <ac:spMk id="71" creationId="{B6FACB3C-9069-4791-BC5C-0DB7CD19B853}"/>
          </ac:spMkLst>
        </pc:spChg>
        <pc:spChg chg="del">
          <ac:chgData name=" " userId="8ae28925662f913a" providerId="LiveId" clId="{D4B2DCCB-A692-464F-9200-B4064750C842}" dt="2022-01-19T06:32:19.569" v="430"/>
          <ac:spMkLst>
            <pc:docMk/>
            <pc:sldMk cId="3182974716" sldId="357"/>
            <ac:spMk id="73" creationId="{71F2038E-D777-4B76-81DD-DD13EE91B9DD}"/>
          </ac:spMkLst>
        </pc:spChg>
        <pc:spChg chg="add del">
          <ac:chgData name=" " userId="8ae28925662f913a" providerId="LiveId" clId="{D4B2DCCB-A692-464F-9200-B4064750C842}" dt="2022-01-21T07:46:35.179" v="1208" actId="26606"/>
          <ac:spMkLst>
            <pc:docMk/>
            <pc:sldMk cId="3182974716" sldId="357"/>
            <ac:spMk id="77" creationId="{04357C93-F0CB-4A1C-8F77-4E9063789819}"/>
          </ac:spMkLst>
        </pc:spChg>
        <pc:spChg chg="add del">
          <ac:chgData name=" " userId="8ae28925662f913a" providerId="LiveId" clId="{D4B2DCCB-A692-464F-9200-B4064750C842}" dt="2022-01-21T07:46:35.179" v="1208" actId="26606"/>
          <ac:spMkLst>
            <pc:docMk/>
            <pc:sldMk cId="3182974716" sldId="357"/>
            <ac:spMk id="5124" creationId="{521C4EA8-6B83-4338-913D-D75D3C4F34D6}"/>
          </ac:spMkLst>
        </pc:spChg>
        <pc:grpChg chg="del">
          <ac:chgData name=" " userId="8ae28925662f913a" providerId="LiveId" clId="{D4B2DCCB-A692-464F-9200-B4064750C842}" dt="2022-01-19T06:32:19.569" v="430"/>
          <ac:grpSpMkLst>
            <pc:docMk/>
            <pc:sldMk cId="3182974716" sldId="357"/>
            <ac:grpSpMk id="75" creationId="{DD354807-230F-4402-B1B9-F733A8F1F190}"/>
          </ac:grpSpMkLst>
        </pc:grpChg>
        <pc:grpChg chg="add del">
          <ac:chgData name=" " userId="8ae28925662f913a" providerId="LiveId" clId="{D4B2DCCB-A692-464F-9200-B4064750C842}" dt="2022-01-21T07:46:35.179" v="1208" actId="26606"/>
          <ac:grpSpMkLst>
            <pc:docMk/>
            <pc:sldMk cId="3182974716" sldId="357"/>
            <ac:grpSpMk id="5125" creationId="{3AF6A671-C637-4547-85F4-51B6D1881399}"/>
          </ac:grpSpMkLst>
        </pc:grpChg>
        <pc:picChg chg="add mod modCrop">
          <ac:chgData name=" " userId="8ae28925662f913a" providerId="LiveId" clId="{D4B2DCCB-A692-464F-9200-B4064750C842}" dt="2022-01-21T07:55:02.139" v="1270" actId="1076"/>
          <ac:picMkLst>
            <pc:docMk/>
            <pc:sldMk cId="3182974716" sldId="357"/>
            <ac:picMk id="2" creationId="{65395B37-9FDF-4115-B1A6-7E584CB0645B}"/>
          </ac:picMkLst>
        </pc:picChg>
        <pc:picChg chg="ord">
          <ac:chgData name=" " userId="8ae28925662f913a" providerId="LiveId" clId="{D4B2DCCB-A692-464F-9200-B4064750C842}" dt="2022-01-21T07:46:35.179" v="1208" actId="26606"/>
          <ac:picMkLst>
            <pc:docMk/>
            <pc:sldMk cId="3182974716" sldId="357"/>
            <ac:picMk id="8" creationId="{00000000-0000-0000-0000-000000000000}"/>
          </ac:picMkLst>
        </pc:picChg>
        <pc:picChg chg="mod ord">
          <ac:chgData name=" " userId="8ae28925662f913a" providerId="LiveId" clId="{D4B2DCCB-A692-464F-9200-B4064750C842}" dt="2022-01-21T07:55:49.816" v="1281" actId="1076"/>
          <ac:picMkLst>
            <pc:docMk/>
            <pc:sldMk cId="3182974716" sldId="357"/>
            <ac:picMk id="5122" creationId="{DFA92F69-B362-43B5-86C3-966CDB3844BE}"/>
          </ac:picMkLst>
        </pc:picChg>
      </pc:sldChg>
      <pc:sldChg chg="delSp modSp add del mod setBg delDesignElem">
        <pc:chgData name=" " userId="8ae28925662f913a" providerId="LiveId" clId="{D4B2DCCB-A692-464F-9200-B4064750C842}" dt="2022-01-19T06:54:54.344" v="1167" actId="47"/>
        <pc:sldMkLst>
          <pc:docMk/>
          <pc:sldMk cId="1265374836" sldId="358"/>
        </pc:sldMkLst>
        <pc:spChg chg="mod">
          <ac:chgData name=" " userId="8ae28925662f913a" providerId="LiveId" clId="{D4B2DCCB-A692-464F-9200-B4064750C842}" dt="2022-01-19T06:54:27.715" v="1165" actId="1076"/>
          <ac:spMkLst>
            <pc:docMk/>
            <pc:sldMk cId="1265374836" sldId="358"/>
            <ac:spMk id="9" creationId="{00000000-0000-0000-0000-000000000000}"/>
          </ac:spMkLst>
        </pc:spChg>
        <pc:spChg chg="del">
          <ac:chgData name=" " userId="8ae28925662f913a" providerId="LiveId" clId="{D4B2DCCB-A692-464F-9200-B4064750C842}" dt="2022-01-19T06:32:43.994" v="435"/>
          <ac:spMkLst>
            <pc:docMk/>
            <pc:sldMk cId="1265374836" sldId="358"/>
            <ac:spMk id="71" creationId="{B6FACB3C-9069-4791-BC5C-0DB7CD19B853}"/>
          </ac:spMkLst>
        </pc:spChg>
        <pc:spChg chg="del">
          <ac:chgData name=" " userId="8ae28925662f913a" providerId="LiveId" clId="{D4B2DCCB-A692-464F-9200-B4064750C842}" dt="2022-01-19T06:32:43.994" v="435"/>
          <ac:spMkLst>
            <pc:docMk/>
            <pc:sldMk cId="1265374836" sldId="358"/>
            <ac:spMk id="73" creationId="{71F2038E-D777-4B76-81DD-DD13EE91B9DD}"/>
          </ac:spMkLst>
        </pc:spChg>
        <pc:grpChg chg="del">
          <ac:chgData name=" " userId="8ae28925662f913a" providerId="LiveId" clId="{D4B2DCCB-A692-464F-9200-B4064750C842}" dt="2022-01-19T06:32:43.994" v="435"/>
          <ac:grpSpMkLst>
            <pc:docMk/>
            <pc:sldMk cId="1265374836" sldId="358"/>
            <ac:grpSpMk id="75" creationId="{DD354807-230F-4402-B1B9-F733A8F1F190}"/>
          </ac:grpSpMkLst>
        </pc:grpChg>
        <pc:picChg chg="mod">
          <ac:chgData name=" " userId="8ae28925662f913a" providerId="LiveId" clId="{D4B2DCCB-A692-464F-9200-B4064750C842}" dt="2022-01-19T06:54:34.898" v="1166" actId="1076"/>
          <ac:picMkLst>
            <pc:docMk/>
            <pc:sldMk cId="1265374836" sldId="358"/>
            <ac:picMk id="5122" creationId="{DFA92F69-B362-43B5-86C3-966CDB3844BE}"/>
          </ac:picMkLst>
        </pc:picChg>
      </pc:sldChg>
    </pc:docChg>
  </pc:docChgLst>
</pc:chgInfo>
</file>

<file path=ppt/comments/comment1.xml><?xml version="1.0" encoding="utf-8"?>
<p:cmLst xmlns:a="http://schemas.openxmlformats.org/drawingml/2006/main" xmlns:r="http://schemas.openxmlformats.org/officeDocument/2006/relationships" xmlns:p="http://schemas.openxmlformats.org/presentationml/2006/main">
  <p:cm authorId="1" dt="2022-02-15T08:54:58.690" idx="3">
    <p:pos x="10" y="10"/>
    <p:text>Cô cân nhắc lại cách sắp xếp các nội dung theo góp ý của cố vấn</p:text>
    <p:extLst>
      <p:ext uri="{C676402C-5697-4E1C-873F-D02D1690AC5C}">
        <p15:threadingInfo xmlns:p15="http://schemas.microsoft.com/office/powerpoint/2012/main" timeZoneBias="-42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2-02-15T08:54:58.690" idx="3">
    <p:pos x="10" y="10"/>
    <p:text>Cô cân nhắc lại cách sắp xếp các nội dung theo góp ý của cố vấn</p:text>
    <p:extLst>
      <p:ext uri="{C676402C-5697-4E1C-873F-D02D1690AC5C}">
        <p15:threadingInfo xmlns:p15="http://schemas.microsoft.com/office/powerpoint/2012/main" timeZoneBias="-420"/>
      </p:ext>
    </p:extLst>
  </p:cm>
</p:cmLst>
</file>

<file path=ppt/diagrams/_rels/data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svg"/><Relationship Id="rId1" Type="http://schemas.openxmlformats.org/officeDocument/2006/relationships/image" Target="../media/image13.png"/><Relationship Id="rId4" Type="http://schemas.openxmlformats.org/officeDocument/2006/relationships/image" Target="../media/image16.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svg"/><Relationship Id="rId1" Type="http://schemas.openxmlformats.org/officeDocument/2006/relationships/image" Target="../media/image13.png"/><Relationship Id="rId4" Type="http://schemas.openxmlformats.org/officeDocument/2006/relationships/image" Target="../media/image16.sv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87CC7C1-07D8-466F-9D11-AA972DA632A3}" type="doc">
      <dgm:prSet loTypeId="urn:microsoft.com/office/officeart/2008/layout/PictureAccentList" loCatId="list" qsTypeId="urn:microsoft.com/office/officeart/2005/8/quickstyle/simple3" qsCatId="simple" csTypeId="urn:microsoft.com/office/officeart/2005/8/colors/colorful1" csCatId="colorful" phldr="1"/>
      <dgm:spPr/>
      <dgm:t>
        <a:bodyPr/>
        <a:lstStyle/>
        <a:p>
          <a:endParaRPr lang="en-US"/>
        </a:p>
      </dgm:t>
    </dgm:pt>
    <dgm:pt modelId="{88529914-1832-4051-A550-61DB2782AEB4}">
      <dgm:prSet phldrT="[Text]"/>
      <dgm:spPr>
        <a:solidFill>
          <a:schemeClr val="accent6">
            <a:lumMod val="20000"/>
            <a:lumOff val="80000"/>
          </a:schemeClr>
        </a:solidFill>
      </dgm:spPr>
      <dgm:t>
        <a:bodyPr/>
        <a:lstStyle/>
        <a:p>
          <a:r>
            <a:rPr lang="en-US" b="1" dirty="0">
              <a:effectLst/>
            </a:rPr>
            <a:t>How about + V-</a:t>
          </a:r>
          <a:r>
            <a:rPr lang="en-US" b="1" dirty="0" err="1">
              <a:effectLst/>
            </a:rPr>
            <a:t>ing</a:t>
          </a:r>
          <a:r>
            <a:rPr lang="en-US" b="1" dirty="0">
              <a:effectLst/>
            </a:rPr>
            <a:t>?</a:t>
          </a:r>
        </a:p>
        <a:p>
          <a:r>
            <a:rPr lang="en-US" b="1" dirty="0">
              <a:effectLst/>
            </a:rPr>
            <a:t>Let’s + V-infinitive!</a:t>
          </a:r>
        </a:p>
      </dgm:t>
    </dgm:pt>
    <dgm:pt modelId="{5F6366FB-83B0-4438-B804-D14EC938EABD}" type="parTrans" cxnId="{99977477-9442-4157-AED6-54A1FD408893}">
      <dgm:prSet/>
      <dgm:spPr/>
      <dgm:t>
        <a:bodyPr/>
        <a:lstStyle/>
        <a:p>
          <a:endParaRPr lang="en-US"/>
        </a:p>
      </dgm:t>
    </dgm:pt>
    <dgm:pt modelId="{8B543FF8-E0F6-42E9-A096-913D86773F70}" type="sibTrans" cxnId="{99977477-9442-4157-AED6-54A1FD408893}">
      <dgm:prSet/>
      <dgm:spPr/>
      <dgm:t>
        <a:bodyPr/>
        <a:lstStyle/>
        <a:p>
          <a:endParaRPr lang="en-US"/>
        </a:p>
      </dgm:t>
    </dgm:pt>
    <dgm:pt modelId="{005D513C-9254-494E-A4D3-EC2CAC6ABDB5}">
      <dgm:prSet phldrT="[Text]" custT="1"/>
      <dgm:spPr>
        <a:solidFill>
          <a:schemeClr val="accent2">
            <a:lumMod val="40000"/>
            <a:lumOff val="60000"/>
          </a:schemeClr>
        </a:solidFill>
      </dgm:spPr>
      <dgm:t>
        <a:bodyPr/>
        <a:lstStyle/>
        <a:p>
          <a:r>
            <a:rPr lang="en-GB" sz="3200" dirty="0"/>
            <a:t>How about going to the cinema tonight?</a:t>
          </a:r>
        </a:p>
        <a:p>
          <a:r>
            <a:rPr lang="en-GB" sz="3600" b="1" dirty="0">
              <a:solidFill>
                <a:schemeClr val="accent6">
                  <a:lumMod val="75000"/>
                </a:schemeClr>
              </a:solidFill>
            </a:rPr>
            <a:t>That’s a great idea.</a:t>
          </a:r>
          <a:endParaRPr lang="en-US" sz="3600" b="1" dirty="0">
            <a:solidFill>
              <a:schemeClr val="accent6">
                <a:lumMod val="75000"/>
              </a:schemeClr>
            </a:solidFill>
          </a:endParaRPr>
        </a:p>
      </dgm:t>
    </dgm:pt>
    <dgm:pt modelId="{892B341E-2E8A-4EAD-A9B3-A30AEDE1666B}" type="parTrans" cxnId="{39543CE1-D5CA-49D2-8C8D-4EE9E513F9C2}">
      <dgm:prSet/>
      <dgm:spPr/>
      <dgm:t>
        <a:bodyPr/>
        <a:lstStyle/>
        <a:p>
          <a:endParaRPr lang="en-US"/>
        </a:p>
      </dgm:t>
    </dgm:pt>
    <dgm:pt modelId="{AE1833C2-60C1-445A-866E-15286210D502}" type="sibTrans" cxnId="{39543CE1-D5CA-49D2-8C8D-4EE9E513F9C2}">
      <dgm:prSet/>
      <dgm:spPr/>
      <dgm:t>
        <a:bodyPr/>
        <a:lstStyle/>
        <a:p>
          <a:endParaRPr lang="en-US"/>
        </a:p>
      </dgm:t>
    </dgm:pt>
    <dgm:pt modelId="{E21798D3-176D-453D-A679-7B2115F8638E}">
      <dgm:prSet phldrT="[Text]" custT="1"/>
      <dgm:spPr/>
      <dgm:t>
        <a:bodyPr/>
        <a:lstStyle/>
        <a:p>
          <a:r>
            <a:rPr lang="en-GB" sz="2900" dirty="0"/>
            <a:t>Let’s go to see </a:t>
          </a:r>
          <a:r>
            <a:rPr lang="en-GB" sz="2900" i="1" dirty="0"/>
            <a:t>A Nightmare </a:t>
          </a:r>
          <a:r>
            <a:rPr lang="en-GB" sz="2900" dirty="0"/>
            <a:t>at Sao Mai Cinema tonight.</a:t>
          </a:r>
        </a:p>
        <a:p>
          <a:r>
            <a:rPr lang="en-GB" sz="3200" b="1" dirty="0">
              <a:solidFill>
                <a:srgbClr val="FF0000"/>
              </a:solidFill>
            </a:rPr>
            <a:t>I’d love to, but that’s too far for me to travel.</a:t>
          </a:r>
          <a:endParaRPr lang="en-US" sz="3200" b="1" dirty="0">
            <a:solidFill>
              <a:srgbClr val="FF0000"/>
            </a:solidFill>
          </a:endParaRPr>
        </a:p>
      </dgm:t>
    </dgm:pt>
    <dgm:pt modelId="{FEC86C97-6792-4897-A372-5F13BE1355C8}" type="parTrans" cxnId="{1AC5172E-DB1A-460A-8593-A6B466BCFD74}">
      <dgm:prSet/>
      <dgm:spPr/>
      <dgm:t>
        <a:bodyPr/>
        <a:lstStyle/>
        <a:p>
          <a:endParaRPr lang="en-US"/>
        </a:p>
      </dgm:t>
    </dgm:pt>
    <dgm:pt modelId="{B4AA6A4A-5782-4111-8610-A9803EADEA8B}" type="sibTrans" cxnId="{1AC5172E-DB1A-460A-8593-A6B466BCFD74}">
      <dgm:prSet/>
      <dgm:spPr/>
      <dgm:t>
        <a:bodyPr/>
        <a:lstStyle/>
        <a:p>
          <a:endParaRPr lang="en-US"/>
        </a:p>
      </dgm:t>
    </dgm:pt>
    <dgm:pt modelId="{0D7DABA4-D09C-43F5-A796-D5224CF1A18C}" type="pres">
      <dgm:prSet presAssocID="{287CC7C1-07D8-466F-9D11-AA972DA632A3}" presName="layout" presStyleCnt="0">
        <dgm:presLayoutVars>
          <dgm:chMax/>
          <dgm:chPref/>
          <dgm:dir/>
          <dgm:animOne val="branch"/>
          <dgm:animLvl val="lvl"/>
          <dgm:resizeHandles/>
        </dgm:presLayoutVars>
      </dgm:prSet>
      <dgm:spPr/>
    </dgm:pt>
    <dgm:pt modelId="{45D55FE7-B739-409C-BE25-1AB5A19AAFD2}" type="pres">
      <dgm:prSet presAssocID="{88529914-1832-4051-A550-61DB2782AEB4}" presName="root" presStyleCnt="0">
        <dgm:presLayoutVars>
          <dgm:chMax/>
          <dgm:chPref val="4"/>
        </dgm:presLayoutVars>
      </dgm:prSet>
      <dgm:spPr/>
    </dgm:pt>
    <dgm:pt modelId="{F1A12A22-01B1-4A27-8FB8-3C17AA32EAAC}" type="pres">
      <dgm:prSet presAssocID="{88529914-1832-4051-A550-61DB2782AEB4}" presName="rootComposite" presStyleCnt="0">
        <dgm:presLayoutVars/>
      </dgm:prSet>
      <dgm:spPr/>
    </dgm:pt>
    <dgm:pt modelId="{EC245D01-80AC-4741-8B31-6B5EEE223BD2}" type="pres">
      <dgm:prSet presAssocID="{88529914-1832-4051-A550-61DB2782AEB4}" presName="rootText" presStyleLbl="node0" presStyleIdx="0" presStyleCnt="1">
        <dgm:presLayoutVars>
          <dgm:chMax/>
          <dgm:chPref val="4"/>
        </dgm:presLayoutVars>
      </dgm:prSet>
      <dgm:spPr/>
    </dgm:pt>
    <dgm:pt modelId="{6EE33500-B173-4122-B0AD-34678524CCEA}" type="pres">
      <dgm:prSet presAssocID="{88529914-1832-4051-A550-61DB2782AEB4}" presName="childShape" presStyleCnt="0">
        <dgm:presLayoutVars>
          <dgm:chMax val="0"/>
          <dgm:chPref val="0"/>
        </dgm:presLayoutVars>
      </dgm:prSet>
      <dgm:spPr/>
    </dgm:pt>
    <dgm:pt modelId="{DD384DDE-C5DD-4ACE-9C61-75B2FF084947}" type="pres">
      <dgm:prSet presAssocID="{005D513C-9254-494E-A4D3-EC2CAC6ABDB5}" presName="childComposite" presStyleCnt="0">
        <dgm:presLayoutVars>
          <dgm:chMax val="0"/>
          <dgm:chPref val="0"/>
        </dgm:presLayoutVars>
      </dgm:prSet>
      <dgm:spPr/>
    </dgm:pt>
    <dgm:pt modelId="{7B3BAD3B-6F2D-441E-80D4-8FDF0039B9DE}" type="pres">
      <dgm:prSet presAssocID="{005D513C-9254-494E-A4D3-EC2CAC6ABDB5}" presName="Image"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Badge Tick1 with solid fill"/>
        </a:ext>
      </dgm:extLst>
    </dgm:pt>
    <dgm:pt modelId="{18C696F4-061A-434C-849D-EDB4D41E74EC}" type="pres">
      <dgm:prSet presAssocID="{005D513C-9254-494E-A4D3-EC2CAC6ABDB5}" presName="childText" presStyleLbl="lnNode1" presStyleIdx="0" presStyleCnt="2" custLinFactNeighborX="253">
        <dgm:presLayoutVars>
          <dgm:chMax val="0"/>
          <dgm:chPref val="0"/>
          <dgm:bulletEnabled val="1"/>
        </dgm:presLayoutVars>
      </dgm:prSet>
      <dgm:spPr/>
    </dgm:pt>
    <dgm:pt modelId="{45AC969D-C7F0-4423-8D6D-02F62202AC6E}" type="pres">
      <dgm:prSet presAssocID="{E21798D3-176D-453D-A679-7B2115F8638E}" presName="childComposite" presStyleCnt="0">
        <dgm:presLayoutVars>
          <dgm:chMax val="0"/>
          <dgm:chPref val="0"/>
        </dgm:presLayoutVars>
      </dgm:prSet>
      <dgm:spPr/>
    </dgm:pt>
    <dgm:pt modelId="{63C94746-B59E-419D-AD5C-8699465BF7A8}" type="pres">
      <dgm:prSet presAssocID="{E21798D3-176D-453D-A679-7B2115F8638E}" presName="Image"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Badge Cross with solid fill"/>
        </a:ext>
      </dgm:extLst>
    </dgm:pt>
    <dgm:pt modelId="{30797596-86FE-4DC5-A3E3-620ACF2FF8A7}" type="pres">
      <dgm:prSet presAssocID="{E21798D3-176D-453D-A679-7B2115F8638E}" presName="childText" presStyleLbl="lnNode1" presStyleIdx="1" presStyleCnt="2">
        <dgm:presLayoutVars>
          <dgm:chMax val="0"/>
          <dgm:chPref val="0"/>
          <dgm:bulletEnabled val="1"/>
        </dgm:presLayoutVars>
      </dgm:prSet>
      <dgm:spPr/>
    </dgm:pt>
  </dgm:ptLst>
  <dgm:cxnLst>
    <dgm:cxn modelId="{1AC5172E-DB1A-460A-8593-A6B466BCFD74}" srcId="{88529914-1832-4051-A550-61DB2782AEB4}" destId="{E21798D3-176D-453D-A679-7B2115F8638E}" srcOrd="1" destOrd="0" parTransId="{FEC86C97-6792-4897-A372-5F13BE1355C8}" sibTransId="{B4AA6A4A-5782-4111-8610-A9803EADEA8B}"/>
    <dgm:cxn modelId="{A6063E69-0097-4D3D-8B80-8045356524E0}" type="presOf" srcId="{E21798D3-176D-453D-A679-7B2115F8638E}" destId="{30797596-86FE-4DC5-A3E3-620ACF2FF8A7}" srcOrd="0" destOrd="0" presId="urn:microsoft.com/office/officeart/2008/layout/PictureAccentList"/>
    <dgm:cxn modelId="{99977477-9442-4157-AED6-54A1FD408893}" srcId="{287CC7C1-07D8-466F-9D11-AA972DA632A3}" destId="{88529914-1832-4051-A550-61DB2782AEB4}" srcOrd="0" destOrd="0" parTransId="{5F6366FB-83B0-4438-B804-D14EC938EABD}" sibTransId="{8B543FF8-E0F6-42E9-A096-913D86773F70}"/>
    <dgm:cxn modelId="{2C2D5F8C-0FDB-4DCF-8C5D-3F37D66DF98A}" type="presOf" srcId="{287CC7C1-07D8-466F-9D11-AA972DA632A3}" destId="{0D7DABA4-D09C-43F5-A796-D5224CF1A18C}" srcOrd="0" destOrd="0" presId="urn:microsoft.com/office/officeart/2008/layout/PictureAccentList"/>
    <dgm:cxn modelId="{5E7448A9-9546-4869-8746-8F83DB76CFB8}" type="presOf" srcId="{005D513C-9254-494E-A4D3-EC2CAC6ABDB5}" destId="{18C696F4-061A-434C-849D-EDB4D41E74EC}" srcOrd="0" destOrd="0" presId="urn:microsoft.com/office/officeart/2008/layout/PictureAccentList"/>
    <dgm:cxn modelId="{39543CE1-D5CA-49D2-8C8D-4EE9E513F9C2}" srcId="{88529914-1832-4051-A550-61DB2782AEB4}" destId="{005D513C-9254-494E-A4D3-EC2CAC6ABDB5}" srcOrd="0" destOrd="0" parTransId="{892B341E-2E8A-4EAD-A9B3-A30AEDE1666B}" sibTransId="{AE1833C2-60C1-445A-866E-15286210D502}"/>
    <dgm:cxn modelId="{91635DFB-960D-40C0-BE18-44BA6078A630}" type="presOf" srcId="{88529914-1832-4051-A550-61DB2782AEB4}" destId="{EC245D01-80AC-4741-8B31-6B5EEE223BD2}" srcOrd="0" destOrd="0" presId="urn:microsoft.com/office/officeart/2008/layout/PictureAccentList"/>
    <dgm:cxn modelId="{1F9FE793-25F9-4178-89EC-001EB96A1629}" type="presParOf" srcId="{0D7DABA4-D09C-43F5-A796-D5224CF1A18C}" destId="{45D55FE7-B739-409C-BE25-1AB5A19AAFD2}" srcOrd="0" destOrd="0" presId="urn:microsoft.com/office/officeart/2008/layout/PictureAccentList"/>
    <dgm:cxn modelId="{263C08F0-C3C8-4698-AD2F-6D5212A11447}" type="presParOf" srcId="{45D55FE7-B739-409C-BE25-1AB5A19AAFD2}" destId="{F1A12A22-01B1-4A27-8FB8-3C17AA32EAAC}" srcOrd="0" destOrd="0" presId="urn:microsoft.com/office/officeart/2008/layout/PictureAccentList"/>
    <dgm:cxn modelId="{F25391D4-A8BA-4BF5-BAAF-E0C6F3841819}" type="presParOf" srcId="{F1A12A22-01B1-4A27-8FB8-3C17AA32EAAC}" destId="{EC245D01-80AC-4741-8B31-6B5EEE223BD2}" srcOrd="0" destOrd="0" presId="urn:microsoft.com/office/officeart/2008/layout/PictureAccentList"/>
    <dgm:cxn modelId="{FD39DC0E-43AA-40D1-A54F-B789AD594F7D}" type="presParOf" srcId="{45D55FE7-B739-409C-BE25-1AB5A19AAFD2}" destId="{6EE33500-B173-4122-B0AD-34678524CCEA}" srcOrd="1" destOrd="0" presId="urn:microsoft.com/office/officeart/2008/layout/PictureAccentList"/>
    <dgm:cxn modelId="{CE8595F1-5A2A-431C-AD15-5AD863677382}" type="presParOf" srcId="{6EE33500-B173-4122-B0AD-34678524CCEA}" destId="{DD384DDE-C5DD-4ACE-9C61-75B2FF084947}" srcOrd="0" destOrd="0" presId="urn:microsoft.com/office/officeart/2008/layout/PictureAccentList"/>
    <dgm:cxn modelId="{5F5B9F7D-5C28-458B-9598-4754659EBDB8}" type="presParOf" srcId="{DD384DDE-C5DD-4ACE-9C61-75B2FF084947}" destId="{7B3BAD3B-6F2D-441E-80D4-8FDF0039B9DE}" srcOrd="0" destOrd="0" presId="urn:microsoft.com/office/officeart/2008/layout/PictureAccentList"/>
    <dgm:cxn modelId="{EF7D679F-D354-400F-9705-9D415E67CED4}" type="presParOf" srcId="{DD384DDE-C5DD-4ACE-9C61-75B2FF084947}" destId="{18C696F4-061A-434C-849D-EDB4D41E74EC}" srcOrd="1" destOrd="0" presId="urn:microsoft.com/office/officeart/2008/layout/PictureAccentList"/>
    <dgm:cxn modelId="{8E04B484-8AD0-4142-9FF2-5AB4CC4BF2E3}" type="presParOf" srcId="{6EE33500-B173-4122-B0AD-34678524CCEA}" destId="{45AC969D-C7F0-4423-8D6D-02F62202AC6E}" srcOrd="1" destOrd="0" presId="urn:microsoft.com/office/officeart/2008/layout/PictureAccentList"/>
    <dgm:cxn modelId="{1A280A89-9E22-47C6-A446-856948EED767}" type="presParOf" srcId="{45AC969D-C7F0-4423-8D6D-02F62202AC6E}" destId="{63C94746-B59E-419D-AD5C-8699465BF7A8}" srcOrd="0" destOrd="0" presId="urn:microsoft.com/office/officeart/2008/layout/PictureAccentList"/>
    <dgm:cxn modelId="{F9978890-96A9-4F8D-9617-5ED2D8B94DD9}" type="presParOf" srcId="{45AC969D-C7F0-4423-8D6D-02F62202AC6E}" destId="{30797596-86FE-4DC5-A3E3-620ACF2FF8A7}" srcOrd="1" destOrd="0" presId="urn:microsoft.com/office/officeart/2008/layout/PictureAccent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245D01-80AC-4741-8B31-6B5EEE223BD2}">
      <dsp:nvSpPr>
        <dsp:cNvPr id="0" name=""/>
        <dsp:cNvSpPr/>
      </dsp:nvSpPr>
      <dsp:spPr>
        <a:xfrm>
          <a:off x="0" y="474133"/>
          <a:ext cx="10400749" cy="1354666"/>
        </a:xfrm>
        <a:prstGeom prst="roundRect">
          <a:avLst>
            <a:gd name="adj" fmla="val 10000"/>
          </a:avLst>
        </a:prstGeom>
        <a:solidFill>
          <a:schemeClr val="accent6">
            <a:lumMod val="20000"/>
            <a:lumOff val="8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6675" tIns="44450" rIns="66675" bIns="44450" numCol="1" spcCol="1270" anchor="ctr" anchorCtr="0">
          <a:noAutofit/>
        </a:bodyPr>
        <a:lstStyle/>
        <a:p>
          <a:pPr marL="0" lvl="0" indent="0" algn="ctr" defTabSz="1555750">
            <a:lnSpc>
              <a:spcPct val="90000"/>
            </a:lnSpc>
            <a:spcBef>
              <a:spcPct val="0"/>
            </a:spcBef>
            <a:spcAft>
              <a:spcPct val="35000"/>
            </a:spcAft>
            <a:buNone/>
          </a:pPr>
          <a:r>
            <a:rPr lang="en-US" sz="3500" b="1" kern="1200" dirty="0">
              <a:effectLst/>
            </a:rPr>
            <a:t>How about + V-</a:t>
          </a:r>
          <a:r>
            <a:rPr lang="en-US" sz="3500" b="1" kern="1200" dirty="0" err="1">
              <a:effectLst/>
            </a:rPr>
            <a:t>ing</a:t>
          </a:r>
          <a:r>
            <a:rPr lang="en-US" sz="3500" b="1" kern="1200" dirty="0">
              <a:effectLst/>
            </a:rPr>
            <a:t>?</a:t>
          </a:r>
        </a:p>
        <a:p>
          <a:pPr marL="0" lvl="0" indent="0" algn="ctr" defTabSz="1555750">
            <a:lnSpc>
              <a:spcPct val="90000"/>
            </a:lnSpc>
            <a:spcBef>
              <a:spcPct val="0"/>
            </a:spcBef>
            <a:spcAft>
              <a:spcPct val="35000"/>
            </a:spcAft>
            <a:buNone/>
          </a:pPr>
          <a:r>
            <a:rPr lang="en-US" sz="3500" b="1" kern="1200" dirty="0">
              <a:effectLst/>
            </a:rPr>
            <a:t>Let’s + V-infinitive!</a:t>
          </a:r>
        </a:p>
      </dsp:txBody>
      <dsp:txXfrm>
        <a:off x="39677" y="513810"/>
        <a:ext cx="10321395" cy="1275312"/>
      </dsp:txXfrm>
    </dsp:sp>
    <dsp:sp modelId="{7B3BAD3B-6F2D-441E-80D4-8FDF0039B9DE}">
      <dsp:nvSpPr>
        <dsp:cNvPr id="0" name=""/>
        <dsp:cNvSpPr/>
      </dsp:nvSpPr>
      <dsp:spPr>
        <a:xfrm>
          <a:off x="0" y="2072640"/>
          <a:ext cx="1354666" cy="1354666"/>
        </a:xfrm>
        <a:prstGeom prst="roundRect">
          <a:avLst>
            <a:gd name="adj" fmla="val 16670"/>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18C696F4-061A-434C-849D-EDB4D41E74EC}">
      <dsp:nvSpPr>
        <dsp:cNvPr id="0" name=""/>
        <dsp:cNvSpPr/>
      </dsp:nvSpPr>
      <dsp:spPr>
        <a:xfrm>
          <a:off x="1435946" y="2072640"/>
          <a:ext cx="8964802" cy="1354666"/>
        </a:xfrm>
        <a:prstGeom prst="roundRect">
          <a:avLst>
            <a:gd name="adj" fmla="val 16670"/>
          </a:avLst>
        </a:prstGeom>
        <a:solidFill>
          <a:schemeClr val="accent2">
            <a:lumMod val="40000"/>
            <a:lumOff val="60000"/>
          </a:schemeClr>
        </a:solidFill>
        <a:ln w="6350" cap="flat" cmpd="sng" algn="ctr">
          <a:solidFill>
            <a:schemeClr val="lt1">
              <a:hueOff val="0"/>
              <a:satOff val="0"/>
              <a:lumOff val="0"/>
              <a:alphaOff val="0"/>
            </a:schemeClr>
          </a:solidFill>
          <a:prstDash val="solid"/>
          <a:miter lim="800000"/>
        </a:ln>
        <a:effectLst/>
        <a:scene3d>
          <a:camera prst="orthographicFront"/>
          <a:lightRig rig="flat" dir="t"/>
        </a:scene3d>
        <a:sp3d prstMaterial="dkEdge">
          <a:bevelT w="8200" h="38100"/>
        </a:sp3d>
      </dsp:spPr>
      <dsp:style>
        <a:lnRef idx="1">
          <a:scrgbClr r="0" g="0" b="0"/>
        </a:lnRef>
        <a:fillRef idx="2">
          <a:scrgbClr r="0" g="0" b="0"/>
        </a:fillRef>
        <a:effectRef idx="0">
          <a:scrgbClr r="0" g="0" b="0"/>
        </a:effectRef>
        <a:fontRef idx="minor">
          <a:schemeClr val="dk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en-GB" sz="3200" kern="1200" dirty="0"/>
            <a:t>How about going to the cinema tonight?</a:t>
          </a:r>
        </a:p>
        <a:p>
          <a:pPr marL="0" lvl="0" indent="0" algn="ctr" defTabSz="1422400">
            <a:lnSpc>
              <a:spcPct val="90000"/>
            </a:lnSpc>
            <a:spcBef>
              <a:spcPct val="0"/>
            </a:spcBef>
            <a:spcAft>
              <a:spcPct val="35000"/>
            </a:spcAft>
            <a:buNone/>
          </a:pPr>
          <a:r>
            <a:rPr lang="en-GB" sz="3600" b="1" kern="1200" dirty="0">
              <a:solidFill>
                <a:schemeClr val="accent6">
                  <a:lumMod val="75000"/>
                </a:schemeClr>
              </a:solidFill>
            </a:rPr>
            <a:t>That’s a great idea.</a:t>
          </a:r>
          <a:endParaRPr lang="en-US" sz="3600" b="1" kern="1200" dirty="0">
            <a:solidFill>
              <a:schemeClr val="accent6">
                <a:lumMod val="75000"/>
              </a:schemeClr>
            </a:solidFill>
          </a:endParaRPr>
        </a:p>
      </dsp:txBody>
      <dsp:txXfrm>
        <a:off x="1502087" y="2138781"/>
        <a:ext cx="8832520" cy="1222384"/>
      </dsp:txXfrm>
    </dsp:sp>
    <dsp:sp modelId="{63C94746-B59E-419D-AD5C-8699465BF7A8}">
      <dsp:nvSpPr>
        <dsp:cNvPr id="0" name=""/>
        <dsp:cNvSpPr/>
      </dsp:nvSpPr>
      <dsp:spPr>
        <a:xfrm>
          <a:off x="0" y="3589866"/>
          <a:ext cx="1354666" cy="1354666"/>
        </a:xfrm>
        <a:prstGeom prst="roundRect">
          <a:avLst>
            <a:gd name="adj" fmla="val 16670"/>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30797596-86FE-4DC5-A3E3-620ACF2FF8A7}">
      <dsp:nvSpPr>
        <dsp:cNvPr id="0" name=""/>
        <dsp:cNvSpPr/>
      </dsp:nvSpPr>
      <dsp:spPr>
        <a:xfrm>
          <a:off x="1435946" y="3589866"/>
          <a:ext cx="8964802" cy="1354666"/>
        </a:xfrm>
        <a:prstGeom prst="roundRect">
          <a:avLst>
            <a:gd name="adj" fmla="val 16670"/>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w="6350" cap="flat" cmpd="sng" algn="ctr">
          <a:solidFill>
            <a:schemeClr val="lt1">
              <a:hueOff val="0"/>
              <a:satOff val="0"/>
              <a:lumOff val="0"/>
              <a:alphaOff val="0"/>
            </a:schemeClr>
          </a:solidFill>
          <a:prstDash val="solid"/>
          <a:miter lim="800000"/>
        </a:ln>
        <a:effectLst/>
        <a:scene3d>
          <a:camera prst="orthographicFront"/>
          <a:lightRig rig="flat" dir="t"/>
        </a:scene3d>
        <a:sp3d prstMaterial="dkEdge">
          <a:bevelT w="8200" h="38100"/>
        </a:sp3d>
      </dsp:spPr>
      <dsp:style>
        <a:lnRef idx="1">
          <a:scrgbClr r="0" g="0" b="0"/>
        </a:lnRef>
        <a:fillRef idx="2">
          <a:scrgbClr r="0" g="0" b="0"/>
        </a:fillRef>
        <a:effectRef idx="0">
          <a:scrgbClr r="0" g="0" b="0"/>
        </a:effectRef>
        <a:fontRef idx="minor">
          <a:schemeClr val="dk1"/>
        </a:fontRef>
      </dsp:style>
      <dsp:txBody>
        <a:bodyPr spcFirstLastPara="0" vert="horz" wrap="square" lIns="206248" tIns="206248" rIns="206248" bIns="206248" numCol="1" spcCol="1270" anchor="ctr" anchorCtr="0">
          <a:noAutofit/>
        </a:bodyPr>
        <a:lstStyle/>
        <a:p>
          <a:pPr marL="0" lvl="0" indent="0" algn="ctr" defTabSz="1289050">
            <a:lnSpc>
              <a:spcPct val="90000"/>
            </a:lnSpc>
            <a:spcBef>
              <a:spcPct val="0"/>
            </a:spcBef>
            <a:spcAft>
              <a:spcPct val="35000"/>
            </a:spcAft>
            <a:buNone/>
          </a:pPr>
          <a:r>
            <a:rPr lang="en-GB" sz="2900" kern="1200" dirty="0"/>
            <a:t>Let’s go to see </a:t>
          </a:r>
          <a:r>
            <a:rPr lang="en-GB" sz="2900" i="1" kern="1200" dirty="0"/>
            <a:t>A Nightmare </a:t>
          </a:r>
          <a:r>
            <a:rPr lang="en-GB" sz="2900" kern="1200" dirty="0"/>
            <a:t>at Sao Mai Cinema tonight.</a:t>
          </a:r>
        </a:p>
        <a:p>
          <a:pPr marL="0" lvl="0" indent="0" algn="ctr" defTabSz="1289050">
            <a:lnSpc>
              <a:spcPct val="90000"/>
            </a:lnSpc>
            <a:spcBef>
              <a:spcPct val="0"/>
            </a:spcBef>
            <a:spcAft>
              <a:spcPct val="35000"/>
            </a:spcAft>
            <a:buNone/>
          </a:pPr>
          <a:r>
            <a:rPr lang="en-GB" sz="3200" b="1" kern="1200" dirty="0">
              <a:solidFill>
                <a:srgbClr val="FF0000"/>
              </a:solidFill>
            </a:rPr>
            <a:t>I’d love to, but that’s too far for me to travel.</a:t>
          </a:r>
          <a:endParaRPr lang="en-US" sz="3200" b="1" kern="1200" dirty="0">
            <a:solidFill>
              <a:srgbClr val="FF0000"/>
            </a:solidFill>
          </a:endParaRPr>
        </a:p>
      </dsp:txBody>
      <dsp:txXfrm>
        <a:off x="1502087" y="3656007"/>
        <a:ext cx="8832520" cy="1222384"/>
      </dsp:txXfrm>
    </dsp:sp>
  </dsp:spTree>
</dsp:drawing>
</file>

<file path=ppt/diagrams/layout1.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280945-BB74-47ED-919A-9C361166EB61}" type="datetimeFigureOut">
              <a:rPr lang="en-US" smtClean="0"/>
              <a:t>2/19/2025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62FB90-C021-40C3-ACC1-60A35BBA1602}" type="slidenum">
              <a:rPr lang="en-US" smtClean="0"/>
              <a:t>‹#›</a:t>
            </a:fld>
            <a:endParaRPr lang="en-US"/>
          </a:p>
        </p:txBody>
      </p:sp>
    </p:spTree>
    <p:extLst>
      <p:ext uri="{BB962C8B-B14F-4D97-AF65-F5344CB8AC3E}">
        <p14:creationId xmlns:p14="http://schemas.microsoft.com/office/powerpoint/2010/main" val="8948544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6</a:t>
            </a:fld>
            <a:endParaRPr lang="en-US"/>
          </a:p>
        </p:txBody>
      </p:sp>
    </p:spTree>
    <p:extLst>
      <p:ext uri="{BB962C8B-B14F-4D97-AF65-F5344CB8AC3E}">
        <p14:creationId xmlns:p14="http://schemas.microsoft.com/office/powerpoint/2010/main" val="686223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18</a:t>
            </a:fld>
            <a:endParaRPr lang="en-US"/>
          </a:p>
        </p:txBody>
      </p:sp>
    </p:spTree>
    <p:extLst>
      <p:ext uri="{BB962C8B-B14F-4D97-AF65-F5344CB8AC3E}">
        <p14:creationId xmlns:p14="http://schemas.microsoft.com/office/powerpoint/2010/main" val="6085124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20</a:t>
            </a:fld>
            <a:endParaRPr lang="en-US"/>
          </a:p>
        </p:txBody>
      </p:sp>
    </p:spTree>
    <p:extLst>
      <p:ext uri="{BB962C8B-B14F-4D97-AF65-F5344CB8AC3E}">
        <p14:creationId xmlns:p14="http://schemas.microsoft.com/office/powerpoint/2010/main" val="5726823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21</a:t>
            </a:fld>
            <a:endParaRPr lang="en-US"/>
          </a:p>
        </p:txBody>
      </p:sp>
    </p:spTree>
    <p:extLst>
      <p:ext uri="{BB962C8B-B14F-4D97-AF65-F5344CB8AC3E}">
        <p14:creationId xmlns:p14="http://schemas.microsoft.com/office/powerpoint/2010/main" val="29759244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23</a:t>
            </a:fld>
            <a:endParaRPr lang="en-US"/>
          </a:p>
        </p:txBody>
      </p:sp>
    </p:spTree>
    <p:extLst>
      <p:ext uri="{BB962C8B-B14F-4D97-AF65-F5344CB8AC3E}">
        <p14:creationId xmlns:p14="http://schemas.microsoft.com/office/powerpoint/2010/main" val="31574942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24</a:t>
            </a:fld>
            <a:endParaRPr lang="en-US"/>
          </a:p>
        </p:txBody>
      </p:sp>
    </p:spTree>
    <p:extLst>
      <p:ext uri="{BB962C8B-B14F-4D97-AF65-F5344CB8AC3E}">
        <p14:creationId xmlns:p14="http://schemas.microsoft.com/office/powerpoint/2010/main" val="5203998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8</a:t>
            </a:fld>
            <a:endParaRPr lang="en-US"/>
          </a:p>
        </p:txBody>
      </p:sp>
    </p:spTree>
    <p:extLst>
      <p:ext uri="{BB962C8B-B14F-4D97-AF65-F5344CB8AC3E}">
        <p14:creationId xmlns:p14="http://schemas.microsoft.com/office/powerpoint/2010/main" val="34935937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9</a:t>
            </a:fld>
            <a:endParaRPr lang="en-US"/>
          </a:p>
        </p:txBody>
      </p:sp>
    </p:spTree>
    <p:extLst>
      <p:ext uri="{BB962C8B-B14F-4D97-AF65-F5344CB8AC3E}">
        <p14:creationId xmlns:p14="http://schemas.microsoft.com/office/powerpoint/2010/main" val="21251265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10</a:t>
            </a:fld>
            <a:endParaRPr lang="en-US"/>
          </a:p>
        </p:txBody>
      </p:sp>
    </p:spTree>
    <p:extLst>
      <p:ext uri="{BB962C8B-B14F-4D97-AF65-F5344CB8AC3E}">
        <p14:creationId xmlns:p14="http://schemas.microsoft.com/office/powerpoint/2010/main" val="38339212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12</a:t>
            </a:fld>
            <a:endParaRPr lang="en-US"/>
          </a:p>
        </p:txBody>
      </p:sp>
    </p:spTree>
    <p:extLst>
      <p:ext uri="{BB962C8B-B14F-4D97-AF65-F5344CB8AC3E}">
        <p14:creationId xmlns:p14="http://schemas.microsoft.com/office/powerpoint/2010/main" val="21643261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13</a:t>
            </a:fld>
            <a:endParaRPr lang="en-US"/>
          </a:p>
        </p:txBody>
      </p:sp>
    </p:spTree>
    <p:extLst>
      <p:ext uri="{BB962C8B-B14F-4D97-AF65-F5344CB8AC3E}">
        <p14:creationId xmlns:p14="http://schemas.microsoft.com/office/powerpoint/2010/main" val="31868233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14</a:t>
            </a:fld>
            <a:endParaRPr lang="en-US"/>
          </a:p>
        </p:txBody>
      </p:sp>
    </p:spTree>
    <p:extLst>
      <p:ext uri="{BB962C8B-B14F-4D97-AF65-F5344CB8AC3E}">
        <p14:creationId xmlns:p14="http://schemas.microsoft.com/office/powerpoint/2010/main" val="10521004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16</a:t>
            </a:fld>
            <a:endParaRPr lang="en-US"/>
          </a:p>
        </p:txBody>
      </p:sp>
    </p:spTree>
    <p:extLst>
      <p:ext uri="{BB962C8B-B14F-4D97-AF65-F5344CB8AC3E}">
        <p14:creationId xmlns:p14="http://schemas.microsoft.com/office/powerpoint/2010/main" val="39508593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17</a:t>
            </a:fld>
            <a:endParaRPr lang="en-US"/>
          </a:p>
        </p:txBody>
      </p:sp>
    </p:spTree>
    <p:extLst>
      <p:ext uri="{BB962C8B-B14F-4D97-AF65-F5344CB8AC3E}">
        <p14:creationId xmlns:p14="http://schemas.microsoft.com/office/powerpoint/2010/main" val="31225421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0874840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3286063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4273215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2780465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B526A92-8AAF-4BF0-85FE-B336BF0F8D2D}" type="datetimeFigureOut">
              <a:rPr lang="en-US" smtClean="0"/>
              <a:t>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5592797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526A92-8AAF-4BF0-85FE-B336BF0F8D2D}" type="datetimeFigureOut">
              <a:rPr lang="en-US" smtClean="0"/>
              <a:t>2/19/2025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9410164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B526A92-8AAF-4BF0-85FE-B336BF0F8D2D}" type="datetimeFigureOut">
              <a:rPr lang="en-US" smtClean="0"/>
              <a:t>2/19/2025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1559820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526A92-8AAF-4BF0-85FE-B336BF0F8D2D}" type="datetimeFigureOut">
              <a:rPr lang="en-US" smtClean="0"/>
              <a:t>2/19/2025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0455301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526A92-8AAF-4BF0-85FE-B336BF0F8D2D}" type="datetimeFigureOut">
              <a:rPr lang="en-US" smtClean="0"/>
              <a:t>2/19/2025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7128005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2/19/2025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5296654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2/19/2025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5439451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526A92-8AAF-4BF0-85FE-B336BF0F8D2D}" type="datetimeFigureOut">
              <a:rPr lang="en-US" smtClean="0"/>
              <a:t>2/19/2025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AF2F91-6C79-4775-9E01-5F8EDCA63F89}" type="slidenum">
              <a:rPr lang="en-US" smtClean="0"/>
              <a:t>‹#›</a:t>
            </a:fld>
            <a:endParaRPr lang="en-US"/>
          </a:p>
        </p:txBody>
      </p:sp>
    </p:spTree>
    <p:extLst>
      <p:ext uri="{BB962C8B-B14F-4D97-AF65-F5344CB8AC3E}">
        <p14:creationId xmlns:p14="http://schemas.microsoft.com/office/powerpoint/2010/main" val="325267527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7.jpeg"/><Relationship Id="rId7" Type="http://schemas.openxmlformats.org/officeDocument/2006/relationships/diagramColors" Target="../diagrams/colors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7.png"/><Relationship Id="rId5" Type="http://schemas.openxmlformats.org/officeDocument/2006/relationships/image" Target="../media/image7.jpeg"/><Relationship Id="rId4" Type="http://schemas.openxmlformats.org/officeDocument/2006/relationships/notesSlide" Target="../notesSlides/notesSlide5.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8.png"/><Relationship Id="rId5" Type="http://schemas.openxmlformats.org/officeDocument/2006/relationships/image" Target="../media/image7.jpeg"/><Relationship Id="rId4" Type="http://schemas.openxmlformats.org/officeDocument/2006/relationships/notesSlide" Target="../notesSlides/notesSlide6.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7.jpeg"/><Relationship Id="rId5" Type="http://schemas.openxmlformats.org/officeDocument/2006/relationships/image" Target="../media/image19.jpeg"/><Relationship Id="rId4" Type="http://schemas.openxmlformats.org/officeDocument/2006/relationships/notesSlide" Target="../notesSlides/notesSlide7.xml"/></Relationships>
</file>

<file path=ppt/slides/_rels/slide15.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image" Target="../media/image9.png"/><Relationship Id="rId5" Type="http://schemas.openxmlformats.org/officeDocument/2006/relationships/image" Target="../media/image7.jpeg"/><Relationship Id="rId4" Type="http://schemas.openxmlformats.org/officeDocument/2006/relationships/notesSlide" Target="../notesSlides/notesSlide9.xml"/></Relationships>
</file>

<file path=ppt/slides/_rels/slide1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comments" Target="../comments/comment2.xml"/><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4.png"/><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image" Target="../media/image7.jpeg"/><Relationship Id="rId5" Type="http://schemas.openxmlformats.org/officeDocument/2006/relationships/image" Target="../media/image23.png"/><Relationship Id="rId4" Type="http://schemas.openxmlformats.org/officeDocument/2006/relationships/notesSlide" Target="../notesSlides/notesSlide12.xml"/></Relationships>
</file>

<file path=ppt/slides/_rels/slide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6.svg"/><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notesSlide" Target="../notesSlides/notesSlide1.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2.xml"/><Relationship Id="rId7" Type="http://schemas.openxmlformats.org/officeDocument/2006/relationships/image" Target="../media/image12.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11.png"/><Relationship Id="rId5" Type="http://schemas.openxmlformats.org/officeDocument/2006/relationships/image" Target="../media/image7.jpeg"/><Relationship Id="rId4" Type="http://schemas.openxmlformats.org/officeDocument/2006/relationships/notesSlide" Target="../notesSlides/notesSlid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1" y="9144"/>
            <a:ext cx="9143999" cy="6839710"/>
          </a:xfrm>
          <a:prstGeom prst="rect">
            <a:avLst/>
          </a:prstGeom>
        </p:spPr>
      </p:pic>
    </p:spTree>
    <p:extLst>
      <p:ext uri="{BB962C8B-B14F-4D97-AF65-F5344CB8AC3E}">
        <p14:creationId xmlns:p14="http://schemas.microsoft.com/office/powerpoint/2010/main" val="24543629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0053"/>
            <a:ext cx="12192000" cy="1083306"/>
          </a:xfrm>
          <a:prstGeom prst="rect">
            <a:avLst/>
          </a:prstGeom>
        </p:spPr>
      </p:pic>
      <p:sp>
        <p:nvSpPr>
          <p:cNvPr id="15" name="TextBox 14"/>
          <p:cNvSpPr txBox="1"/>
          <p:nvPr/>
        </p:nvSpPr>
        <p:spPr>
          <a:xfrm>
            <a:off x="487066" y="208435"/>
            <a:ext cx="5227933"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EVERYDAY ENGLISH</a:t>
            </a:r>
          </a:p>
        </p:txBody>
      </p:sp>
      <p:graphicFrame>
        <p:nvGraphicFramePr>
          <p:cNvPr id="2" name="Diagram 1">
            <a:extLst>
              <a:ext uri="{FF2B5EF4-FFF2-40B4-BE49-F238E27FC236}">
                <a16:creationId xmlns:a16="http://schemas.microsoft.com/office/drawing/2014/main" id="{6F576461-CE5C-42FB-B7D8-B6232C9B318A}"/>
              </a:ext>
            </a:extLst>
          </p:cNvPr>
          <p:cNvGraphicFramePr/>
          <p:nvPr>
            <p:extLst>
              <p:ext uri="{D42A27DB-BD31-4B8C-83A1-F6EECF244321}">
                <p14:modId xmlns:p14="http://schemas.microsoft.com/office/powerpoint/2010/main" val="801266100"/>
              </p:ext>
            </p:extLst>
          </p:nvPr>
        </p:nvGraphicFramePr>
        <p:xfrm>
          <a:off x="895625" y="1073252"/>
          <a:ext cx="10400749"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5637997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BC94C373-C82C-4E17-9683-9C165B564399}"/>
              </a:ext>
            </a:extLst>
          </p:cNvPr>
          <p:cNvSpPr/>
          <p:nvPr/>
        </p:nvSpPr>
        <p:spPr>
          <a:xfrm>
            <a:off x="977949" y="1203508"/>
            <a:ext cx="2737990" cy="2351634"/>
          </a:xfrm>
          <a:prstGeom prst="ellipse">
            <a:avLst/>
          </a:prstGeom>
          <a:noFill/>
          <a:ln w="5715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00" b="1" dirty="0">
              <a:solidFill>
                <a:schemeClr val="tx1"/>
              </a:solidFill>
              <a:effectLst>
                <a:outerShdw blurRad="38100" dist="38100" dir="2700000" algn="tl">
                  <a:srgbClr val="000000">
                    <a:alpha val="43137"/>
                  </a:srgbClr>
                </a:outerShdw>
              </a:effectLst>
            </a:endParaRPr>
          </a:p>
        </p:txBody>
      </p:sp>
      <p:cxnSp>
        <p:nvCxnSpPr>
          <p:cNvPr id="5" name="Straight Arrow Connector 4">
            <a:extLst>
              <a:ext uri="{FF2B5EF4-FFF2-40B4-BE49-F238E27FC236}">
                <a16:creationId xmlns:a16="http://schemas.microsoft.com/office/drawing/2014/main" id="{9E75A0A0-A697-4DA4-B193-974DBAF13811}"/>
              </a:ext>
            </a:extLst>
          </p:cNvPr>
          <p:cNvCxnSpPr>
            <a:cxnSpLocks/>
          </p:cNvCxnSpPr>
          <p:nvPr/>
        </p:nvCxnSpPr>
        <p:spPr>
          <a:xfrm flipV="1">
            <a:off x="4087705" y="1556838"/>
            <a:ext cx="1146927" cy="438344"/>
          </a:xfrm>
          <a:prstGeom prst="straightConnector1">
            <a:avLst/>
          </a:prstGeom>
          <a:ln w="57150">
            <a:solidFill>
              <a:schemeClr val="accent2">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0834D4C7-D342-4A60-9D0C-F4D83089DB6C}"/>
              </a:ext>
            </a:extLst>
          </p:cNvPr>
          <p:cNvCxnSpPr>
            <a:cxnSpLocks/>
          </p:cNvCxnSpPr>
          <p:nvPr/>
        </p:nvCxnSpPr>
        <p:spPr>
          <a:xfrm flipV="1">
            <a:off x="4153693" y="2379325"/>
            <a:ext cx="1146927" cy="16948"/>
          </a:xfrm>
          <a:prstGeom prst="straightConnector1">
            <a:avLst/>
          </a:prstGeom>
          <a:ln w="57150">
            <a:solidFill>
              <a:schemeClr val="accent2">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C497C15F-2B6E-4674-85DD-EA08DA4807A0}"/>
              </a:ext>
            </a:extLst>
          </p:cNvPr>
          <p:cNvCxnSpPr>
            <a:cxnSpLocks/>
          </p:cNvCxnSpPr>
          <p:nvPr/>
        </p:nvCxnSpPr>
        <p:spPr>
          <a:xfrm>
            <a:off x="4153693" y="2820981"/>
            <a:ext cx="1146927" cy="401092"/>
          </a:xfrm>
          <a:prstGeom prst="straightConnector1">
            <a:avLst/>
          </a:prstGeom>
          <a:ln w="57150">
            <a:solidFill>
              <a:schemeClr val="accent2">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2C2A01EF-8285-431E-B54C-3D63817720A2}"/>
              </a:ext>
            </a:extLst>
          </p:cNvPr>
          <p:cNvSpPr/>
          <p:nvPr/>
        </p:nvSpPr>
        <p:spPr>
          <a:xfrm>
            <a:off x="5362545" y="1250208"/>
            <a:ext cx="6418527" cy="523220"/>
          </a:xfrm>
          <a:prstGeom prst="rect">
            <a:avLst/>
          </a:prstGeom>
          <a:noFill/>
          <a:ln>
            <a:noFill/>
          </a:ln>
        </p:spPr>
        <p:txBody>
          <a:bodyPr wrap="square" lIns="91440" tIns="45720" rIns="91440" bIns="45720">
            <a:spAutoFit/>
          </a:bodyPr>
          <a:lstStyle/>
          <a:p>
            <a:pPr algn="ctr"/>
            <a:r>
              <a:rPr lang="en-GB" sz="2800" b="1" dirty="0">
                <a:ln w="12700" cmpd="sng">
                  <a:noFill/>
                  <a:prstDash val="solid"/>
                </a:ln>
              </a:rPr>
              <a:t>It sounds good/ interesting/ great to me.</a:t>
            </a:r>
            <a:endParaRPr lang="en-US" sz="2800" b="1" dirty="0">
              <a:ln w="12700" cmpd="sng">
                <a:noFill/>
                <a:prstDash val="solid"/>
              </a:ln>
            </a:endParaRPr>
          </a:p>
        </p:txBody>
      </p:sp>
      <p:sp>
        <p:nvSpPr>
          <p:cNvPr id="9" name="Rectangle 8">
            <a:extLst>
              <a:ext uri="{FF2B5EF4-FFF2-40B4-BE49-F238E27FC236}">
                <a16:creationId xmlns:a16="http://schemas.microsoft.com/office/drawing/2014/main" id="{F7869AE6-D836-45DA-90A4-EE2FFB0EFF27}"/>
              </a:ext>
            </a:extLst>
          </p:cNvPr>
          <p:cNvSpPr/>
          <p:nvPr/>
        </p:nvSpPr>
        <p:spPr>
          <a:xfrm>
            <a:off x="5451537" y="1950383"/>
            <a:ext cx="4705933" cy="954107"/>
          </a:xfrm>
          <a:prstGeom prst="rect">
            <a:avLst/>
          </a:prstGeom>
          <a:noFill/>
        </p:spPr>
        <p:txBody>
          <a:bodyPr wrap="square" lIns="91440" tIns="45720" rIns="91440" bIns="45720">
            <a:spAutoFit/>
          </a:bodyPr>
          <a:lstStyle/>
          <a:p>
            <a:r>
              <a:rPr lang="en-US" sz="2800" b="1" dirty="0">
                <a:ln w="12700" cmpd="sng">
                  <a:noFill/>
                  <a:prstDash val="solid"/>
                </a:ln>
              </a:rPr>
              <a:t>I’m up </a:t>
            </a:r>
            <a:r>
              <a:rPr lang="en-US" sz="2800" b="1">
                <a:ln w="12700" cmpd="sng">
                  <a:noFill/>
                  <a:prstDash val="solid"/>
                </a:ln>
              </a:rPr>
              <a:t>for it./ </a:t>
            </a:r>
            <a:r>
              <a:rPr lang="en-US" sz="2800" b="1" dirty="0">
                <a:ln w="12700" cmpd="sng">
                  <a:noFill/>
                  <a:prstDash val="solid"/>
                </a:ln>
              </a:rPr>
              <a:t>I’m </a:t>
            </a:r>
            <a:r>
              <a:rPr lang="en-US" sz="2800" b="1">
                <a:ln w="12700" cmpd="sng">
                  <a:noFill/>
                  <a:prstDash val="solid"/>
                </a:ln>
              </a:rPr>
              <a:t>on it./</a:t>
            </a:r>
            <a:endParaRPr lang="en-US" sz="2800" b="1" dirty="0">
              <a:ln w="12700" cmpd="sng">
                <a:noFill/>
                <a:prstDash val="solid"/>
              </a:ln>
            </a:endParaRPr>
          </a:p>
          <a:p>
            <a:r>
              <a:rPr lang="en-US" sz="2800" b="1">
                <a:ln w="12700" cmpd="sng">
                  <a:noFill/>
                  <a:prstDash val="solid"/>
                </a:ln>
              </a:rPr>
              <a:t>I’m in./ Count me in.</a:t>
            </a:r>
            <a:endParaRPr lang="en-US" sz="2800" b="1" dirty="0">
              <a:ln w="12700" cmpd="sng">
                <a:noFill/>
                <a:prstDash val="solid"/>
              </a:ln>
            </a:endParaRPr>
          </a:p>
        </p:txBody>
      </p:sp>
      <p:sp>
        <p:nvSpPr>
          <p:cNvPr id="10" name="Rectangle 9">
            <a:extLst>
              <a:ext uri="{FF2B5EF4-FFF2-40B4-BE49-F238E27FC236}">
                <a16:creationId xmlns:a16="http://schemas.microsoft.com/office/drawing/2014/main" id="{F4B8457F-E857-4A1F-B937-106B814DA55E}"/>
              </a:ext>
            </a:extLst>
          </p:cNvPr>
          <p:cNvSpPr/>
          <p:nvPr/>
        </p:nvSpPr>
        <p:spPr>
          <a:xfrm>
            <a:off x="5428533" y="2928880"/>
            <a:ext cx="5543723" cy="523220"/>
          </a:xfrm>
          <a:prstGeom prst="rect">
            <a:avLst/>
          </a:prstGeom>
          <a:noFill/>
        </p:spPr>
        <p:txBody>
          <a:bodyPr wrap="square" lIns="91440" tIns="45720" rIns="91440" bIns="45720">
            <a:spAutoFit/>
          </a:bodyPr>
          <a:lstStyle/>
          <a:p>
            <a:pPr algn="ctr"/>
            <a:r>
              <a:rPr lang="en-US" sz="2800" b="1" dirty="0">
                <a:ln w="12700" cmpd="sng">
                  <a:noFill/>
                  <a:prstDash val="solid"/>
                </a:ln>
              </a:rPr>
              <a:t>I can’t agree more./ Sure, let’s do it.</a:t>
            </a:r>
          </a:p>
        </p:txBody>
      </p:sp>
      <p:cxnSp>
        <p:nvCxnSpPr>
          <p:cNvPr id="12" name="Straight Arrow Connector 11">
            <a:extLst>
              <a:ext uri="{FF2B5EF4-FFF2-40B4-BE49-F238E27FC236}">
                <a16:creationId xmlns:a16="http://schemas.microsoft.com/office/drawing/2014/main" id="{36C03EEC-B57E-4E7F-89E7-3D045D04D7E4}"/>
              </a:ext>
            </a:extLst>
          </p:cNvPr>
          <p:cNvCxnSpPr>
            <a:cxnSpLocks/>
          </p:cNvCxnSpPr>
          <p:nvPr/>
        </p:nvCxnSpPr>
        <p:spPr>
          <a:xfrm flipV="1">
            <a:off x="4215618" y="4272614"/>
            <a:ext cx="1146927" cy="438344"/>
          </a:xfrm>
          <a:prstGeom prst="straightConnector1">
            <a:avLst/>
          </a:prstGeom>
          <a:ln w="57150">
            <a:solidFill>
              <a:schemeClr val="accent5">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505282B8-B75A-4DD0-B4D7-B48E9149178B}"/>
              </a:ext>
            </a:extLst>
          </p:cNvPr>
          <p:cNvCxnSpPr>
            <a:cxnSpLocks/>
          </p:cNvCxnSpPr>
          <p:nvPr/>
        </p:nvCxnSpPr>
        <p:spPr>
          <a:xfrm flipV="1">
            <a:off x="4281606" y="5095101"/>
            <a:ext cx="1146927" cy="16948"/>
          </a:xfrm>
          <a:prstGeom prst="straightConnector1">
            <a:avLst/>
          </a:prstGeom>
          <a:ln w="57150">
            <a:solidFill>
              <a:schemeClr val="accent5">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089F2A6E-7617-42EE-BBE4-3C7AB1A6765B}"/>
              </a:ext>
            </a:extLst>
          </p:cNvPr>
          <p:cNvCxnSpPr>
            <a:cxnSpLocks/>
          </p:cNvCxnSpPr>
          <p:nvPr/>
        </p:nvCxnSpPr>
        <p:spPr>
          <a:xfrm>
            <a:off x="4281606" y="5536757"/>
            <a:ext cx="1146927" cy="401092"/>
          </a:xfrm>
          <a:prstGeom prst="straightConnector1">
            <a:avLst/>
          </a:prstGeom>
          <a:ln w="57150">
            <a:solidFill>
              <a:schemeClr val="accent5">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BA5FB943-C635-45B7-A545-58DAF7414757}"/>
              </a:ext>
            </a:extLst>
          </p:cNvPr>
          <p:cNvSpPr/>
          <p:nvPr/>
        </p:nvSpPr>
        <p:spPr>
          <a:xfrm>
            <a:off x="5451537" y="3890665"/>
            <a:ext cx="5038127" cy="523220"/>
          </a:xfrm>
          <a:prstGeom prst="rect">
            <a:avLst/>
          </a:prstGeom>
          <a:noFill/>
        </p:spPr>
        <p:txBody>
          <a:bodyPr wrap="square" lIns="91440" tIns="45720" rIns="91440" bIns="45720">
            <a:spAutoFit/>
          </a:bodyPr>
          <a:lstStyle/>
          <a:p>
            <a:pPr algn="ctr"/>
            <a:r>
              <a:rPr lang="en-US" sz="2800" b="1" cap="none" spc="0" dirty="0">
                <a:ln w="12700" cmpd="sng">
                  <a:noFill/>
                  <a:prstDash val="solid"/>
                </a:ln>
                <a:effectLst/>
              </a:rPr>
              <a:t>No</a:t>
            </a:r>
            <a:r>
              <a:rPr lang="en-US" sz="2800" b="1" cap="none" spc="0">
                <a:ln w="12700" cmpd="sng">
                  <a:noFill/>
                  <a:prstDash val="solid"/>
                </a:ln>
                <a:effectLst/>
              </a:rPr>
              <a:t>, thanks./ </a:t>
            </a:r>
            <a:r>
              <a:rPr lang="en-US" sz="2800" b="1" cap="none" spc="0" dirty="0">
                <a:ln w="12700" cmpd="sng">
                  <a:noFill/>
                  <a:prstDash val="solid"/>
                </a:ln>
                <a:effectLst/>
              </a:rPr>
              <a:t>Thanks but I can’t…</a:t>
            </a:r>
          </a:p>
        </p:txBody>
      </p:sp>
      <p:sp>
        <p:nvSpPr>
          <p:cNvPr id="16" name="Rectangle 15">
            <a:extLst>
              <a:ext uri="{FF2B5EF4-FFF2-40B4-BE49-F238E27FC236}">
                <a16:creationId xmlns:a16="http://schemas.microsoft.com/office/drawing/2014/main" id="{547A3694-4C39-4CCC-B126-F2B2AF8BB44F}"/>
              </a:ext>
            </a:extLst>
          </p:cNvPr>
          <p:cNvSpPr/>
          <p:nvPr/>
        </p:nvSpPr>
        <p:spPr>
          <a:xfrm>
            <a:off x="5483728" y="4558862"/>
            <a:ext cx="5611736" cy="954107"/>
          </a:xfrm>
          <a:prstGeom prst="rect">
            <a:avLst/>
          </a:prstGeom>
          <a:noFill/>
        </p:spPr>
        <p:txBody>
          <a:bodyPr wrap="square" lIns="91440" tIns="45720" rIns="91440" bIns="45720">
            <a:spAutoFit/>
          </a:bodyPr>
          <a:lstStyle/>
          <a:p>
            <a:r>
              <a:rPr lang="en-US" sz="2800" b="1" cap="none" spc="0" dirty="0">
                <a:ln w="12700" cmpd="sng">
                  <a:noFill/>
                  <a:prstDash val="solid"/>
                </a:ln>
                <a:effectLst/>
              </a:rPr>
              <a:t>That’s not my </a:t>
            </a:r>
            <a:r>
              <a:rPr lang="en-US" sz="2800" b="1" cap="none" spc="0">
                <a:ln w="12700" cmpd="sng">
                  <a:noFill/>
                  <a:prstDash val="solid"/>
                </a:ln>
                <a:effectLst/>
              </a:rPr>
              <a:t>type/ cup </a:t>
            </a:r>
            <a:r>
              <a:rPr lang="en-US" sz="2800" b="1" cap="none" spc="0" dirty="0">
                <a:ln w="12700" cmpd="sng">
                  <a:noFill/>
                  <a:prstDash val="solid"/>
                </a:ln>
                <a:effectLst/>
              </a:rPr>
              <a:t>of </a:t>
            </a:r>
            <a:r>
              <a:rPr lang="en-US" sz="2800" b="1" cap="none" spc="0">
                <a:ln w="12700" cmpd="sng">
                  <a:noFill/>
                  <a:prstDash val="solid"/>
                </a:ln>
                <a:effectLst/>
              </a:rPr>
              <a:t>tea/ interest/ thing/ favourite</a:t>
            </a:r>
            <a:r>
              <a:rPr lang="en-US" sz="2800" b="1" cap="none" spc="0" dirty="0">
                <a:ln w="12700" cmpd="sng">
                  <a:noFill/>
                  <a:prstDash val="solid"/>
                </a:ln>
                <a:effectLst/>
              </a:rPr>
              <a:t>…</a:t>
            </a:r>
          </a:p>
        </p:txBody>
      </p:sp>
      <p:sp>
        <p:nvSpPr>
          <p:cNvPr id="17" name="Rectangle 16">
            <a:extLst>
              <a:ext uri="{FF2B5EF4-FFF2-40B4-BE49-F238E27FC236}">
                <a16:creationId xmlns:a16="http://schemas.microsoft.com/office/drawing/2014/main" id="{CA81454F-409F-49B6-B0B4-F8F7C2C7D2E2}"/>
              </a:ext>
            </a:extLst>
          </p:cNvPr>
          <p:cNvSpPr/>
          <p:nvPr/>
        </p:nvSpPr>
        <p:spPr>
          <a:xfrm>
            <a:off x="5501508" y="5657946"/>
            <a:ext cx="5651897" cy="954107"/>
          </a:xfrm>
          <a:prstGeom prst="rect">
            <a:avLst/>
          </a:prstGeom>
          <a:noFill/>
        </p:spPr>
        <p:txBody>
          <a:bodyPr wrap="square" lIns="91440" tIns="45720" rIns="91440" bIns="45720">
            <a:spAutoFit/>
          </a:bodyPr>
          <a:lstStyle/>
          <a:p>
            <a:r>
              <a:rPr lang="en-US" sz="2800" b="1" cap="none" spc="0" dirty="0">
                <a:ln w="12700" cmpd="sng">
                  <a:noFill/>
                  <a:prstDash val="solid"/>
                </a:ln>
                <a:effectLst/>
              </a:rPr>
              <a:t>I </a:t>
            </a:r>
            <a:r>
              <a:rPr lang="en-GB" sz="2800" b="1" dirty="0">
                <a:ln w="12700" cmpd="sng">
                  <a:noFill/>
                  <a:prstDash val="solid"/>
                </a:ln>
              </a:rPr>
              <a:t>would </a:t>
            </a:r>
            <a:r>
              <a:rPr lang="en-GB" sz="2800" b="1">
                <a:ln w="12700" cmpd="sng">
                  <a:noFill/>
                  <a:prstDash val="solid"/>
                </a:ln>
              </a:rPr>
              <a:t>rather/ had </a:t>
            </a:r>
            <a:r>
              <a:rPr lang="en-GB" sz="2800" b="1" dirty="0">
                <a:ln w="12700" cmpd="sng">
                  <a:noFill/>
                  <a:prstDash val="solid"/>
                </a:ln>
              </a:rPr>
              <a:t>better </a:t>
            </a:r>
            <a:r>
              <a:rPr lang="en-GB" sz="2800" b="1">
                <a:ln w="12700" cmpd="sng">
                  <a:noFill/>
                  <a:prstDash val="solid"/>
                </a:ln>
              </a:rPr>
              <a:t>not/ </a:t>
            </a:r>
          </a:p>
          <a:p>
            <a:r>
              <a:rPr lang="en-GB" sz="2800" b="1">
                <a:ln w="12700" cmpd="sng">
                  <a:noFill/>
                  <a:prstDash val="solid"/>
                </a:ln>
              </a:rPr>
              <a:t>am busy/ am </a:t>
            </a:r>
            <a:r>
              <a:rPr lang="en-GB" sz="2800" b="1" dirty="0">
                <a:ln w="12700" cmpd="sng">
                  <a:noFill/>
                  <a:prstDash val="solid"/>
                </a:ln>
              </a:rPr>
              <a:t>not interested…</a:t>
            </a:r>
            <a:endParaRPr lang="en-US" sz="2800" b="1" cap="none" spc="0" dirty="0">
              <a:ln w="12700" cmpd="sng">
                <a:noFill/>
                <a:prstDash val="solid"/>
              </a:ln>
              <a:effectLst/>
            </a:endParaRPr>
          </a:p>
        </p:txBody>
      </p:sp>
      <p:sp>
        <p:nvSpPr>
          <p:cNvPr id="18" name="Plus Sign 17">
            <a:extLst>
              <a:ext uri="{FF2B5EF4-FFF2-40B4-BE49-F238E27FC236}">
                <a16:creationId xmlns:a16="http://schemas.microsoft.com/office/drawing/2014/main" id="{55B7B789-97C8-4AE6-BEBA-BD068965DD2A}"/>
              </a:ext>
            </a:extLst>
          </p:cNvPr>
          <p:cNvSpPr/>
          <p:nvPr/>
        </p:nvSpPr>
        <p:spPr>
          <a:xfrm flipH="1">
            <a:off x="1436629" y="1568482"/>
            <a:ext cx="1796020" cy="1519340"/>
          </a:xfrm>
          <a:prstGeom prst="mathPlus">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9" name="Minus Sign 18">
            <a:extLst>
              <a:ext uri="{FF2B5EF4-FFF2-40B4-BE49-F238E27FC236}">
                <a16:creationId xmlns:a16="http://schemas.microsoft.com/office/drawing/2014/main" id="{66E521DD-1FED-4FBD-85E6-9F4031E99DBB}"/>
              </a:ext>
            </a:extLst>
          </p:cNvPr>
          <p:cNvSpPr/>
          <p:nvPr/>
        </p:nvSpPr>
        <p:spPr>
          <a:xfrm>
            <a:off x="1541503" y="4537061"/>
            <a:ext cx="1586271" cy="1369888"/>
          </a:xfrm>
          <a:prstGeom prst="mathMinus">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pic>
        <p:nvPicPr>
          <p:cNvPr id="23" name="Picture 22">
            <a:extLst>
              <a:ext uri="{FF2B5EF4-FFF2-40B4-BE49-F238E27FC236}">
                <a16:creationId xmlns:a16="http://schemas.microsoft.com/office/drawing/2014/main" id="{B890C6A1-24AA-4935-86EF-38267C9AA07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053"/>
            <a:ext cx="12192000" cy="1083306"/>
          </a:xfrm>
          <a:prstGeom prst="rect">
            <a:avLst/>
          </a:prstGeom>
        </p:spPr>
      </p:pic>
      <p:sp>
        <p:nvSpPr>
          <p:cNvPr id="24" name="TextBox 23">
            <a:extLst>
              <a:ext uri="{FF2B5EF4-FFF2-40B4-BE49-F238E27FC236}">
                <a16:creationId xmlns:a16="http://schemas.microsoft.com/office/drawing/2014/main" id="{F57AA1BC-173D-4BE8-B9BC-5D8905B5424E}"/>
              </a:ext>
            </a:extLst>
          </p:cNvPr>
          <p:cNvSpPr txBox="1"/>
          <p:nvPr/>
        </p:nvSpPr>
        <p:spPr>
          <a:xfrm>
            <a:off x="487067" y="208435"/>
            <a:ext cx="5331842"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EVERYDAY ENGLISH</a:t>
            </a:r>
          </a:p>
        </p:txBody>
      </p:sp>
      <p:sp>
        <p:nvSpPr>
          <p:cNvPr id="2" name="Rectangle 1"/>
          <p:cNvSpPr/>
          <p:nvPr/>
        </p:nvSpPr>
        <p:spPr>
          <a:xfrm>
            <a:off x="6003635" y="2967335"/>
            <a:ext cx="184730" cy="923330"/>
          </a:xfrm>
          <a:prstGeom prst="rect">
            <a:avLst/>
          </a:prstGeom>
          <a:noFill/>
        </p:spPr>
        <p:txBody>
          <a:bodyPr wrap="none" lIns="91440" tIns="45720" rIns="91440" bIns="45720">
            <a:spAutoFit/>
          </a:bodyPr>
          <a:lstStyle/>
          <a:p>
            <a:pPr algn="ctr"/>
            <a:endParaRPr lang="en-US" sz="5400" b="1" cap="none" spc="0">
              <a:ln w="22225">
                <a:solidFill>
                  <a:schemeClr val="accent2"/>
                </a:solidFill>
                <a:prstDash val="solid"/>
              </a:ln>
              <a:solidFill>
                <a:schemeClr val="accent2">
                  <a:lumMod val="40000"/>
                  <a:lumOff val="60000"/>
                </a:schemeClr>
              </a:solidFill>
              <a:effectLst/>
            </a:endParaRPr>
          </a:p>
        </p:txBody>
      </p:sp>
      <p:sp>
        <p:nvSpPr>
          <p:cNvPr id="3" name="Rectangle 2"/>
          <p:cNvSpPr/>
          <p:nvPr/>
        </p:nvSpPr>
        <p:spPr>
          <a:xfrm>
            <a:off x="6003635" y="2967335"/>
            <a:ext cx="184730" cy="923330"/>
          </a:xfrm>
          <a:prstGeom prst="rect">
            <a:avLst/>
          </a:prstGeom>
          <a:noFill/>
        </p:spPr>
        <p:txBody>
          <a:bodyPr wrap="none" lIns="91440" tIns="45720" rIns="91440" bIns="45720">
            <a:spAutoFit/>
          </a:bodyPr>
          <a:lstStyle/>
          <a:p>
            <a:pPr algn="ctr"/>
            <a:endParaRPr lang="en-US" sz="5400" b="1" cap="none" spc="50">
              <a:ln w="0"/>
              <a:solidFill>
                <a:schemeClr val="bg2"/>
              </a:solidFill>
              <a:effectLst>
                <a:innerShdw blurRad="63500" dist="50800" dir="13500000">
                  <a:srgbClr val="000000">
                    <a:alpha val="50000"/>
                  </a:srgbClr>
                </a:innerShdw>
              </a:effectLst>
            </a:endParaRPr>
          </a:p>
        </p:txBody>
      </p:sp>
      <p:sp>
        <p:nvSpPr>
          <p:cNvPr id="25" name="Oval 24">
            <a:extLst>
              <a:ext uri="{FF2B5EF4-FFF2-40B4-BE49-F238E27FC236}">
                <a16:creationId xmlns:a16="http://schemas.microsoft.com/office/drawing/2014/main" id="{BC94C373-C82C-4E17-9683-9C165B564399}"/>
              </a:ext>
            </a:extLst>
          </p:cNvPr>
          <p:cNvSpPr/>
          <p:nvPr/>
        </p:nvSpPr>
        <p:spPr>
          <a:xfrm>
            <a:off x="989028" y="4046188"/>
            <a:ext cx="2737990" cy="2351634"/>
          </a:xfrm>
          <a:prstGeom prst="ellipse">
            <a:avLst/>
          </a:prstGeom>
          <a:noFill/>
          <a:ln w="5715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00" b="1" dirty="0">
              <a:solidFill>
                <a:schemeClr val="tx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765347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4"/>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p:bldP spid="9" grpId="0"/>
      <p:bldP spid="10" grpId="0"/>
      <p:bldP spid="15" grpId="0"/>
      <p:bldP spid="16" grpId="0"/>
      <p:bldP spid="17" grpId="0"/>
      <p:bldP spid="18" grpId="0" animBg="1"/>
      <p:bldP spid="19" grpId="0" animBg="1"/>
      <p:bldP spid="2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042458" y="1353118"/>
            <a:ext cx="11045464" cy="477054"/>
          </a:xfrm>
          <a:prstGeom prst="rect">
            <a:avLst/>
          </a:prstGeom>
          <a:noFill/>
          <a:effectLst/>
        </p:spPr>
        <p:txBody>
          <a:bodyPr wrap="square" rtlCol="0">
            <a:spAutoFit/>
          </a:bodyPr>
          <a:lstStyle/>
          <a:p>
            <a:r>
              <a:rPr lang="en-US" sz="2500" b="1" dirty="0">
                <a:effectLst>
                  <a:glow rad="88900">
                    <a:schemeClr val="bg1"/>
                  </a:glow>
                </a:effectLst>
                <a:latin typeface="Arial" panose="020B0604020202020204" pitchFamily="34" charset="0"/>
                <a:cs typeface="Arial" panose="020B0604020202020204" pitchFamily="34" charset="0"/>
              </a:rPr>
              <a:t>Work in pairs. Make similar conversations with the </a:t>
            </a:r>
            <a:r>
              <a:rPr lang="en-US" sz="2500" b="1">
                <a:effectLst>
                  <a:glow rad="88900">
                    <a:schemeClr val="bg1"/>
                  </a:glow>
                </a:effectLst>
                <a:latin typeface="Arial" panose="020B0604020202020204" pitchFamily="34" charset="0"/>
                <a:cs typeface="Arial" panose="020B0604020202020204" pitchFamily="34" charset="0"/>
              </a:rPr>
              <a:t>following situations.</a:t>
            </a:r>
            <a:endParaRPr lang="en-US" sz="2500" b="1" dirty="0">
              <a:effectLst>
                <a:glow rad="88900">
                  <a:schemeClr val="bg1"/>
                </a:glow>
              </a:effectLst>
              <a:latin typeface="Arial" panose="020B0604020202020204" pitchFamily="34" charset="0"/>
              <a:cs typeface="Arial" panose="020B0604020202020204" pitchFamily="34" charset="0"/>
            </a:endParaRPr>
          </a:p>
        </p:txBody>
      </p:sp>
      <p:sp>
        <p:nvSpPr>
          <p:cNvPr id="16" name="Rounded Rectangle 15"/>
          <p:cNvSpPr/>
          <p:nvPr/>
        </p:nvSpPr>
        <p:spPr>
          <a:xfrm>
            <a:off x="487067" y="1357587"/>
            <a:ext cx="502606" cy="502606"/>
          </a:xfrm>
          <a:prstGeom prst="roundRect">
            <a:avLst/>
          </a:prstGeom>
          <a:solidFill>
            <a:srgbClr val="0F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539852" y="1254947"/>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2192000" cy="1083306"/>
          </a:xfrm>
          <a:prstGeom prst="rect">
            <a:avLst/>
          </a:prstGeom>
        </p:spPr>
      </p:pic>
      <p:sp>
        <p:nvSpPr>
          <p:cNvPr id="8" name="TextBox 7"/>
          <p:cNvSpPr txBox="1"/>
          <p:nvPr/>
        </p:nvSpPr>
        <p:spPr>
          <a:xfrm>
            <a:off x="487067" y="199631"/>
            <a:ext cx="583060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EVERYDAY ENGLISH</a:t>
            </a:r>
          </a:p>
        </p:txBody>
      </p:sp>
      <p:sp>
        <p:nvSpPr>
          <p:cNvPr id="10" name="TextBox 9">
            <a:extLst>
              <a:ext uri="{FF2B5EF4-FFF2-40B4-BE49-F238E27FC236}">
                <a16:creationId xmlns:a16="http://schemas.microsoft.com/office/drawing/2014/main" id="{C5690E87-2DE1-41DA-B544-E5924DCF5200}"/>
              </a:ext>
            </a:extLst>
          </p:cNvPr>
          <p:cNvSpPr txBox="1"/>
          <p:nvPr/>
        </p:nvSpPr>
        <p:spPr>
          <a:xfrm>
            <a:off x="200399" y="1932812"/>
            <a:ext cx="5308049" cy="3892350"/>
          </a:xfrm>
          <a:prstGeom prst="cloudCallout">
            <a:avLst/>
          </a:prstGeom>
          <a:ln w="28575"/>
        </p:spPr>
        <p:style>
          <a:lnRef idx="2">
            <a:schemeClr val="accent2"/>
          </a:lnRef>
          <a:fillRef idx="1">
            <a:schemeClr val="lt1"/>
          </a:fillRef>
          <a:effectRef idx="0">
            <a:schemeClr val="accent2"/>
          </a:effectRef>
          <a:fontRef idx="minor">
            <a:schemeClr val="dk1"/>
          </a:fontRef>
        </p:style>
        <p:txBody>
          <a:bodyPr wrap="square">
            <a:spAutoFit/>
          </a:bodyPr>
          <a:lstStyle/>
          <a:p>
            <a:pPr>
              <a:lnSpc>
                <a:spcPct val="200000"/>
              </a:lnSpc>
            </a:pPr>
            <a:r>
              <a:rPr lang="en-US" sz="2800" dirty="0"/>
              <a:t>Student A suggests going to the cinema and student B accepts.</a:t>
            </a:r>
          </a:p>
        </p:txBody>
      </p:sp>
      <p:pic>
        <p:nvPicPr>
          <p:cNvPr id="1026" name="Picture 2" descr="Amazon.com: Movie Star : Alexa Skills">
            <a:extLst>
              <a:ext uri="{FF2B5EF4-FFF2-40B4-BE49-F238E27FC236}">
                <a16:creationId xmlns:a16="http://schemas.microsoft.com/office/drawing/2014/main" id="{9989C545-0C2C-450E-82E3-61C2C4E6B09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167853">
            <a:off x="3745603" y="2367639"/>
            <a:ext cx="2587975" cy="258797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D82ACA92-8DC3-47FC-B14C-1C6849DC66BE}"/>
              </a:ext>
            </a:extLst>
          </p:cNvPr>
          <p:cNvSpPr txBox="1"/>
          <p:nvPr/>
        </p:nvSpPr>
        <p:spPr>
          <a:xfrm>
            <a:off x="6431972" y="2010410"/>
            <a:ext cx="5425813" cy="3539430"/>
          </a:xfrm>
          <a:prstGeom prst="rect">
            <a:avLst/>
          </a:prstGeom>
          <a:noFill/>
          <a:ln w="57150">
            <a:noFill/>
          </a:ln>
        </p:spPr>
        <p:txBody>
          <a:bodyPr wrap="square" rtlCol="0">
            <a:spAutoFit/>
          </a:bodyPr>
          <a:lstStyle/>
          <a:p>
            <a:r>
              <a:rPr lang="en-GB" sz="3200" b="1" dirty="0">
                <a:solidFill>
                  <a:schemeClr val="accent6">
                    <a:lumMod val="75000"/>
                  </a:schemeClr>
                </a:solidFill>
              </a:rPr>
              <a:t>Student A</a:t>
            </a:r>
            <a:r>
              <a:rPr lang="en-GB" sz="3200" dirty="0"/>
              <a:t>: Hey, let’s go to the cinema this weekend!</a:t>
            </a:r>
          </a:p>
          <a:p>
            <a:r>
              <a:rPr lang="en-GB" sz="3200" b="1" dirty="0">
                <a:solidFill>
                  <a:srgbClr val="F7941E"/>
                </a:solidFill>
              </a:rPr>
              <a:t>Student B</a:t>
            </a:r>
            <a:r>
              <a:rPr lang="en-GB" sz="3200" dirty="0"/>
              <a:t>: Good idea! I like action movie. </a:t>
            </a:r>
          </a:p>
          <a:p>
            <a:r>
              <a:rPr lang="en-GB" sz="3200" b="1" dirty="0">
                <a:solidFill>
                  <a:schemeClr val="accent6">
                    <a:lumMod val="75000"/>
                  </a:schemeClr>
                </a:solidFill>
              </a:rPr>
              <a:t>Student A</a:t>
            </a:r>
            <a:r>
              <a:rPr lang="en-GB" sz="3200" dirty="0"/>
              <a:t>: So do I</a:t>
            </a:r>
            <a:r>
              <a:rPr lang="en-GB" sz="3200"/>
              <a:t>. I’ll</a:t>
            </a:r>
            <a:r>
              <a:rPr lang="en-GB" sz="3200">
                <a:solidFill>
                  <a:srgbClr val="C00000"/>
                </a:solidFill>
              </a:rPr>
              <a:t> </a:t>
            </a:r>
            <a:r>
              <a:rPr lang="en-GB" sz="3200" dirty="0"/>
              <a:t>see you at 6 p.m. this Sunday. </a:t>
            </a:r>
          </a:p>
          <a:p>
            <a:r>
              <a:rPr lang="en-GB" sz="3200" b="1" dirty="0">
                <a:solidFill>
                  <a:srgbClr val="F7941E"/>
                </a:solidFill>
              </a:rPr>
              <a:t>Student B</a:t>
            </a:r>
            <a:r>
              <a:rPr lang="en-GB" sz="3200" dirty="0"/>
              <a:t>: Great. See you</a:t>
            </a:r>
            <a:r>
              <a:rPr lang="en-GB" sz="2400" dirty="0"/>
              <a:t>. </a:t>
            </a:r>
          </a:p>
        </p:txBody>
      </p:sp>
      <p:pic>
        <p:nvPicPr>
          <p:cNvPr id="2" name="Conversation 1">
            <a:hlinkClick r:id="" action="ppaction://media"/>
            <a:extLst>
              <a:ext uri="{FF2B5EF4-FFF2-40B4-BE49-F238E27FC236}">
                <a16:creationId xmlns:a16="http://schemas.microsoft.com/office/drawing/2014/main" id="{E12B5CF9-27A5-4E47-B93B-E1C02F50CA3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062018" y="5210877"/>
            <a:ext cx="892859" cy="892859"/>
          </a:xfrm>
          <a:prstGeom prst="rect">
            <a:avLst/>
          </a:prstGeom>
        </p:spPr>
      </p:pic>
    </p:spTree>
    <p:extLst>
      <p:ext uri="{BB962C8B-B14F-4D97-AF65-F5344CB8AC3E}">
        <p14:creationId xmlns:p14="http://schemas.microsoft.com/office/powerpoint/2010/main" val="4180659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530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childTnLst>
        </p:cTn>
      </p:par>
    </p:tnLst>
    <p:bldLst>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539852" y="1254947"/>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9024"/>
            <a:ext cx="12192000" cy="1083306"/>
          </a:xfrm>
          <a:prstGeom prst="rect">
            <a:avLst/>
          </a:prstGeom>
        </p:spPr>
      </p:pic>
      <p:sp>
        <p:nvSpPr>
          <p:cNvPr id="8" name="TextBox 7"/>
          <p:cNvSpPr txBox="1"/>
          <p:nvPr/>
        </p:nvSpPr>
        <p:spPr>
          <a:xfrm>
            <a:off x="487067" y="199630"/>
            <a:ext cx="5924124" cy="1200329"/>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EVERYDAY ENGLISH</a:t>
            </a:r>
          </a:p>
          <a:p>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C5690E87-2DE1-41DA-B544-E5924DCF5200}"/>
              </a:ext>
            </a:extLst>
          </p:cNvPr>
          <p:cNvSpPr txBox="1"/>
          <p:nvPr/>
        </p:nvSpPr>
        <p:spPr>
          <a:xfrm>
            <a:off x="271869" y="2049029"/>
            <a:ext cx="5017104" cy="3892350"/>
          </a:xfrm>
          <a:prstGeom prst="cloudCallout">
            <a:avLst/>
          </a:prstGeom>
          <a:ln w="28575"/>
        </p:spPr>
        <p:style>
          <a:lnRef idx="2">
            <a:schemeClr val="accent2"/>
          </a:lnRef>
          <a:fillRef idx="1">
            <a:schemeClr val="lt1"/>
          </a:fillRef>
          <a:effectRef idx="0">
            <a:schemeClr val="accent2"/>
          </a:effectRef>
          <a:fontRef idx="minor">
            <a:schemeClr val="dk1"/>
          </a:fontRef>
        </p:style>
        <p:txBody>
          <a:bodyPr wrap="square">
            <a:spAutoFit/>
          </a:bodyPr>
          <a:lstStyle/>
          <a:p>
            <a:pPr>
              <a:lnSpc>
                <a:spcPct val="200000"/>
              </a:lnSpc>
            </a:pPr>
            <a:r>
              <a:rPr lang="en-US" sz="2800" dirty="0"/>
              <a:t>Student A suggests going for a picnic but student B declines.</a:t>
            </a:r>
          </a:p>
        </p:txBody>
      </p:sp>
      <p:pic>
        <p:nvPicPr>
          <p:cNvPr id="2050" name="Picture 2" descr="boy and girl having a picnic Royalty Free Vector Clip Art illustration  -vc007469-CoolCLIPS.com">
            <a:extLst>
              <a:ext uri="{FF2B5EF4-FFF2-40B4-BE49-F238E27FC236}">
                <a16:creationId xmlns:a16="http://schemas.microsoft.com/office/drawing/2014/main" id="{B9F65165-1275-49F1-8C38-CAE7D02E53C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99174" y="2049029"/>
            <a:ext cx="3239949" cy="229496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5ED3924D-9520-465F-B5E3-9574FCF3E838}"/>
              </a:ext>
            </a:extLst>
          </p:cNvPr>
          <p:cNvSpPr txBox="1"/>
          <p:nvPr/>
        </p:nvSpPr>
        <p:spPr>
          <a:xfrm>
            <a:off x="6939123" y="2295348"/>
            <a:ext cx="5115345" cy="3108543"/>
          </a:xfrm>
          <a:prstGeom prst="rect">
            <a:avLst/>
          </a:prstGeom>
          <a:noFill/>
          <a:ln w="57150">
            <a:noFill/>
          </a:ln>
        </p:spPr>
        <p:txBody>
          <a:bodyPr wrap="square" rtlCol="0">
            <a:spAutoFit/>
          </a:bodyPr>
          <a:lstStyle/>
          <a:p>
            <a:r>
              <a:rPr lang="en-GB" sz="2800" b="1" dirty="0">
                <a:solidFill>
                  <a:schemeClr val="accent6">
                    <a:lumMod val="75000"/>
                  </a:schemeClr>
                </a:solidFill>
              </a:rPr>
              <a:t>Student A</a:t>
            </a:r>
            <a:r>
              <a:rPr lang="en-GB" sz="2800" dirty="0"/>
              <a:t>: It’s sunny today. How about going for a picnic?</a:t>
            </a:r>
          </a:p>
          <a:p>
            <a:r>
              <a:rPr lang="en-GB" sz="2800" b="1" dirty="0">
                <a:solidFill>
                  <a:srgbClr val="F7941E"/>
                </a:solidFill>
              </a:rPr>
              <a:t>Student B</a:t>
            </a:r>
            <a:r>
              <a:rPr lang="en-GB" sz="2800" dirty="0"/>
              <a:t>: Oh sorry, I can’t. I have a lot of homework to do. </a:t>
            </a:r>
          </a:p>
          <a:p>
            <a:r>
              <a:rPr lang="en-GB" sz="2800" b="1" dirty="0">
                <a:solidFill>
                  <a:schemeClr val="accent6">
                    <a:lumMod val="75000"/>
                  </a:schemeClr>
                </a:solidFill>
              </a:rPr>
              <a:t>Student A</a:t>
            </a:r>
            <a:r>
              <a:rPr lang="en-GB" sz="2800" dirty="0"/>
              <a:t>: That’s a pity. Maybe next time. </a:t>
            </a:r>
          </a:p>
          <a:p>
            <a:r>
              <a:rPr lang="en-GB" sz="2800" b="1" dirty="0">
                <a:solidFill>
                  <a:srgbClr val="F7941E"/>
                </a:solidFill>
              </a:rPr>
              <a:t>Student B</a:t>
            </a:r>
            <a:r>
              <a:rPr lang="en-GB" sz="2800" dirty="0"/>
              <a:t>: Sure. </a:t>
            </a:r>
          </a:p>
        </p:txBody>
      </p:sp>
      <p:pic>
        <p:nvPicPr>
          <p:cNvPr id="3" name="Conversation 2">
            <a:hlinkClick r:id="" action="ppaction://media"/>
            <a:extLst>
              <a:ext uri="{FF2B5EF4-FFF2-40B4-BE49-F238E27FC236}">
                <a16:creationId xmlns:a16="http://schemas.microsoft.com/office/drawing/2014/main" id="{F20647CB-D69D-4B83-8A7E-83A192441D2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178039" y="5221901"/>
            <a:ext cx="752635" cy="752635"/>
          </a:xfrm>
          <a:prstGeom prst="rect">
            <a:avLst/>
          </a:prstGeom>
        </p:spPr>
      </p:pic>
      <p:sp>
        <p:nvSpPr>
          <p:cNvPr id="15" name="TextBox 14"/>
          <p:cNvSpPr txBox="1"/>
          <p:nvPr/>
        </p:nvSpPr>
        <p:spPr>
          <a:xfrm>
            <a:off x="1095243" y="1406157"/>
            <a:ext cx="11045464" cy="477054"/>
          </a:xfrm>
          <a:prstGeom prst="rect">
            <a:avLst/>
          </a:prstGeom>
          <a:noFill/>
          <a:effectLst/>
        </p:spPr>
        <p:txBody>
          <a:bodyPr wrap="square" rtlCol="0">
            <a:spAutoFit/>
          </a:bodyPr>
          <a:lstStyle/>
          <a:p>
            <a:r>
              <a:rPr lang="en-US" sz="2500" b="1" dirty="0">
                <a:effectLst>
                  <a:glow rad="88900">
                    <a:schemeClr val="bg1"/>
                  </a:glow>
                </a:effectLst>
                <a:latin typeface="Arial" panose="020B0604020202020204" pitchFamily="34" charset="0"/>
                <a:cs typeface="Arial" panose="020B0604020202020204" pitchFamily="34" charset="0"/>
              </a:rPr>
              <a:t>Work in pairs. Make similar conversations with the </a:t>
            </a:r>
            <a:r>
              <a:rPr lang="en-US" sz="2500" b="1">
                <a:effectLst>
                  <a:glow rad="88900">
                    <a:schemeClr val="bg1"/>
                  </a:glow>
                </a:effectLst>
                <a:latin typeface="Arial" panose="020B0604020202020204" pitchFamily="34" charset="0"/>
                <a:cs typeface="Arial" panose="020B0604020202020204" pitchFamily="34" charset="0"/>
              </a:rPr>
              <a:t>following situations.</a:t>
            </a:r>
            <a:endParaRPr lang="en-US" sz="2500" b="1" dirty="0">
              <a:effectLst>
                <a:glow rad="88900">
                  <a:schemeClr val="bg1"/>
                </a:glow>
              </a:effectLst>
              <a:latin typeface="Arial" panose="020B0604020202020204" pitchFamily="34" charset="0"/>
              <a:cs typeface="Arial" panose="020B0604020202020204" pitchFamily="34" charset="0"/>
            </a:endParaRPr>
          </a:p>
        </p:txBody>
      </p:sp>
      <p:sp>
        <p:nvSpPr>
          <p:cNvPr id="18" name="Rounded Rectangle 17"/>
          <p:cNvSpPr/>
          <p:nvPr/>
        </p:nvSpPr>
        <p:spPr>
          <a:xfrm>
            <a:off x="539852" y="1410626"/>
            <a:ext cx="502606" cy="502606"/>
          </a:xfrm>
          <a:prstGeom prst="roundRect">
            <a:avLst/>
          </a:prstGeom>
          <a:solidFill>
            <a:srgbClr val="0F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9" name="TextBox 18"/>
          <p:cNvSpPr txBox="1"/>
          <p:nvPr/>
        </p:nvSpPr>
        <p:spPr>
          <a:xfrm>
            <a:off x="592637" y="1307986"/>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Tree>
    <p:extLst>
      <p:ext uri="{BB962C8B-B14F-4D97-AF65-F5344CB8AC3E}">
        <p14:creationId xmlns:p14="http://schemas.microsoft.com/office/powerpoint/2010/main" val="2203046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488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3"/>
                </p:tgtEl>
              </p:cMediaNode>
            </p:audio>
          </p:childTnLst>
        </p:cTn>
      </p:par>
    </p:tnLst>
    <p:bldLst>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two girls playing badminton - Clipart World">
            <a:extLst>
              <a:ext uri="{FF2B5EF4-FFF2-40B4-BE49-F238E27FC236}">
                <a16:creationId xmlns:a16="http://schemas.microsoft.com/office/drawing/2014/main" id="{5D149EBB-46FC-4D21-B1AC-2D131EAA48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68794" y="1446103"/>
            <a:ext cx="4432352" cy="3457522"/>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1068852" y="1260746"/>
            <a:ext cx="10609690" cy="461665"/>
          </a:xfrm>
          <a:prstGeom prst="rect">
            <a:avLst/>
          </a:prstGeom>
          <a:noFill/>
          <a:effectLst/>
        </p:spPr>
        <p:txBody>
          <a:bodyPr wrap="square" rtlCol="0">
            <a:spAutoFit/>
          </a:bodyPr>
          <a:lstStyle/>
          <a:p>
            <a:r>
              <a:rPr lang="en-US" sz="2400" b="1" dirty="0">
                <a:effectLst>
                  <a:glow rad="88900">
                    <a:schemeClr val="bg1"/>
                  </a:glow>
                </a:effectLst>
                <a:latin typeface="Arial" panose="020B0604020202020204" pitchFamily="34" charset="0"/>
                <a:cs typeface="Arial" panose="020B0604020202020204" pitchFamily="34" charset="0"/>
              </a:rPr>
              <a:t>Work in pairs. Make similar conversations with the </a:t>
            </a:r>
            <a:r>
              <a:rPr lang="en-US" sz="2400" b="1">
                <a:effectLst>
                  <a:glow rad="88900">
                    <a:schemeClr val="bg1"/>
                  </a:glow>
                </a:effectLst>
                <a:latin typeface="Arial" panose="020B0604020202020204" pitchFamily="34" charset="0"/>
                <a:cs typeface="Arial" panose="020B0604020202020204" pitchFamily="34" charset="0"/>
              </a:rPr>
              <a:t>following situations.</a:t>
            </a:r>
            <a:endParaRPr lang="en-US" sz="2400" b="1" dirty="0">
              <a:effectLst>
                <a:glow rad="88900">
                  <a:schemeClr val="bg1"/>
                </a:glow>
              </a:effectLst>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0"/>
            <a:ext cx="12192000" cy="1083306"/>
          </a:xfrm>
          <a:prstGeom prst="rect">
            <a:avLst/>
          </a:prstGeom>
        </p:spPr>
      </p:pic>
      <p:sp>
        <p:nvSpPr>
          <p:cNvPr id="8" name="TextBox 7"/>
          <p:cNvSpPr txBox="1"/>
          <p:nvPr/>
        </p:nvSpPr>
        <p:spPr>
          <a:xfrm>
            <a:off x="487066" y="199630"/>
            <a:ext cx="6069597"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EVERYDAY ENGLISH</a:t>
            </a:r>
          </a:p>
        </p:txBody>
      </p:sp>
      <p:sp>
        <p:nvSpPr>
          <p:cNvPr id="10" name="TextBox 9">
            <a:extLst>
              <a:ext uri="{FF2B5EF4-FFF2-40B4-BE49-F238E27FC236}">
                <a16:creationId xmlns:a16="http://schemas.microsoft.com/office/drawing/2014/main" id="{C5690E87-2DE1-41DA-B544-E5924DCF5200}"/>
              </a:ext>
            </a:extLst>
          </p:cNvPr>
          <p:cNvSpPr txBox="1"/>
          <p:nvPr/>
        </p:nvSpPr>
        <p:spPr>
          <a:xfrm>
            <a:off x="146318" y="1856867"/>
            <a:ext cx="5607712" cy="3794939"/>
          </a:xfrm>
          <a:prstGeom prst="cloudCallout">
            <a:avLst/>
          </a:prstGeom>
          <a:ln w="28575"/>
        </p:spPr>
        <p:style>
          <a:lnRef idx="2">
            <a:schemeClr val="accent2"/>
          </a:lnRef>
          <a:fillRef idx="1">
            <a:schemeClr val="lt1"/>
          </a:fillRef>
          <a:effectRef idx="0">
            <a:schemeClr val="accent2"/>
          </a:effectRef>
          <a:fontRef idx="minor">
            <a:schemeClr val="dk1"/>
          </a:fontRef>
        </p:style>
        <p:txBody>
          <a:bodyPr wrap="square">
            <a:spAutoFit/>
          </a:bodyPr>
          <a:lstStyle/>
          <a:p>
            <a:pPr>
              <a:lnSpc>
                <a:spcPct val="200000"/>
              </a:lnSpc>
            </a:pPr>
            <a:r>
              <a:rPr lang="en-US" sz="2600" dirty="0"/>
              <a:t>Student A suggests playing badminton after school, student B accepts.</a:t>
            </a:r>
          </a:p>
        </p:txBody>
      </p:sp>
      <p:sp>
        <p:nvSpPr>
          <p:cNvPr id="9" name="TextBox 8">
            <a:extLst>
              <a:ext uri="{FF2B5EF4-FFF2-40B4-BE49-F238E27FC236}">
                <a16:creationId xmlns:a16="http://schemas.microsoft.com/office/drawing/2014/main" id="{50657142-E86A-4B73-B863-37B82857066D}"/>
              </a:ext>
            </a:extLst>
          </p:cNvPr>
          <p:cNvSpPr txBox="1"/>
          <p:nvPr/>
        </p:nvSpPr>
        <p:spPr>
          <a:xfrm>
            <a:off x="4936054" y="4774643"/>
            <a:ext cx="7140718" cy="1754326"/>
          </a:xfrm>
          <a:prstGeom prst="rect">
            <a:avLst/>
          </a:prstGeom>
          <a:noFill/>
          <a:ln w="57150">
            <a:noFill/>
          </a:ln>
        </p:spPr>
        <p:txBody>
          <a:bodyPr wrap="square" rtlCol="0">
            <a:spAutoFit/>
          </a:bodyPr>
          <a:lstStyle/>
          <a:p>
            <a:r>
              <a:rPr lang="en-GB" sz="2700" b="1" dirty="0">
                <a:solidFill>
                  <a:schemeClr val="accent6">
                    <a:lumMod val="75000"/>
                  </a:schemeClr>
                </a:solidFill>
              </a:rPr>
              <a:t>Student A</a:t>
            </a:r>
            <a:r>
              <a:rPr lang="en-GB" sz="2700" dirty="0"/>
              <a:t>: Let’s play badminton after class!</a:t>
            </a:r>
          </a:p>
          <a:p>
            <a:r>
              <a:rPr lang="en-GB" sz="2700" b="1" dirty="0">
                <a:solidFill>
                  <a:srgbClr val="F7941E"/>
                </a:solidFill>
              </a:rPr>
              <a:t>Student B</a:t>
            </a:r>
            <a:r>
              <a:rPr lang="en-GB" sz="2700" dirty="0"/>
              <a:t>: It sounds nice. Where should we play?</a:t>
            </a:r>
          </a:p>
          <a:p>
            <a:r>
              <a:rPr lang="en-GB" sz="2700" b="1" dirty="0">
                <a:solidFill>
                  <a:schemeClr val="accent6">
                    <a:lumMod val="75000"/>
                  </a:schemeClr>
                </a:solidFill>
              </a:rPr>
              <a:t>Student A</a:t>
            </a:r>
            <a:r>
              <a:rPr lang="en-GB" sz="2700" dirty="0"/>
              <a:t>: How about the park behind school?</a:t>
            </a:r>
          </a:p>
          <a:p>
            <a:r>
              <a:rPr lang="en-GB" sz="2700" b="1" dirty="0">
                <a:solidFill>
                  <a:srgbClr val="F7941E"/>
                </a:solidFill>
              </a:rPr>
              <a:t>Student B</a:t>
            </a:r>
            <a:r>
              <a:rPr lang="en-GB" sz="2700" dirty="0"/>
              <a:t>: Good idea. </a:t>
            </a:r>
          </a:p>
        </p:txBody>
      </p:sp>
      <p:pic>
        <p:nvPicPr>
          <p:cNvPr id="2" name="Conversation 3">
            <a:hlinkClick r:id="" action="ppaction://media"/>
            <a:extLst>
              <a:ext uri="{FF2B5EF4-FFF2-40B4-BE49-F238E27FC236}">
                <a16:creationId xmlns:a16="http://schemas.microsoft.com/office/drawing/2014/main" id="{93AB630E-293B-4C99-8F7E-34E3D3C528D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936603" y="3459972"/>
            <a:ext cx="834737" cy="834737"/>
          </a:xfrm>
          <a:prstGeom prst="rect">
            <a:avLst/>
          </a:prstGeom>
        </p:spPr>
      </p:pic>
      <p:sp>
        <p:nvSpPr>
          <p:cNvPr id="11" name="TextBox 10"/>
          <p:cNvSpPr txBox="1"/>
          <p:nvPr/>
        </p:nvSpPr>
        <p:spPr>
          <a:xfrm>
            <a:off x="566246" y="1095942"/>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
        <p:nvSpPr>
          <p:cNvPr id="13" name="Rounded Rectangle 12"/>
          <p:cNvSpPr/>
          <p:nvPr/>
        </p:nvSpPr>
        <p:spPr>
          <a:xfrm>
            <a:off x="566246" y="1251621"/>
            <a:ext cx="502606" cy="502606"/>
          </a:xfrm>
          <a:prstGeom prst="roundRect">
            <a:avLst/>
          </a:prstGeom>
          <a:solidFill>
            <a:srgbClr val="0F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4" name="TextBox 13"/>
          <p:cNvSpPr txBox="1"/>
          <p:nvPr/>
        </p:nvSpPr>
        <p:spPr>
          <a:xfrm>
            <a:off x="619031" y="1148981"/>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Tree>
    <p:extLst>
      <p:ext uri="{BB962C8B-B14F-4D97-AF65-F5344CB8AC3E}">
        <p14:creationId xmlns:p14="http://schemas.microsoft.com/office/powerpoint/2010/main" val="1580947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332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childTnLst>
        </p:cTn>
      </p:par>
    </p:tnLst>
    <p:bldLst>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9"/>
          <p:cNvSpPr/>
          <p:nvPr/>
        </p:nvSpPr>
        <p:spPr>
          <a:xfrm>
            <a:off x="4567839" y="1755498"/>
            <a:ext cx="2162852" cy="845902"/>
          </a:xfrm>
          <a:custGeom>
            <a:avLst/>
            <a:gdLst>
              <a:gd name="connsiteX0" fmla="*/ 0 w 1728196"/>
              <a:gd name="connsiteY0" fmla="*/ 0 h 941884"/>
              <a:gd name="connsiteX1" fmla="*/ 1728196 w 1728196"/>
              <a:gd name="connsiteY1" fmla="*/ 0 h 941884"/>
              <a:gd name="connsiteX2" fmla="*/ 1728196 w 1728196"/>
              <a:gd name="connsiteY2" fmla="*/ 941884 h 941884"/>
              <a:gd name="connsiteX3" fmla="*/ 0 w 1728196"/>
              <a:gd name="connsiteY3" fmla="*/ 941884 h 941884"/>
              <a:gd name="connsiteX4" fmla="*/ 0 w 1728196"/>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96" h="941884">
                <a:moveTo>
                  <a:pt x="0" y="0"/>
                </a:moveTo>
                <a:lnTo>
                  <a:pt x="1728196" y="0"/>
                </a:lnTo>
                <a:lnTo>
                  <a:pt x="1728196"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1" name="Freeform 10"/>
          <p:cNvSpPr/>
          <p:nvPr/>
        </p:nvSpPr>
        <p:spPr>
          <a:xfrm>
            <a:off x="3977081" y="5090340"/>
            <a:ext cx="1603229" cy="845902"/>
          </a:xfrm>
          <a:custGeom>
            <a:avLst/>
            <a:gdLst>
              <a:gd name="connsiteX0" fmla="*/ 0 w 1419439"/>
              <a:gd name="connsiteY0" fmla="*/ 0 h 941884"/>
              <a:gd name="connsiteX1" fmla="*/ 1419439 w 1419439"/>
              <a:gd name="connsiteY1" fmla="*/ 0 h 941884"/>
              <a:gd name="connsiteX2" fmla="*/ 1419439 w 1419439"/>
              <a:gd name="connsiteY2" fmla="*/ 941884 h 941884"/>
              <a:gd name="connsiteX3" fmla="*/ 0 w 1419439"/>
              <a:gd name="connsiteY3" fmla="*/ 941884 h 941884"/>
              <a:gd name="connsiteX4" fmla="*/ 0 w 1419439"/>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439" h="941884">
                <a:moveTo>
                  <a:pt x="0" y="0"/>
                </a:moveTo>
                <a:lnTo>
                  <a:pt x="1419439" y="0"/>
                </a:lnTo>
                <a:lnTo>
                  <a:pt x="1419439"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6" name="Rounded Rectangle 15"/>
          <p:cNvSpPr/>
          <p:nvPr/>
        </p:nvSpPr>
        <p:spPr>
          <a:xfrm>
            <a:off x="611273" y="1117955"/>
            <a:ext cx="1949215" cy="655074"/>
          </a:xfrm>
          <a:prstGeom prst="roundRect">
            <a:avLst/>
          </a:prstGeom>
          <a:solidFill>
            <a:srgbClr val="48C0B6"/>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ea typeface="Adobe Gothic Std B" panose="020B0800000000000000" pitchFamily="34" charset="-128"/>
              </a:rPr>
              <a:t>WARM-UP</a:t>
            </a:r>
            <a:endParaRPr lang="en-GB" dirty="0">
              <a:solidFill>
                <a:schemeClr val="tx1"/>
              </a:solidFill>
              <a:ea typeface="Adobe Gothic Std B" panose="020B0800000000000000" pitchFamily="34" charset="-128"/>
            </a:endParaRPr>
          </a:p>
        </p:txBody>
      </p:sp>
      <p:sp>
        <p:nvSpPr>
          <p:cNvPr id="17" name="Rounded Rectangle 16"/>
          <p:cNvSpPr/>
          <p:nvPr/>
        </p:nvSpPr>
        <p:spPr>
          <a:xfrm>
            <a:off x="2922723" y="2432960"/>
            <a:ext cx="2162852" cy="701893"/>
          </a:xfrm>
          <a:prstGeom prst="roundRect">
            <a:avLst/>
          </a:prstGeom>
          <a:solidFill>
            <a:srgbClr val="48C0B6"/>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EVERYDAY ENGLISH</a:t>
            </a:r>
            <a:endParaRPr lang="en-GB" dirty="0">
              <a:solidFill>
                <a:schemeClr val="tx1"/>
              </a:solidFill>
            </a:endParaRPr>
          </a:p>
        </p:txBody>
      </p:sp>
      <p:sp>
        <p:nvSpPr>
          <p:cNvPr id="18" name="Rounded Rectangle 17"/>
          <p:cNvSpPr/>
          <p:nvPr/>
        </p:nvSpPr>
        <p:spPr>
          <a:xfrm>
            <a:off x="611273" y="4168347"/>
            <a:ext cx="1950733" cy="634749"/>
          </a:xfrm>
          <a:prstGeom prst="roundRect">
            <a:avLst/>
          </a:prstGeom>
          <a:solidFill>
            <a:srgbClr val="48C0B6"/>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A SURVEY ABOUT FILMS</a:t>
            </a:r>
          </a:p>
        </p:txBody>
      </p:sp>
      <p:sp>
        <p:nvSpPr>
          <p:cNvPr id="20" name="Rectangle 19"/>
          <p:cNvSpPr/>
          <p:nvPr/>
        </p:nvSpPr>
        <p:spPr>
          <a:xfrm>
            <a:off x="5571062" y="1171434"/>
            <a:ext cx="5459396" cy="584064"/>
          </a:xfrm>
          <a:prstGeom prst="rect">
            <a:avLst/>
          </a:prstGeom>
          <a:solidFill>
            <a:srgbClr val="CBEAF0"/>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rgbClr val="FF0000"/>
                </a:solidFill>
              </a:rPr>
              <a:t>Game: </a:t>
            </a:r>
            <a:r>
              <a:rPr lang="en-US" dirty="0">
                <a:solidFill>
                  <a:schemeClr val="tx1"/>
                </a:solidFill>
              </a:rPr>
              <a:t>Conversation rearranging</a:t>
            </a:r>
            <a:endParaRPr lang="en-GB" dirty="0">
              <a:solidFill>
                <a:schemeClr val="tx1"/>
              </a:solidFill>
            </a:endParaRPr>
          </a:p>
        </p:txBody>
      </p:sp>
      <p:sp>
        <p:nvSpPr>
          <p:cNvPr id="21" name="Rectangle 20"/>
          <p:cNvSpPr/>
          <p:nvPr/>
        </p:nvSpPr>
        <p:spPr>
          <a:xfrm>
            <a:off x="5590413" y="1903537"/>
            <a:ext cx="5456245" cy="1891127"/>
          </a:xfrm>
          <a:prstGeom prst="rect">
            <a:avLst/>
          </a:prstGeom>
          <a:solidFill>
            <a:srgbClr val="CBEAF0"/>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Suggestions - Accepting &amp; </a:t>
            </a:r>
            <a:r>
              <a:rPr lang="en-US">
                <a:solidFill>
                  <a:schemeClr val="tx1"/>
                </a:solidFill>
              </a:rPr>
              <a:t>Declining suggestions</a:t>
            </a:r>
          </a:p>
          <a:p>
            <a:r>
              <a:rPr lang="en-US" b="1">
                <a:solidFill>
                  <a:srgbClr val="FF0000"/>
                </a:solidFill>
              </a:rPr>
              <a:t>Everyday English</a:t>
            </a:r>
          </a:p>
          <a:p>
            <a:pPr marL="285750" indent="-285750">
              <a:buFont typeface="Arial" panose="020B0604020202020204" pitchFamily="34" charset="0"/>
              <a:buChar char="•"/>
            </a:pPr>
            <a:r>
              <a:rPr lang="en-US">
                <a:solidFill>
                  <a:schemeClr val="tx1"/>
                </a:solidFill>
              </a:rPr>
              <a:t>Task 1: Listen and read the conversations. Pay attention to the highlighted sentences.</a:t>
            </a:r>
          </a:p>
          <a:p>
            <a:pPr marL="285750" indent="-285750">
              <a:buFont typeface="Arial" panose="020B0604020202020204" pitchFamily="34" charset="0"/>
              <a:buChar char="•"/>
            </a:pPr>
            <a:r>
              <a:rPr lang="en-US">
                <a:solidFill>
                  <a:schemeClr val="tx1"/>
                </a:solidFill>
              </a:rPr>
              <a:t>Task 2: Work in pairs. Make similar conversations with the following situations.</a:t>
            </a:r>
          </a:p>
        </p:txBody>
      </p:sp>
      <p:sp>
        <p:nvSpPr>
          <p:cNvPr id="22" name="Rectangle 21"/>
          <p:cNvSpPr/>
          <p:nvPr/>
        </p:nvSpPr>
        <p:spPr>
          <a:xfrm>
            <a:off x="5585944" y="3883334"/>
            <a:ext cx="5465180" cy="1486688"/>
          </a:xfrm>
          <a:prstGeom prst="rect">
            <a:avLst/>
          </a:prstGeom>
          <a:solidFill>
            <a:srgbClr val="CBEAF0"/>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a:solidFill>
                  <a:srgbClr val="FF0000"/>
                </a:solidFill>
              </a:rPr>
              <a:t>A </a:t>
            </a:r>
            <a:r>
              <a:rPr lang="en-US" b="1" dirty="0">
                <a:solidFill>
                  <a:srgbClr val="FF0000"/>
                </a:solidFill>
              </a:rPr>
              <a:t>survey about films</a:t>
            </a:r>
          </a:p>
          <a:p>
            <a:pPr marL="285750" indent="-285750">
              <a:buFont typeface="Arial" panose="020B0604020202020204" pitchFamily="34" charset="0"/>
              <a:buChar char="•"/>
            </a:pPr>
            <a:r>
              <a:rPr lang="en-US" dirty="0">
                <a:solidFill>
                  <a:schemeClr val="tx1"/>
                </a:solidFill>
              </a:rPr>
              <a:t>Task 3: Listen to the conversation and fill in the blanks with the words you hear.</a:t>
            </a:r>
          </a:p>
          <a:p>
            <a:pPr marL="285750" indent="-285750">
              <a:buFont typeface="Arial" panose="020B0604020202020204" pitchFamily="34" charset="0"/>
              <a:buChar char="•"/>
            </a:pPr>
            <a:r>
              <a:rPr lang="en-US" dirty="0">
                <a:solidFill>
                  <a:schemeClr val="tx1"/>
                </a:solidFill>
              </a:rPr>
              <a:t>Task 4: Work in groups. Do a survey about your group members’ </a:t>
            </a:r>
            <a:r>
              <a:rPr lang="en-US" dirty="0" err="1">
                <a:solidFill>
                  <a:schemeClr val="tx1"/>
                </a:solidFill>
              </a:rPr>
              <a:t>favourite</a:t>
            </a:r>
            <a:r>
              <a:rPr lang="en-US" dirty="0">
                <a:solidFill>
                  <a:schemeClr val="tx1"/>
                </a:solidFill>
              </a:rPr>
              <a:t> films.</a:t>
            </a:r>
          </a:p>
        </p:txBody>
      </p:sp>
      <p:cxnSp>
        <p:nvCxnSpPr>
          <p:cNvPr id="24" name="Curved Connector 23"/>
          <p:cNvCxnSpPr>
            <a:cxnSpLocks/>
            <a:stCxn id="16" idx="3"/>
            <a:endCxn id="17" idx="0"/>
          </p:cNvCxnSpPr>
          <p:nvPr/>
        </p:nvCxnSpPr>
        <p:spPr>
          <a:xfrm>
            <a:off x="2560488" y="1445492"/>
            <a:ext cx="1443661" cy="987468"/>
          </a:xfrm>
          <a:prstGeom prst="curvedConnector2">
            <a:avLst/>
          </a:prstGeom>
          <a:ln w="57150">
            <a:solidFill>
              <a:srgbClr val="F7941E"/>
            </a:solidFill>
            <a:tailEnd type="triangle"/>
          </a:ln>
        </p:spPr>
        <p:style>
          <a:lnRef idx="3">
            <a:schemeClr val="accent6"/>
          </a:lnRef>
          <a:fillRef idx="0">
            <a:schemeClr val="accent6"/>
          </a:fillRef>
          <a:effectRef idx="2">
            <a:schemeClr val="accent6"/>
          </a:effectRef>
          <a:fontRef idx="minor">
            <a:schemeClr val="tx1"/>
          </a:fontRef>
        </p:style>
      </p:cxnSp>
      <p:cxnSp>
        <p:nvCxnSpPr>
          <p:cNvPr id="25" name="Curved Connector 24"/>
          <p:cNvCxnSpPr>
            <a:cxnSpLocks/>
            <a:stCxn id="17" idx="1"/>
            <a:endCxn id="18" idx="0"/>
          </p:cNvCxnSpPr>
          <p:nvPr/>
        </p:nvCxnSpPr>
        <p:spPr>
          <a:xfrm rot="10800000" flipV="1">
            <a:off x="1586641" y="2783907"/>
            <a:ext cx="1336083" cy="1384440"/>
          </a:xfrm>
          <a:prstGeom prst="curvedConnector2">
            <a:avLst/>
          </a:prstGeom>
          <a:ln w="57150">
            <a:solidFill>
              <a:srgbClr val="F7941E"/>
            </a:solidFill>
            <a:tailEnd type="triangle"/>
          </a:ln>
        </p:spPr>
        <p:style>
          <a:lnRef idx="3">
            <a:schemeClr val="accent6"/>
          </a:lnRef>
          <a:fillRef idx="0">
            <a:schemeClr val="accent6"/>
          </a:fillRef>
          <a:effectRef idx="2">
            <a:schemeClr val="accent6"/>
          </a:effectRef>
          <a:fontRef idx="minor">
            <a:schemeClr val="tx1"/>
          </a:fontRef>
        </p:style>
      </p:cxnSp>
      <p:sp>
        <p:nvSpPr>
          <p:cNvPr id="44" name="Rounded Rectangle 43"/>
          <p:cNvSpPr/>
          <p:nvPr/>
        </p:nvSpPr>
        <p:spPr>
          <a:xfrm>
            <a:off x="4302684" y="339102"/>
            <a:ext cx="4618292" cy="625641"/>
          </a:xfrm>
          <a:prstGeom prst="roundRect">
            <a:avLst>
              <a:gd name="adj" fmla="val 42661"/>
            </a:avLst>
          </a:prstGeom>
          <a:solidFill>
            <a:srgbClr val="FF98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Picture 4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93790" y="193581"/>
            <a:ext cx="964452" cy="916490"/>
          </a:xfrm>
          <a:prstGeom prst="rect">
            <a:avLst/>
          </a:prstGeom>
        </p:spPr>
      </p:pic>
      <p:sp>
        <p:nvSpPr>
          <p:cNvPr id="30" name="TextBox 29"/>
          <p:cNvSpPr txBox="1"/>
          <p:nvPr/>
        </p:nvSpPr>
        <p:spPr>
          <a:xfrm>
            <a:off x="4715440" y="420993"/>
            <a:ext cx="4563618" cy="461665"/>
          </a:xfrm>
          <a:prstGeom prst="rect">
            <a:avLst/>
          </a:prstGeom>
          <a:noFill/>
        </p:spPr>
        <p:txBody>
          <a:bodyPr wrap="square" rtlCol="0">
            <a:spAutoFit/>
          </a:bodyPr>
          <a:lstStyle/>
          <a:p>
            <a:r>
              <a:rPr lang="en-US" sz="2400" b="1" dirty="0">
                <a:solidFill>
                  <a:schemeClr val="bg1"/>
                </a:solidFill>
              </a:rPr>
              <a:t>LESSON 4: COMMUNICATION</a:t>
            </a:r>
          </a:p>
        </p:txBody>
      </p:sp>
    </p:spTree>
    <p:extLst>
      <p:ext uri="{BB962C8B-B14F-4D97-AF65-F5344CB8AC3E}">
        <p14:creationId xmlns:p14="http://schemas.microsoft.com/office/powerpoint/2010/main" val="17192132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1083306"/>
          </a:xfrm>
          <a:prstGeom prst="rect">
            <a:avLst/>
          </a:prstGeom>
        </p:spPr>
      </p:pic>
      <p:sp>
        <p:nvSpPr>
          <p:cNvPr id="8" name="TextBox 7"/>
          <p:cNvSpPr txBox="1"/>
          <p:nvPr/>
        </p:nvSpPr>
        <p:spPr>
          <a:xfrm>
            <a:off x="487066" y="199630"/>
            <a:ext cx="6028033"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A SURVEY ABOUT FILMS</a:t>
            </a:r>
          </a:p>
        </p:txBody>
      </p:sp>
      <p:sp>
        <p:nvSpPr>
          <p:cNvPr id="9" name="Rectangle 8">
            <a:extLst>
              <a:ext uri="{FF2B5EF4-FFF2-40B4-BE49-F238E27FC236}">
                <a16:creationId xmlns:a16="http://schemas.microsoft.com/office/drawing/2014/main" id="{954AD50D-C69D-4F99-B2C1-C1DE2F63D36A}"/>
              </a:ext>
            </a:extLst>
          </p:cNvPr>
          <p:cNvSpPr/>
          <p:nvPr/>
        </p:nvSpPr>
        <p:spPr>
          <a:xfrm>
            <a:off x="4698396" y="2039340"/>
            <a:ext cx="7367223" cy="4062651"/>
          </a:xfrm>
          <a:prstGeom prst="rect">
            <a:avLst/>
          </a:prstGeom>
        </p:spPr>
        <p:txBody>
          <a:bodyPr wrap="square">
            <a:spAutoFit/>
          </a:bodyPr>
          <a:lstStyle/>
          <a:p>
            <a:pPr>
              <a:lnSpc>
                <a:spcPct val="150000"/>
              </a:lnSpc>
              <a:spcAft>
                <a:spcPts val="0"/>
              </a:spcAft>
            </a:pPr>
            <a:r>
              <a:rPr lang="en-US" sz="3200" b="1" dirty="0">
                <a:solidFill>
                  <a:srgbClr val="000000"/>
                </a:solidFill>
                <a:latin typeface="Calibri (Body)"/>
                <a:ea typeface="Times New Roman" panose="02020603050405020304" pitchFamily="18" charset="0"/>
              </a:rPr>
              <a:t>Aims of the stage:</a:t>
            </a:r>
          </a:p>
          <a:p>
            <a:pPr marL="342900" indent="-342900">
              <a:lnSpc>
                <a:spcPct val="150000"/>
              </a:lnSpc>
              <a:buFont typeface="Wingdings" panose="05000000000000000000" pitchFamily="2" charset="2"/>
              <a:buChar char="Ø"/>
            </a:pPr>
            <a:r>
              <a:rPr lang="vi-VN" sz="2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To recall students’ knowledge about the concept of a survey and prepare needed language material for the </a:t>
            </a:r>
            <a:r>
              <a:rPr lang="vi-VN" sz="2800">
                <a:solidFill>
                  <a:srgbClr val="000000"/>
                </a:solidFill>
                <a:effectLst/>
                <a:latin typeface="Calibri" panose="020F0502020204030204" pitchFamily="34" charset="0"/>
                <a:ea typeface="Calibri" panose="020F0502020204030204" pitchFamily="34" charset="0"/>
                <a:cs typeface="Calibri" panose="020F0502020204030204" pitchFamily="34" charset="0"/>
              </a:rPr>
              <a:t>next task</a:t>
            </a:r>
            <a:r>
              <a:rPr lang="en-US" sz="280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r>
              <a:rPr lang="vi-VN" sz="280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2800" dirty="0">
              <a:effectLst/>
              <a:latin typeface="Calibri" panose="020F0502020204030204" pitchFamily="34" charset="0"/>
              <a:ea typeface="Calibri" panose="020F0502020204030204" pitchFamily="34" charset="0"/>
            </a:endParaRPr>
          </a:p>
          <a:p>
            <a:pPr marL="342900" marR="0" indent="-342900">
              <a:lnSpc>
                <a:spcPct val="150000"/>
              </a:lnSpc>
              <a:spcBef>
                <a:spcPts val="0"/>
              </a:spcBef>
              <a:spcAft>
                <a:spcPts val="0"/>
              </a:spcAft>
              <a:buFont typeface="Wingdings" panose="05000000000000000000" pitchFamily="2" charset="2"/>
              <a:buChar char="Ø"/>
            </a:pPr>
            <a:r>
              <a:rPr lang="vi-VN" sz="2800" dirty="0">
                <a:effectLst/>
                <a:latin typeface="Calibri" panose="020F0502020204030204" pitchFamily="34" charset="0"/>
                <a:ea typeface="Calibri" panose="020F0502020204030204" pitchFamily="34" charset="0"/>
              </a:rPr>
              <a:t>To let students have some time to brainstorm the ideas and do </a:t>
            </a:r>
            <a:r>
              <a:rPr lang="vi-VN" sz="2800">
                <a:effectLst/>
                <a:latin typeface="Calibri" panose="020F0502020204030204" pitchFamily="34" charset="0"/>
                <a:ea typeface="Calibri" panose="020F0502020204030204" pitchFamily="34" charset="0"/>
              </a:rPr>
              <a:t>the survey</a:t>
            </a:r>
            <a:r>
              <a:rPr lang="en-US" sz="2800">
                <a:effectLst/>
                <a:latin typeface="Calibri" panose="020F0502020204030204" pitchFamily="34" charset="0"/>
                <a:ea typeface="Calibri" panose="020F0502020204030204" pitchFamily="34" charset="0"/>
              </a:rPr>
              <a:t>.</a:t>
            </a:r>
            <a:endParaRPr lang="en-US" sz="2800" dirty="0">
              <a:effectLst/>
              <a:latin typeface="Calibri" panose="020F0502020204030204" pitchFamily="34" charset="0"/>
              <a:ea typeface="Calibri" panose="020F0502020204030204" pitchFamily="34" charset="0"/>
            </a:endParaRPr>
          </a:p>
        </p:txBody>
      </p:sp>
      <p:sp>
        <p:nvSpPr>
          <p:cNvPr id="11" name="TextBox 10">
            <a:extLst>
              <a:ext uri="{FF2B5EF4-FFF2-40B4-BE49-F238E27FC236}">
                <a16:creationId xmlns:a16="http://schemas.microsoft.com/office/drawing/2014/main" id="{6FFF8849-9B9E-4433-8838-FC31F284B407}"/>
              </a:ext>
            </a:extLst>
          </p:cNvPr>
          <p:cNvSpPr txBox="1"/>
          <p:nvPr/>
        </p:nvSpPr>
        <p:spPr>
          <a:xfrm>
            <a:off x="4698397" y="1269899"/>
            <a:ext cx="6096946" cy="769441"/>
          </a:xfrm>
          <a:prstGeom prst="rect">
            <a:avLst/>
          </a:prstGeom>
          <a:noFill/>
        </p:spPr>
        <p:txBody>
          <a:bodyPr wrap="square">
            <a:spAutoFit/>
          </a:bodyPr>
          <a:lstStyle/>
          <a:p>
            <a:r>
              <a:rPr lang="en-US" sz="4400" b="1" dirty="0">
                <a:solidFill>
                  <a:srgbClr val="FF0000"/>
                </a:solidFill>
              </a:rPr>
              <a:t>A survey about films</a:t>
            </a:r>
          </a:p>
        </p:txBody>
      </p:sp>
      <p:pic>
        <p:nvPicPr>
          <p:cNvPr id="4098" name="Picture 2" descr="Download Survey - Clipart Survey - Full Size PNG Image - PNGkit">
            <a:extLst>
              <a:ext uri="{FF2B5EF4-FFF2-40B4-BE49-F238E27FC236}">
                <a16:creationId xmlns:a16="http://schemas.microsoft.com/office/drawing/2014/main" id="{4FD2D350-1ADC-4C9F-8254-78DAA4ADB5F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0370" y="1891274"/>
            <a:ext cx="3013889" cy="36257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52958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2192000" cy="1083306"/>
          </a:xfrm>
          <a:prstGeom prst="rect">
            <a:avLst/>
          </a:prstGeom>
        </p:spPr>
      </p:pic>
      <p:sp>
        <p:nvSpPr>
          <p:cNvPr id="8" name="TextBox 7"/>
          <p:cNvSpPr txBox="1"/>
          <p:nvPr/>
        </p:nvSpPr>
        <p:spPr>
          <a:xfrm>
            <a:off x="487066" y="199631"/>
            <a:ext cx="6651489"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A SURVEY ABOUT FILMS</a:t>
            </a:r>
          </a:p>
        </p:txBody>
      </p:sp>
      <p:sp>
        <p:nvSpPr>
          <p:cNvPr id="10" name="TextBox 9">
            <a:extLst>
              <a:ext uri="{FF2B5EF4-FFF2-40B4-BE49-F238E27FC236}">
                <a16:creationId xmlns:a16="http://schemas.microsoft.com/office/drawing/2014/main" id="{2BB43E80-FAEA-47DF-A3AD-0CC4402B18A7}"/>
              </a:ext>
            </a:extLst>
          </p:cNvPr>
          <p:cNvSpPr txBox="1"/>
          <p:nvPr/>
        </p:nvSpPr>
        <p:spPr>
          <a:xfrm>
            <a:off x="1042458" y="1304749"/>
            <a:ext cx="11279640" cy="477054"/>
          </a:xfrm>
          <a:prstGeom prst="rect">
            <a:avLst/>
          </a:prstGeom>
          <a:noFill/>
          <a:effectLst/>
        </p:spPr>
        <p:txBody>
          <a:bodyPr wrap="square" rtlCol="0">
            <a:spAutoFit/>
          </a:bodyPr>
          <a:lstStyle/>
          <a:p>
            <a:r>
              <a:rPr lang="en-US" sz="2500" b="1" dirty="0">
                <a:effectLst>
                  <a:glow rad="88900">
                    <a:schemeClr val="bg1"/>
                  </a:glow>
                </a:effectLst>
                <a:latin typeface="Arial" panose="020B0604020202020204" pitchFamily="34" charset="0"/>
                <a:cs typeface="Arial" panose="020B0604020202020204" pitchFamily="34" charset="0"/>
              </a:rPr>
              <a:t>Listen to the conversation and fill in the blanks with the words you hear.</a:t>
            </a:r>
          </a:p>
        </p:txBody>
      </p:sp>
      <p:sp>
        <p:nvSpPr>
          <p:cNvPr id="12" name="Rounded Rectangle 15">
            <a:extLst>
              <a:ext uri="{FF2B5EF4-FFF2-40B4-BE49-F238E27FC236}">
                <a16:creationId xmlns:a16="http://schemas.microsoft.com/office/drawing/2014/main" id="{74473FAC-0397-4D1C-A049-50AA36857B1A}"/>
              </a:ext>
            </a:extLst>
          </p:cNvPr>
          <p:cNvSpPr/>
          <p:nvPr/>
        </p:nvSpPr>
        <p:spPr>
          <a:xfrm>
            <a:off x="487067" y="1290116"/>
            <a:ext cx="502606" cy="502606"/>
          </a:xfrm>
          <a:prstGeom prst="roundRect">
            <a:avLst/>
          </a:prstGeom>
          <a:solidFill>
            <a:srgbClr val="0F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3" name="TextBox 12">
            <a:extLst>
              <a:ext uri="{FF2B5EF4-FFF2-40B4-BE49-F238E27FC236}">
                <a16:creationId xmlns:a16="http://schemas.microsoft.com/office/drawing/2014/main" id="{96732016-9C21-43F6-BAD2-DB9F782F74FB}"/>
              </a:ext>
            </a:extLst>
          </p:cNvPr>
          <p:cNvSpPr txBox="1"/>
          <p:nvPr/>
        </p:nvSpPr>
        <p:spPr>
          <a:xfrm>
            <a:off x="539852" y="1187476"/>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3</a:t>
            </a:r>
          </a:p>
        </p:txBody>
      </p:sp>
      <p:sp>
        <p:nvSpPr>
          <p:cNvPr id="14" name="TextBox 13">
            <a:extLst>
              <a:ext uri="{FF2B5EF4-FFF2-40B4-BE49-F238E27FC236}">
                <a16:creationId xmlns:a16="http://schemas.microsoft.com/office/drawing/2014/main" id="{5CBB348D-84A8-4131-A617-2BBD784736D5}"/>
              </a:ext>
            </a:extLst>
          </p:cNvPr>
          <p:cNvSpPr txBox="1"/>
          <p:nvPr/>
        </p:nvSpPr>
        <p:spPr>
          <a:xfrm>
            <a:off x="738369" y="1895362"/>
            <a:ext cx="11444738" cy="4720523"/>
          </a:xfrm>
          <a:prstGeom prst="rect">
            <a:avLst/>
          </a:prstGeom>
          <a:noFill/>
        </p:spPr>
        <p:txBody>
          <a:bodyPr wrap="square">
            <a:spAutoFit/>
          </a:bodyPr>
          <a:lstStyle/>
          <a:p>
            <a:pPr>
              <a:lnSpc>
                <a:spcPts val="3300"/>
              </a:lnSpc>
            </a:pPr>
            <a:r>
              <a:rPr lang="en-US" sz="2400" b="0" i="1">
                <a:solidFill>
                  <a:srgbClr val="242021"/>
                </a:solidFill>
                <a:effectLst/>
                <a:latin typeface="ChronicaProMediumIt"/>
              </a:rPr>
              <a:t>Tom:</a:t>
            </a:r>
            <a:r>
              <a:rPr lang="en-US" sz="2400" dirty="0">
                <a:solidFill>
                  <a:srgbClr val="242021"/>
                </a:solidFill>
                <a:latin typeface="ChronicaProMediumIt"/>
              </a:rPr>
              <a:t>	</a:t>
            </a:r>
            <a:r>
              <a:rPr lang="en-US" sz="2400" b="0" i="0">
                <a:solidFill>
                  <a:srgbClr val="242021"/>
                </a:solidFill>
                <a:effectLst/>
                <a:latin typeface="ChronicaPro-Book"/>
              </a:rPr>
              <a:t>Hi </a:t>
            </a:r>
            <a:r>
              <a:rPr lang="en-US" sz="2400" b="0" i="0" dirty="0">
                <a:solidFill>
                  <a:srgbClr val="242021"/>
                </a:solidFill>
                <a:effectLst/>
                <a:latin typeface="ChronicaPro-Book"/>
              </a:rPr>
              <a:t>Lan. I’m doing a survey about films. Can I ask you some questions?</a:t>
            </a:r>
            <a:br>
              <a:rPr lang="en-US" sz="2400" b="0" i="0">
                <a:solidFill>
                  <a:srgbClr val="242021"/>
                </a:solidFill>
                <a:effectLst/>
                <a:latin typeface="ChronicaPro-Book"/>
              </a:rPr>
            </a:br>
            <a:r>
              <a:rPr lang="en-US" sz="2400" b="0" i="1">
                <a:solidFill>
                  <a:srgbClr val="242021"/>
                </a:solidFill>
                <a:effectLst/>
                <a:latin typeface="ChronicaProMediumIt"/>
              </a:rPr>
              <a:t>Lan:	</a:t>
            </a:r>
            <a:r>
              <a:rPr lang="en-US" sz="2400" b="0" i="0">
                <a:solidFill>
                  <a:srgbClr val="242021"/>
                </a:solidFill>
                <a:effectLst/>
                <a:latin typeface="ChronicaPro-Book"/>
              </a:rPr>
              <a:t>Sure</a:t>
            </a:r>
            <a:r>
              <a:rPr lang="en-US" sz="2400" b="0" i="0" dirty="0">
                <a:solidFill>
                  <a:srgbClr val="242021"/>
                </a:solidFill>
                <a:effectLst/>
                <a:latin typeface="ChronicaPro-Book"/>
              </a:rPr>
              <a:t>. Go ahead.</a:t>
            </a:r>
            <a:br>
              <a:rPr lang="en-US" sz="2400" b="0" i="0">
                <a:solidFill>
                  <a:srgbClr val="242021"/>
                </a:solidFill>
                <a:effectLst/>
                <a:latin typeface="ChronicaPro-Book"/>
              </a:rPr>
            </a:br>
            <a:r>
              <a:rPr lang="en-US" sz="2400" b="0" i="1">
                <a:solidFill>
                  <a:srgbClr val="242021"/>
                </a:solidFill>
                <a:effectLst/>
                <a:latin typeface="ChronicaProMediumIt"/>
              </a:rPr>
              <a:t>Tom:	</a:t>
            </a:r>
            <a:r>
              <a:rPr lang="en-US" sz="2400" b="0" i="0">
                <a:solidFill>
                  <a:srgbClr val="242021"/>
                </a:solidFill>
                <a:effectLst/>
                <a:latin typeface="ChronicaPro-Book"/>
              </a:rPr>
              <a:t>What </a:t>
            </a:r>
            <a:r>
              <a:rPr lang="en-US" sz="2400" b="0" i="0" dirty="0">
                <a:solidFill>
                  <a:srgbClr val="242021"/>
                </a:solidFill>
                <a:effectLst/>
                <a:latin typeface="ChronicaPro-Book"/>
              </a:rPr>
              <a:t>kind of films do you like (1) </a:t>
            </a:r>
            <a:r>
              <a:rPr lang="en-US" sz="2400" b="0" i="0" dirty="0">
                <a:solidFill>
                  <a:srgbClr val="949599"/>
                </a:solidFill>
                <a:effectLst/>
                <a:latin typeface="ChronicaPro-Book"/>
              </a:rPr>
              <a:t>_____________</a:t>
            </a:r>
            <a:r>
              <a:rPr lang="en-US" sz="2400" b="0" i="0" dirty="0">
                <a:solidFill>
                  <a:srgbClr val="242021"/>
                </a:solidFill>
                <a:effectLst/>
                <a:latin typeface="ChronicaPro-Book"/>
              </a:rPr>
              <a:t>?</a:t>
            </a:r>
            <a:br>
              <a:rPr lang="en-US" sz="2400" b="0" i="0" dirty="0">
                <a:solidFill>
                  <a:srgbClr val="242021"/>
                </a:solidFill>
                <a:effectLst/>
                <a:latin typeface="ChronicaPro-Book"/>
              </a:rPr>
            </a:br>
            <a:r>
              <a:rPr lang="en-US" sz="2400" b="0" i="1" dirty="0">
                <a:solidFill>
                  <a:srgbClr val="242021"/>
                </a:solidFill>
                <a:effectLst/>
                <a:latin typeface="ChronicaProMediumIt"/>
              </a:rPr>
              <a:t>Lan</a:t>
            </a:r>
            <a:r>
              <a:rPr lang="en-US" sz="2400" b="0" i="1">
                <a:solidFill>
                  <a:srgbClr val="242021"/>
                </a:solidFill>
                <a:effectLst/>
                <a:latin typeface="ChronicaProMediumIt"/>
              </a:rPr>
              <a:t>: 	</a:t>
            </a:r>
            <a:r>
              <a:rPr lang="en-US" sz="2400" b="0" i="0">
                <a:solidFill>
                  <a:srgbClr val="242021"/>
                </a:solidFill>
                <a:effectLst/>
                <a:latin typeface="ChronicaPro-Book"/>
              </a:rPr>
              <a:t>I </a:t>
            </a:r>
            <a:r>
              <a:rPr lang="en-US" sz="2400" b="0" i="0" dirty="0">
                <a:solidFill>
                  <a:srgbClr val="242021"/>
                </a:solidFill>
                <a:effectLst/>
                <a:latin typeface="ChronicaPro-Book"/>
              </a:rPr>
              <a:t>love (2) </a:t>
            </a:r>
            <a:r>
              <a:rPr lang="en-US" sz="2400" b="0" i="0" dirty="0">
                <a:solidFill>
                  <a:srgbClr val="949599"/>
                </a:solidFill>
                <a:effectLst/>
                <a:latin typeface="ChronicaPro-Book"/>
              </a:rPr>
              <a:t>_____________</a:t>
            </a:r>
            <a:r>
              <a:rPr lang="en-US" sz="2400" b="0" i="0" dirty="0">
                <a:solidFill>
                  <a:srgbClr val="242021"/>
                </a:solidFill>
                <a:effectLst/>
                <a:latin typeface="ChronicaPro-Book"/>
              </a:rPr>
              <a:t>.</a:t>
            </a:r>
            <a:br>
              <a:rPr lang="en-US" sz="2400" b="0" i="0" dirty="0">
                <a:solidFill>
                  <a:srgbClr val="242021"/>
                </a:solidFill>
                <a:effectLst/>
                <a:latin typeface="ChronicaPro-Book"/>
              </a:rPr>
            </a:br>
            <a:r>
              <a:rPr lang="en-US" sz="2400" b="0" i="1" dirty="0">
                <a:solidFill>
                  <a:srgbClr val="242021"/>
                </a:solidFill>
                <a:effectLst/>
                <a:latin typeface="ChronicaProMediumIt"/>
              </a:rPr>
              <a:t>Tom</a:t>
            </a:r>
            <a:r>
              <a:rPr lang="en-US" sz="2400" b="0" i="1">
                <a:solidFill>
                  <a:srgbClr val="242021"/>
                </a:solidFill>
                <a:effectLst/>
                <a:latin typeface="ChronicaProMediumIt"/>
              </a:rPr>
              <a:t>: 	</a:t>
            </a:r>
            <a:r>
              <a:rPr lang="en-US" sz="2400" b="0" i="0">
                <a:solidFill>
                  <a:srgbClr val="242021"/>
                </a:solidFill>
                <a:effectLst/>
                <a:latin typeface="ChronicaPro-Book"/>
              </a:rPr>
              <a:t>What’s </a:t>
            </a:r>
            <a:r>
              <a:rPr lang="en-US" sz="2400" b="0" i="0" dirty="0">
                <a:solidFill>
                  <a:srgbClr val="242021"/>
                </a:solidFill>
                <a:effectLst/>
                <a:latin typeface="ChronicaPro-Book"/>
              </a:rPr>
              <a:t>the name of your (3) </a:t>
            </a:r>
            <a:r>
              <a:rPr lang="en-US" sz="2400" b="0" i="0" dirty="0">
                <a:solidFill>
                  <a:srgbClr val="949599"/>
                </a:solidFill>
                <a:effectLst/>
                <a:latin typeface="ChronicaPro-Book"/>
              </a:rPr>
              <a:t>_____________ </a:t>
            </a:r>
            <a:r>
              <a:rPr lang="en-US" sz="2400" b="0" i="0" dirty="0">
                <a:solidFill>
                  <a:srgbClr val="242021"/>
                </a:solidFill>
                <a:effectLst/>
                <a:latin typeface="ChronicaPro-Book"/>
              </a:rPr>
              <a:t>comedy?</a:t>
            </a:r>
            <a:br>
              <a:rPr lang="en-US" sz="2400" b="0" i="0" dirty="0">
                <a:solidFill>
                  <a:srgbClr val="242021"/>
                </a:solidFill>
                <a:effectLst/>
                <a:latin typeface="ChronicaPro-Book"/>
              </a:rPr>
            </a:br>
            <a:r>
              <a:rPr lang="en-US" sz="2400" b="0" i="1" dirty="0">
                <a:solidFill>
                  <a:srgbClr val="242021"/>
                </a:solidFill>
                <a:effectLst/>
                <a:latin typeface="ChronicaProMediumIt"/>
              </a:rPr>
              <a:t>Lan</a:t>
            </a:r>
            <a:r>
              <a:rPr lang="en-US" sz="2400" b="0" i="1">
                <a:solidFill>
                  <a:srgbClr val="242021"/>
                </a:solidFill>
                <a:effectLst/>
                <a:latin typeface="ChronicaProMediumIt"/>
              </a:rPr>
              <a:t>: 	</a:t>
            </a:r>
            <a:r>
              <a:rPr lang="en-US" sz="2400" b="0" i="0">
                <a:solidFill>
                  <a:srgbClr val="242021"/>
                </a:solidFill>
                <a:effectLst/>
                <a:latin typeface="ChronicaPro-Book"/>
              </a:rPr>
              <a:t>It’s </a:t>
            </a:r>
            <a:r>
              <a:rPr lang="en-US" sz="2400" b="0" i="1" dirty="0">
                <a:solidFill>
                  <a:srgbClr val="242021"/>
                </a:solidFill>
                <a:effectLst/>
                <a:latin typeface="ChronicaProBookIt"/>
              </a:rPr>
              <a:t>Dr Johnny</a:t>
            </a:r>
            <a:r>
              <a:rPr lang="en-US" sz="2400" b="0" i="0" dirty="0">
                <a:solidFill>
                  <a:srgbClr val="242021"/>
                </a:solidFill>
                <a:effectLst/>
                <a:latin typeface="ChronicaPro-Book"/>
              </a:rPr>
              <a:t>.</a:t>
            </a:r>
            <a:br>
              <a:rPr lang="en-US" sz="2400" b="0" i="0" dirty="0">
                <a:solidFill>
                  <a:srgbClr val="242021"/>
                </a:solidFill>
                <a:effectLst/>
                <a:latin typeface="ChronicaPro-Book"/>
              </a:rPr>
            </a:br>
            <a:r>
              <a:rPr lang="en-US" sz="2400" b="0" i="1" dirty="0">
                <a:solidFill>
                  <a:srgbClr val="242021"/>
                </a:solidFill>
                <a:effectLst/>
                <a:latin typeface="ChronicaProMediumIt"/>
              </a:rPr>
              <a:t>Tom</a:t>
            </a:r>
            <a:r>
              <a:rPr lang="en-US" sz="2400" b="0" i="1">
                <a:solidFill>
                  <a:srgbClr val="242021"/>
                </a:solidFill>
                <a:effectLst/>
                <a:latin typeface="ChronicaProMediumIt"/>
              </a:rPr>
              <a:t>: 	</a:t>
            </a:r>
            <a:r>
              <a:rPr lang="en-US" sz="2400" b="0" i="0">
                <a:solidFill>
                  <a:srgbClr val="242021"/>
                </a:solidFill>
                <a:effectLst/>
                <a:latin typeface="ChronicaPro-Book"/>
              </a:rPr>
              <a:t>Who </a:t>
            </a:r>
            <a:r>
              <a:rPr lang="en-US" sz="2400" b="0" i="0" dirty="0">
                <a:solidFill>
                  <a:srgbClr val="242021"/>
                </a:solidFill>
                <a:effectLst/>
                <a:latin typeface="ChronicaPro-Book"/>
              </a:rPr>
              <a:t>(4) </a:t>
            </a:r>
            <a:r>
              <a:rPr lang="en-US" sz="2400" b="0" i="0" dirty="0">
                <a:solidFill>
                  <a:srgbClr val="949599"/>
                </a:solidFill>
                <a:effectLst/>
                <a:latin typeface="ChronicaPro-Book"/>
              </a:rPr>
              <a:t>_____________ </a:t>
            </a:r>
            <a:r>
              <a:rPr lang="en-US" sz="2400" b="0" i="0" dirty="0">
                <a:solidFill>
                  <a:srgbClr val="242021"/>
                </a:solidFill>
                <a:effectLst/>
                <a:latin typeface="ChronicaPro-Book"/>
              </a:rPr>
              <a:t>in it?</a:t>
            </a:r>
            <a:br>
              <a:rPr lang="en-US" sz="2400" b="0" i="0" dirty="0">
                <a:solidFill>
                  <a:srgbClr val="242021"/>
                </a:solidFill>
                <a:effectLst/>
                <a:latin typeface="ChronicaPro-Book"/>
              </a:rPr>
            </a:br>
            <a:r>
              <a:rPr lang="en-US" sz="2400" b="0" i="1" dirty="0">
                <a:solidFill>
                  <a:srgbClr val="242021"/>
                </a:solidFill>
                <a:effectLst/>
                <a:latin typeface="ChronicaProMediumIt"/>
              </a:rPr>
              <a:t>Lan</a:t>
            </a:r>
            <a:r>
              <a:rPr lang="en-US" sz="2400" b="0" i="1">
                <a:solidFill>
                  <a:srgbClr val="242021"/>
                </a:solidFill>
                <a:effectLst/>
                <a:latin typeface="ChronicaProMediumIt"/>
              </a:rPr>
              <a:t>: 	</a:t>
            </a:r>
            <a:r>
              <a:rPr lang="en-US" sz="2400" b="0" i="0">
                <a:solidFill>
                  <a:srgbClr val="242021"/>
                </a:solidFill>
                <a:effectLst/>
                <a:latin typeface="ChronicaPro-Book"/>
              </a:rPr>
              <a:t>Bill </a:t>
            </a:r>
            <a:r>
              <a:rPr lang="en-US" sz="2400" b="0" i="0" dirty="0">
                <a:solidFill>
                  <a:srgbClr val="242021"/>
                </a:solidFill>
                <a:effectLst/>
                <a:latin typeface="ChronicaPro-Book"/>
              </a:rPr>
              <a:t>Harris.</a:t>
            </a:r>
            <a:br>
              <a:rPr lang="en-US" sz="2400" b="0" i="0" dirty="0">
                <a:solidFill>
                  <a:srgbClr val="242021"/>
                </a:solidFill>
                <a:effectLst/>
                <a:latin typeface="ChronicaPro-Book"/>
              </a:rPr>
            </a:br>
            <a:r>
              <a:rPr lang="en-US" sz="2400" b="0" i="1" dirty="0">
                <a:solidFill>
                  <a:srgbClr val="242021"/>
                </a:solidFill>
                <a:effectLst/>
                <a:latin typeface="ChronicaProMediumIt"/>
              </a:rPr>
              <a:t>Tom</a:t>
            </a:r>
            <a:r>
              <a:rPr lang="en-US" sz="2400" b="0" i="1">
                <a:solidFill>
                  <a:srgbClr val="242021"/>
                </a:solidFill>
                <a:effectLst/>
                <a:latin typeface="ChronicaProMediumIt"/>
              </a:rPr>
              <a:t>: 	</a:t>
            </a:r>
            <a:r>
              <a:rPr lang="en-US" sz="2400" b="0" i="0">
                <a:solidFill>
                  <a:srgbClr val="242021"/>
                </a:solidFill>
                <a:effectLst/>
                <a:latin typeface="ChronicaPro-Book"/>
              </a:rPr>
              <a:t>What </a:t>
            </a:r>
            <a:r>
              <a:rPr lang="en-US" sz="2400" b="0" i="0" dirty="0">
                <a:solidFill>
                  <a:srgbClr val="242021"/>
                </a:solidFill>
                <a:effectLst/>
                <a:latin typeface="ChronicaPro-Book"/>
              </a:rPr>
              <a:t>do you think of it?</a:t>
            </a:r>
            <a:br>
              <a:rPr lang="en-US" sz="2400" b="0" i="0" dirty="0">
                <a:solidFill>
                  <a:srgbClr val="242021"/>
                </a:solidFill>
                <a:effectLst/>
                <a:latin typeface="ChronicaPro-Book"/>
              </a:rPr>
            </a:br>
            <a:r>
              <a:rPr lang="en-US" sz="2400" b="0" i="1" dirty="0">
                <a:solidFill>
                  <a:srgbClr val="242021"/>
                </a:solidFill>
                <a:effectLst/>
                <a:latin typeface="ChronicaProMediumIt"/>
              </a:rPr>
              <a:t>Lan</a:t>
            </a:r>
            <a:r>
              <a:rPr lang="en-US" sz="2400" b="0" i="1">
                <a:solidFill>
                  <a:srgbClr val="242021"/>
                </a:solidFill>
                <a:effectLst/>
                <a:latin typeface="ChronicaProMediumIt"/>
              </a:rPr>
              <a:t>: 	</a:t>
            </a:r>
            <a:r>
              <a:rPr lang="en-US" sz="2400" b="0" i="0">
                <a:solidFill>
                  <a:srgbClr val="242021"/>
                </a:solidFill>
                <a:effectLst/>
                <a:latin typeface="ChronicaPro-Book"/>
              </a:rPr>
              <a:t>It’s </a:t>
            </a:r>
            <a:r>
              <a:rPr lang="en-US" sz="2400" b="0" i="0" dirty="0">
                <a:solidFill>
                  <a:srgbClr val="242021"/>
                </a:solidFill>
                <a:effectLst/>
                <a:latin typeface="ChronicaPro-Book"/>
              </a:rPr>
              <a:t>very (5) </a:t>
            </a:r>
            <a:r>
              <a:rPr lang="en-US" sz="2400" b="0" i="0" dirty="0">
                <a:solidFill>
                  <a:srgbClr val="949599"/>
                </a:solidFill>
                <a:effectLst/>
                <a:latin typeface="ChronicaPro-Book"/>
              </a:rPr>
              <a:t>_____________</a:t>
            </a:r>
            <a:r>
              <a:rPr lang="en-US" sz="2400" b="0" i="0" dirty="0">
                <a:solidFill>
                  <a:srgbClr val="242021"/>
                </a:solidFill>
                <a:effectLst/>
                <a:latin typeface="ChronicaPro-Book"/>
              </a:rPr>
              <a:t>.</a:t>
            </a:r>
            <a:br>
              <a:rPr lang="en-US" sz="2400" b="0" i="0" dirty="0">
                <a:solidFill>
                  <a:srgbClr val="242021"/>
                </a:solidFill>
                <a:effectLst/>
                <a:latin typeface="ChronicaPro-Book"/>
              </a:rPr>
            </a:br>
            <a:r>
              <a:rPr lang="en-US" sz="2400" b="0" i="1" dirty="0">
                <a:solidFill>
                  <a:srgbClr val="242021"/>
                </a:solidFill>
                <a:effectLst/>
                <a:latin typeface="ChronicaProMediumIt"/>
              </a:rPr>
              <a:t>Tom</a:t>
            </a:r>
            <a:r>
              <a:rPr lang="en-US" sz="2400" b="0" i="1">
                <a:solidFill>
                  <a:srgbClr val="242021"/>
                </a:solidFill>
                <a:effectLst/>
                <a:latin typeface="ChronicaProMediumIt"/>
              </a:rPr>
              <a:t>: 	</a:t>
            </a:r>
            <a:r>
              <a:rPr lang="en-US" sz="2400" b="0" i="0">
                <a:solidFill>
                  <a:srgbClr val="242021"/>
                </a:solidFill>
                <a:effectLst/>
                <a:latin typeface="ChronicaPro-Book"/>
              </a:rPr>
              <a:t>Thank you</a:t>
            </a:r>
            <a:r>
              <a:rPr lang="en-US" sz="2400" dirty="0"/>
              <a:t>.</a:t>
            </a:r>
          </a:p>
        </p:txBody>
      </p:sp>
      <p:sp>
        <p:nvSpPr>
          <p:cNvPr id="16" name="TextBox 15">
            <a:extLst>
              <a:ext uri="{FF2B5EF4-FFF2-40B4-BE49-F238E27FC236}">
                <a16:creationId xmlns:a16="http://schemas.microsoft.com/office/drawing/2014/main" id="{34AB9D67-8079-4E65-896E-A7C76E695A39}"/>
              </a:ext>
            </a:extLst>
          </p:cNvPr>
          <p:cNvSpPr txBox="1"/>
          <p:nvPr/>
        </p:nvSpPr>
        <p:spPr>
          <a:xfrm>
            <a:off x="6792778" y="2698308"/>
            <a:ext cx="1271690" cy="492443"/>
          </a:xfrm>
          <a:prstGeom prst="rect">
            <a:avLst/>
          </a:prstGeom>
          <a:noFill/>
        </p:spPr>
        <p:txBody>
          <a:bodyPr wrap="square">
            <a:spAutoFit/>
          </a:bodyPr>
          <a:lstStyle/>
          <a:p>
            <a:r>
              <a:rPr lang="en-US" sz="2600" b="1" dirty="0">
                <a:solidFill>
                  <a:schemeClr val="accent2"/>
                </a:solidFill>
              </a:rPr>
              <a:t>best </a:t>
            </a:r>
          </a:p>
        </p:txBody>
      </p:sp>
      <p:sp>
        <p:nvSpPr>
          <p:cNvPr id="17" name="TextBox 16">
            <a:extLst>
              <a:ext uri="{FF2B5EF4-FFF2-40B4-BE49-F238E27FC236}">
                <a16:creationId xmlns:a16="http://schemas.microsoft.com/office/drawing/2014/main" id="{1FBF61B4-A9A4-458E-AE31-6186B3B491E4}"/>
              </a:ext>
            </a:extLst>
          </p:cNvPr>
          <p:cNvSpPr txBox="1"/>
          <p:nvPr/>
        </p:nvSpPr>
        <p:spPr>
          <a:xfrm>
            <a:off x="3291982" y="3137445"/>
            <a:ext cx="1563284" cy="492443"/>
          </a:xfrm>
          <a:prstGeom prst="rect">
            <a:avLst/>
          </a:prstGeom>
          <a:noFill/>
        </p:spPr>
        <p:txBody>
          <a:bodyPr wrap="square">
            <a:spAutoFit/>
          </a:bodyPr>
          <a:lstStyle/>
          <a:p>
            <a:r>
              <a:rPr lang="en-US" sz="2600" b="1" dirty="0">
                <a:solidFill>
                  <a:schemeClr val="accent2"/>
                </a:solidFill>
              </a:rPr>
              <a:t>comedies </a:t>
            </a:r>
          </a:p>
        </p:txBody>
      </p:sp>
      <p:sp>
        <p:nvSpPr>
          <p:cNvPr id="19" name="TextBox 18">
            <a:extLst>
              <a:ext uri="{FF2B5EF4-FFF2-40B4-BE49-F238E27FC236}">
                <a16:creationId xmlns:a16="http://schemas.microsoft.com/office/drawing/2014/main" id="{3295D970-6DD2-41DA-86EA-6E04755F9274}"/>
              </a:ext>
            </a:extLst>
          </p:cNvPr>
          <p:cNvSpPr txBox="1"/>
          <p:nvPr/>
        </p:nvSpPr>
        <p:spPr>
          <a:xfrm>
            <a:off x="5902366" y="3551601"/>
            <a:ext cx="1780823" cy="492443"/>
          </a:xfrm>
          <a:prstGeom prst="rect">
            <a:avLst/>
          </a:prstGeom>
          <a:noFill/>
        </p:spPr>
        <p:txBody>
          <a:bodyPr wrap="square">
            <a:spAutoFit/>
          </a:bodyPr>
          <a:lstStyle/>
          <a:p>
            <a:r>
              <a:rPr lang="en-US" sz="2600" b="1">
                <a:solidFill>
                  <a:schemeClr val="accent2"/>
                </a:solidFill>
              </a:rPr>
              <a:t>favourite </a:t>
            </a:r>
            <a:endParaRPr lang="en-US" sz="2600" b="1" dirty="0">
              <a:solidFill>
                <a:schemeClr val="accent2"/>
              </a:solidFill>
            </a:endParaRPr>
          </a:p>
        </p:txBody>
      </p:sp>
      <p:sp>
        <p:nvSpPr>
          <p:cNvPr id="21" name="TextBox 20">
            <a:extLst>
              <a:ext uri="{FF2B5EF4-FFF2-40B4-BE49-F238E27FC236}">
                <a16:creationId xmlns:a16="http://schemas.microsoft.com/office/drawing/2014/main" id="{92DFFA5F-D9F1-4052-9EB2-F99B0FC7B1AE}"/>
              </a:ext>
            </a:extLst>
          </p:cNvPr>
          <p:cNvSpPr txBox="1"/>
          <p:nvPr/>
        </p:nvSpPr>
        <p:spPr>
          <a:xfrm>
            <a:off x="3324639" y="4389836"/>
            <a:ext cx="1497970" cy="492443"/>
          </a:xfrm>
          <a:prstGeom prst="rect">
            <a:avLst/>
          </a:prstGeom>
          <a:noFill/>
        </p:spPr>
        <p:txBody>
          <a:bodyPr wrap="square">
            <a:spAutoFit/>
          </a:bodyPr>
          <a:lstStyle/>
          <a:p>
            <a:r>
              <a:rPr lang="en-US" sz="2600" b="1" dirty="0">
                <a:solidFill>
                  <a:schemeClr val="accent2"/>
                </a:solidFill>
              </a:rPr>
              <a:t>stars </a:t>
            </a:r>
          </a:p>
        </p:txBody>
      </p:sp>
      <p:sp>
        <p:nvSpPr>
          <p:cNvPr id="23" name="TextBox 22">
            <a:extLst>
              <a:ext uri="{FF2B5EF4-FFF2-40B4-BE49-F238E27FC236}">
                <a16:creationId xmlns:a16="http://schemas.microsoft.com/office/drawing/2014/main" id="{324BA644-6B6C-415C-94F7-A9914586703B}"/>
              </a:ext>
            </a:extLst>
          </p:cNvPr>
          <p:cNvSpPr txBox="1"/>
          <p:nvPr/>
        </p:nvSpPr>
        <p:spPr>
          <a:xfrm>
            <a:off x="3754186" y="5653088"/>
            <a:ext cx="1542643" cy="492443"/>
          </a:xfrm>
          <a:prstGeom prst="rect">
            <a:avLst/>
          </a:prstGeom>
          <a:noFill/>
        </p:spPr>
        <p:txBody>
          <a:bodyPr wrap="square">
            <a:spAutoFit/>
          </a:bodyPr>
          <a:lstStyle/>
          <a:p>
            <a:r>
              <a:rPr lang="en-US" sz="2600" b="1" dirty="0">
                <a:solidFill>
                  <a:schemeClr val="accent2"/>
                </a:solidFill>
              </a:rPr>
              <a:t>funny</a:t>
            </a:r>
          </a:p>
        </p:txBody>
      </p:sp>
      <p:pic>
        <p:nvPicPr>
          <p:cNvPr id="2" name="05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353797" y="4389836"/>
            <a:ext cx="1001486" cy="1001486"/>
          </a:xfrm>
          <a:prstGeom prst="rect">
            <a:avLst/>
          </a:prstGeom>
        </p:spPr>
      </p:pic>
    </p:spTree>
    <p:extLst>
      <p:ext uri="{BB962C8B-B14F-4D97-AF65-F5344CB8AC3E}">
        <p14:creationId xmlns:p14="http://schemas.microsoft.com/office/powerpoint/2010/main" val="713976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ppt_x"/>
                                          </p:val>
                                        </p:tav>
                                        <p:tav tm="100000">
                                          <p:val>
                                            <p:strVal val="#ppt_x"/>
                                          </p:val>
                                        </p:tav>
                                      </p:tavLst>
                                    </p:anim>
                                    <p:anim calcmode="lin" valueType="num">
                                      <p:cBhvr additive="base">
                                        <p:cTn id="1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500" fill="hold"/>
                                        <p:tgtEl>
                                          <p:spTgt spid="21"/>
                                        </p:tgtEl>
                                        <p:attrNameLst>
                                          <p:attrName>ppt_x</p:attrName>
                                        </p:attrNameLst>
                                      </p:cBhvr>
                                      <p:tavLst>
                                        <p:tav tm="0">
                                          <p:val>
                                            <p:strVal val="#ppt_x"/>
                                          </p:val>
                                        </p:tav>
                                        <p:tav tm="100000">
                                          <p:val>
                                            <p:strVal val="#ppt_x"/>
                                          </p:val>
                                        </p:tav>
                                      </p:tavLst>
                                    </p:anim>
                                    <p:anim calcmode="lin" valueType="num">
                                      <p:cBhvr additive="base">
                                        <p:cTn id="2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anim calcmode="lin" valueType="num">
                                      <p:cBhvr additive="base">
                                        <p:cTn id="31" dur="500" fill="hold"/>
                                        <p:tgtEl>
                                          <p:spTgt spid="23"/>
                                        </p:tgtEl>
                                        <p:attrNameLst>
                                          <p:attrName>ppt_x</p:attrName>
                                        </p:attrNameLst>
                                      </p:cBhvr>
                                      <p:tavLst>
                                        <p:tav tm="0">
                                          <p:val>
                                            <p:strVal val="#ppt_x"/>
                                          </p:val>
                                        </p:tav>
                                        <p:tav tm="100000">
                                          <p:val>
                                            <p:strVal val="#ppt_x"/>
                                          </p:val>
                                        </p:tav>
                                      </p:tavLst>
                                    </p:anim>
                                    <p:anim calcmode="lin" valueType="num">
                                      <p:cBhvr additive="base">
                                        <p:cTn id="3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2"/>
                    </p:tgtEl>
                  </p:cond>
                </p:stCondLst>
                <p:endSync evt="end" delay="0">
                  <p:rtn val="all"/>
                </p:endSync>
                <p:childTnLst>
                  <p:par>
                    <p:cTn id="34" fill="hold">
                      <p:stCondLst>
                        <p:cond delay="0"/>
                      </p:stCondLst>
                      <p:childTnLst>
                        <p:par>
                          <p:cTn id="35" fill="hold">
                            <p:stCondLst>
                              <p:cond delay="0"/>
                            </p:stCondLst>
                            <p:childTnLst>
                              <p:par>
                                <p:cTn id="36" presetID="1" presetClass="mediacall" presetSubtype="0" fill="hold" nodeType="clickEffect">
                                  <p:stCondLst>
                                    <p:cond delay="0"/>
                                  </p:stCondLst>
                                  <p:childTnLst>
                                    <p:cmd type="call" cmd="playFrom(0.0)">
                                      <p:cBhvr>
                                        <p:cTn id="37" dur="63764" fill="hold"/>
                                        <p:tgtEl>
                                          <p:spTgt spid="2"/>
                                        </p:tgtEl>
                                      </p:cBhvr>
                                    </p:cmd>
                                  </p:childTnLst>
                                </p:cTn>
                              </p:par>
                            </p:childTnLst>
                          </p:cTn>
                        </p:par>
                      </p:childTnLst>
                    </p:cTn>
                  </p:par>
                </p:childTnLst>
              </p:cTn>
              <p:nextCondLst>
                <p:cond evt="onClick" delay="0">
                  <p:tgtEl>
                    <p:spTgt spid="2"/>
                  </p:tgtEl>
                </p:cond>
              </p:nextCondLst>
            </p:seq>
            <p:audio>
              <p:cMediaNode vol="80000">
                <p:cTn id="38" fill="hold" display="0">
                  <p:stCondLst>
                    <p:cond delay="indefinite"/>
                  </p:stCondLst>
                  <p:endCondLst>
                    <p:cond evt="onStopAudio" delay="0">
                      <p:tgtEl>
                        <p:sldTgt/>
                      </p:tgtEl>
                    </p:cond>
                  </p:endCondLst>
                </p:cTn>
                <p:tgtEl>
                  <p:spTgt spid="2"/>
                </p:tgtEl>
              </p:cMediaNode>
            </p:audio>
          </p:childTnLst>
        </p:cTn>
      </p:par>
    </p:tnLst>
    <p:bldLst>
      <p:bldP spid="16" grpId="0"/>
      <p:bldP spid="17" grpId="0"/>
      <p:bldP spid="19" grpId="0"/>
      <p:bldP spid="21" grpId="0"/>
      <p:bldP spid="2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1083306"/>
          </a:xfrm>
          <a:prstGeom prst="rect">
            <a:avLst/>
          </a:prstGeom>
        </p:spPr>
      </p:pic>
      <p:sp>
        <p:nvSpPr>
          <p:cNvPr id="8" name="TextBox 7"/>
          <p:cNvSpPr txBox="1"/>
          <p:nvPr/>
        </p:nvSpPr>
        <p:spPr>
          <a:xfrm>
            <a:off x="487067" y="316653"/>
            <a:ext cx="6308588"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A SURVEY ABOUT FILMS</a:t>
            </a:r>
          </a:p>
        </p:txBody>
      </p:sp>
      <p:sp>
        <p:nvSpPr>
          <p:cNvPr id="10" name="TextBox 9">
            <a:extLst>
              <a:ext uri="{FF2B5EF4-FFF2-40B4-BE49-F238E27FC236}">
                <a16:creationId xmlns:a16="http://schemas.microsoft.com/office/drawing/2014/main" id="{2BB43E80-FAEA-47DF-A3AD-0CC4402B18A7}"/>
              </a:ext>
            </a:extLst>
          </p:cNvPr>
          <p:cNvSpPr txBox="1"/>
          <p:nvPr/>
        </p:nvSpPr>
        <p:spPr>
          <a:xfrm>
            <a:off x="1042458" y="1378057"/>
            <a:ext cx="10964012" cy="461665"/>
          </a:xfrm>
          <a:prstGeom prst="rect">
            <a:avLst/>
          </a:prstGeom>
          <a:noFill/>
          <a:effectLst/>
        </p:spPr>
        <p:txBody>
          <a:bodyPr wrap="square" rtlCol="0">
            <a:spAutoFit/>
          </a:bodyPr>
          <a:lstStyle/>
          <a:p>
            <a:r>
              <a:rPr lang="en-US" sz="2400" b="1" dirty="0">
                <a:effectLst>
                  <a:glow rad="88900">
                    <a:schemeClr val="bg1"/>
                  </a:glow>
                </a:effectLst>
                <a:latin typeface="Arial" panose="020B0604020202020204" pitchFamily="34" charset="0"/>
                <a:cs typeface="Arial" panose="020B0604020202020204" pitchFamily="34" charset="0"/>
              </a:rPr>
              <a:t>Work in groups. Do a survey about your group members’ </a:t>
            </a:r>
            <a:r>
              <a:rPr lang="en-US" sz="2400" b="1" dirty="0" err="1">
                <a:effectLst>
                  <a:glow rad="88900">
                    <a:schemeClr val="bg1"/>
                  </a:glow>
                </a:effectLst>
                <a:latin typeface="Arial" panose="020B0604020202020204" pitchFamily="34" charset="0"/>
                <a:cs typeface="Arial" panose="020B0604020202020204" pitchFamily="34" charset="0"/>
              </a:rPr>
              <a:t>favourite</a:t>
            </a:r>
            <a:r>
              <a:rPr lang="en-US" sz="2400" b="1" dirty="0">
                <a:effectLst>
                  <a:glow rad="88900">
                    <a:schemeClr val="bg1"/>
                  </a:glow>
                </a:effectLst>
                <a:latin typeface="Arial" panose="020B0604020202020204" pitchFamily="34" charset="0"/>
                <a:cs typeface="Arial" panose="020B0604020202020204" pitchFamily="34" charset="0"/>
              </a:rPr>
              <a:t> films.</a:t>
            </a:r>
          </a:p>
        </p:txBody>
      </p:sp>
      <p:sp>
        <p:nvSpPr>
          <p:cNvPr id="12" name="Rounded Rectangle 15">
            <a:extLst>
              <a:ext uri="{FF2B5EF4-FFF2-40B4-BE49-F238E27FC236}">
                <a16:creationId xmlns:a16="http://schemas.microsoft.com/office/drawing/2014/main" id="{74473FAC-0397-4D1C-A049-50AA36857B1A}"/>
              </a:ext>
            </a:extLst>
          </p:cNvPr>
          <p:cNvSpPr/>
          <p:nvPr/>
        </p:nvSpPr>
        <p:spPr>
          <a:xfrm>
            <a:off x="487067" y="1357587"/>
            <a:ext cx="502606" cy="502606"/>
          </a:xfrm>
          <a:prstGeom prst="roundRect">
            <a:avLst/>
          </a:prstGeom>
          <a:solidFill>
            <a:srgbClr val="0F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3" name="TextBox 12">
            <a:extLst>
              <a:ext uri="{FF2B5EF4-FFF2-40B4-BE49-F238E27FC236}">
                <a16:creationId xmlns:a16="http://schemas.microsoft.com/office/drawing/2014/main" id="{96732016-9C21-43F6-BAD2-DB9F782F74FB}"/>
              </a:ext>
            </a:extLst>
          </p:cNvPr>
          <p:cNvSpPr txBox="1"/>
          <p:nvPr/>
        </p:nvSpPr>
        <p:spPr>
          <a:xfrm>
            <a:off x="539852" y="1254947"/>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4</a:t>
            </a:r>
          </a:p>
        </p:txBody>
      </p:sp>
      <p:pic>
        <p:nvPicPr>
          <p:cNvPr id="15" name="Picture 2" descr="Download Survey - Clipart Survey - Full Size PNG Image - PNGkit">
            <a:extLst>
              <a:ext uri="{FF2B5EF4-FFF2-40B4-BE49-F238E27FC236}">
                <a16:creationId xmlns:a16="http://schemas.microsoft.com/office/drawing/2014/main" id="{DBB4FD4F-7F77-4718-9E6C-6CE2ECB92EA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36435" y="2564708"/>
            <a:ext cx="2348216" cy="282492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5"/>
          <a:stretch>
            <a:fillRect/>
          </a:stretch>
        </p:blipFill>
        <p:spPr>
          <a:xfrm>
            <a:off x="4294600" y="2241350"/>
            <a:ext cx="6701952" cy="3743813"/>
          </a:xfrm>
          <a:prstGeom prst="rect">
            <a:avLst/>
          </a:prstGeom>
        </p:spPr>
      </p:pic>
    </p:spTree>
    <p:extLst>
      <p:ext uri="{BB962C8B-B14F-4D97-AF65-F5344CB8AC3E}">
        <p14:creationId xmlns:p14="http://schemas.microsoft.com/office/powerpoint/2010/main" val="30715881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9"/>
          <p:cNvSpPr/>
          <p:nvPr/>
        </p:nvSpPr>
        <p:spPr>
          <a:xfrm>
            <a:off x="4567839" y="1755498"/>
            <a:ext cx="2162852" cy="845902"/>
          </a:xfrm>
          <a:custGeom>
            <a:avLst/>
            <a:gdLst>
              <a:gd name="connsiteX0" fmla="*/ 0 w 1728196"/>
              <a:gd name="connsiteY0" fmla="*/ 0 h 941884"/>
              <a:gd name="connsiteX1" fmla="*/ 1728196 w 1728196"/>
              <a:gd name="connsiteY1" fmla="*/ 0 h 941884"/>
              <a:gd name="connsiteX2" fmla="*/ 1728196 w 1728196"/>
              <a:gd name="connsiteY2" fmla="*/ 941884 h 941884"/>
              <a:gd name="connsiteX3" fmla="*/ 0 w 1728196"/>
              <a:gd name="connsiteY3" fmla="*/ 941884 h 941884"/>
              <a:gd name="connsiteX4" fmla="*/ 0 w 1728196"/>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96" h="941884">
                <a:moveTo>
                  <a:pt x="0" y="0"/>
                </a:moveTo>
                <a:lnTo>
                  <a:pt x="1728196" y="0"/>
                </a:lnTo>
                <a:lnTo>
                  <a:pt x="1728196"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1" name="Freeform 10"/>
          <p:cNvSpPr/>
          <p:nvPr/>
        </p:nvSpPr>
        <p:spPr>
          <a:xfrm>
            <a:off x="3977081" y="5090340"/>
            <a:ext cx="1603229" cy="845902"/>
          </a:xfrm>
          <a:custGeom>
            <a:avLst/>
            <a:gdLst>
              <a:gd name="connsiteX0" fmla="*/ 0 w 1419439"/>
              <a:gd name="connsiteY0" fmla="*/ 0 h 941884"/>
              <a:gd name="connsiteX1" fmla="*/ 1419439 w 1419439"/>
              <a:gd name="connsiteY1" fmla="*/ 0 h 941884"/>
              <a:gd name="connsiteX2" fmla="*/ 1419439 w 1419439"/>
              <a:gd name="connsiteY2" fmla="*/ 941884 h 941884"/>
              <a:gd name="connsiteX3" fmla="*/ 0 w 1419439"/>
              <a:gd name="connsiteY3" fmla="*/ 941884 h 941884"/>
              <a:gd name="connsiteX4" fmla="*/ 0 w 1419439"/>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439" h="941884">
                <a:moveTo>
                  <a:pt x="0" y="0"/>
                </a:moveTo>
                <a:lnTo>
                  <a:pt x="1419439" y="0"/>
                </a:lnTo>
                <a:lnTo>
                  <a:pt x="1419439"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6" name="Rounded Rectangle 15"/>
          <p:cNvSpPr/>
          <p:nvPr/>
        </p:nvSpPr>
        <p:spPr>
          <a:xfrm>
            <a:off x="611273" y="1117955"/>
            <a:ext cx="1949215" cy="655074"/>
          </a:xfrm>
          <a:prstGeom prst="roundRect">
            <a:avLst/>
          </a:prstGeom>
          <a:solidFill>
            <a:srgbClr val="48C0B6"/>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ea typeface="Adobe Gothic Std B" panose="020B0800000000000000" pitchFamily="34" charset="-128"/>
              </a:rPr>
              <a:t>WARM-UP</a:t>
            </a:r>
            <a:endParaRPr lang="en-GB" dirty="0">
              <a:solidFill>
                <a:schemeClr val="tx1"/>
              </a:solidFill>
              <a:ea typeface="Adobe Gothic Std B" panose="020B0800000000000000" pitchFamily="34" charset="-128"/>
            </a:endParaRPr>
          </a:p>
        </p:txBody>
      </p:sp>
      <p:sp>
        <p:nvSpPr>
          <p:cNvPr id="17" name="Rounded Rectangle 16"/>
          <p:cNvSpPr/>
          <p:nvPr/>
        </p:nvSpPr>
        <p:spPr>
          <a:xfrm>
            <a:off x="2922723" y="2432960"/>
            <a:ext cx="2162852" cy="701893"/>
          </a:xfrm>
          <a:prstGeom prst="roundRect">
            <a:avLst/>
          </a:prstGeom>
          <a:solidFill>
            <a:srgbClr val="48C0B6"/>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EVERYDAY ENGLISH</a:t>
            </a:r>
            <a:endParaRPr lang="en-GB" dirty="0">
              <a:solidFill>
                <a:schemeClr val="tx1"/>
              </a:solidFill>
            </a:endParaRPr>
          </a:p>
        </p:txBody>
      </p:sp>
      <p:sp>
        <p:nvSpPr>
          <p:cNvPr id="18" name="Rounded Rectangle 17"/>
          <p:cNvSpPr/>
          <p:nvPr/>
        </p:nvSpPr>
        <p:spPr>
          <a:xfrm>
            <a:off x="611273" y="4168347"/>
            <a:ext cx="1950733" cy="634749"/>
          </a:xfrm>
          <a:prstGeom prst="roundRect">
            <a:avLst/>
          </a:prstGeom>
          <a:solidFill>
            <a:srgbClr val="48C0B6"/>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A SURVEY ABOUT FILMS</a:t>
            </a:r>
          </a:p>
        </p:txBody>
      </p:sp>
      <p:sp>
        <p:nvSpPr>
          <p:cNvPr id="19" name="Rounded Rectangle 18"/>
          <p:cNvSpPr/>
          <p:nvPr/>
        </p:nvSpPr>
        <p:spPr>
          <a:xfrm>
            <a:off x="2934850" y="5399708"/>
            <a:ext cx="2150725" cy="566220"/>
          </a:xfrm>
          <a:prstGeom prst="roundRect">
            <a:avLst/>
          </a:prstGeom>
          <a:solidFill>
            <a:srgbClr val="48C0B6"/>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FURTHER PRACTICE</a:t>
            </a:r>
            <a:endParaRPr lang="en-GB" dirty="0">
              <a:solidFill>
                <a:schemeClr val="tx1"/>
              </a:solidFill>
            </a:endParaRPr>
          </a:p>
        </p:txBody>
      </p:sp>
      <p:sp>
        <p:nvSpPr>
          <p:cNvPr id="20" name="Rectangle 19"/>
          <p:cNvSpPr/>
          <p:nvPr/>
        </p:nvSpPr>
        <p:spPr>
          <a:xfrm>
            <a:off x="5571062" y="1171434"/>
            <a:ext cx="5459396" cy="584064"/>
          </a:xfrm>
          <a:prstGeom prst="rect">
            <a:avLst/>
          </a:prstGeom>
          <a:solidFill>
            <a:srgbClr val="CBEAF0"/>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rgbClr val="FF0000"/>
                </a:solidFill>
              </a:rPr>
              <a:t>Game: </a:t>
            </a:r>
            <a:r>
              <a:rPr lang="en-US" dirty="0">
                <a:solidFill>
                  <a:schemeClr val="tx1"/>
                </a:solidFill>
              </a:rPr>
              <a:t>Conversation rearranging</a:t>
            </a:r>
            <a:endParaRPr lang="en-GB" dirty="0">
              <a:solidFill>
                <a:schemeClr val="tx1"/>
              </a:solidFill>
            </a:endParaRPr>
          </a:p>
        </p:txBody>
      </p:sp>
      <p:sp>
        <p:nvSpPr>
          <p:cNvPr id="21" name="Rectangle 20"/>
          <p:cNvSpPr/>
          <p:nvPr/>
        </p:nvSpPr>
        <p:spPr>
          <a:xfrm>
            <a:off x="5590413" y="1903537"/>
            <a:ext cx="5456245" cy="1891127"/>
          </a:xfrm>
          <a:prstGeom prst="rect">
            <a:avLst/>
          </a:prstGeom>
          <a:solidFill>
            <a:srgbClr val="CBEAF0"/>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Suggestions - Accepting &amp; </a:t>
            </a:r>
            <a:r>
              <a:rPr lang="en-US">
                <a:solidFill>
                  <a:schemeClr val="tx1"/>
                </a:solidFill>
              </a:rPr>
              <a:t>Declining suggestions</a:t>
            </a:r>
          </a:p>
          <a:p>
            <a:r>
              <a:rPr lang="en-US" b="1">
                <a:solidFill>
                  <a:srgbClr val="FF0000"/>
                </a:solidFill>
              </a:rPr>
              <a:t>Everyday English</a:t>
            </a:r>
          </a:p>
          <a:p>
            <a:pPr marL="285750" indent="-285750">
              <a:buFont typeface="Arial" panose="020B0604020202020204" pitchFamily="34" charset="0"/>
              <a:buChar char="•"/>
            </a:pPr>
            <a:r>
              <a:rPr lang="en-US">
                <a:solidFill>
                  <a:schemeClr val="tx1"/>
                </a:solidFill>
              </a:rPr>
              <a:t>Task 1: Listen and read the conversations. Pay attention to the highlighted sentences.</a:t>
            </a:r>
          </a:p>
          <a:p>
            <a:pPr marL="285750" indent="-285750">
              <a:buFont typeface="Arial" panose="020B0604020202020204" pitchFamily="34" charset="0"/>
              <a:buChar char="•"/>
            </a:pPr>
            <a:r>
              <a:rPr lang="en-US">
                <a:solidFill>
                  <a:schemeClr val="tx1"/>
                </a:solidFill>
              </a:rPr>
              <a:t>Task 2: Work in pairs. Make similar conversations with the following situations.</a:t>
            </a:r>
          </a:p>
        </p:txBody>
      </p:sp>
      <p:sp>
        <p:nvSpPr>
          <p:cNvPr id="22" name="Rectangle 21"/>
          <p:cNvSpPr/>
          <p:nvPr/>
        </p:nvSpPr>
        <p:spPr>
          <a:xfrm>
            <a:off x="5585944" y="3883334"/>
            <a:ext cx="5465180" cy="1486688"/>
          </a:xfrm>
          <a:prstGeom prst="rect">
            <a:avLst/>
          </a:prstGeom>
          <a:solidFill>
            <a:srgbClr val="CBEAF0"/>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a:solidFill>
                  <a:srgbClr val="FF0000"/>
                </a:solidFill>
              </a:rPr>
              <a:t>A </a:t>
            </a:r>
            <a:r>
              <a:rPr lang="en-US" b="1" dirty="0">
                <a:solidFill>
                  <a:srgbClr val="FF0000"/>
                </a:solidFill>
              </a:rPr>
              <a:t>survey about films</a:t>
            </a:r>
          </a:p>
          <a:p>
            <a:pPr marL="285750" indent="-285750">
              <a:buFont typeface="Arial" panose="020B0604020202020204" pitchFamily="34" charset="0"/>
              <a:buChar char="•"/>
            </a:pPr>
            <a:r>
              <a:rPr lang="en-US" dirty="0">
                <a:solidFill>
                  <a:schemeClr val="tx1"/>
                </a:solidFill>
              </a:rPr>
              <a:t>Task 3: Listen to the conversation and fill in the blanks with the words you hear.</a:t>
            </a:r>
          </a:p>
          <a:p>
            <a:pPr marL="285750" indent="-285750">
              <a:buFont typeface="Arial" panose="020B0604020202020204" pitchFamily="34" charset="0"/>
              <a:buChar char="•"/>
            </a:pPr>
            <a:r>
              <a:rPr lang="en-US" dirty="0">
                <a:solidFill>
                  <a:schemeClr val="tx1"/>
                </a:solidFill>
              </a:rPr>
              <a:t>Task 4: Work in groups. Do a survey about your group members’ </a:t>
            </a:r>
            <a:r>
              <a:rPr lang="en-US" dirty="0" err="1">
                <a:solidFill>
                  <a:schemeClr val="tx1"/>
                </a:solidFill>
              </a:rPr>
              <a:t>favourite</a:t>
            </a:r>
            <a:r>
              <a:rPr lang="en-US" dirty="0">
                <a:solidFill>
                  <a:schemeClr val="tx1"/>
                </a:solidFill>
              </a:rPr>
              <a:t> films.</a:t>
            </a:r>
          </a:p>
        </p:txBody>
      </p:sp>
      <p:sp>
        <p:nvSpPr>
          <p:cNvPr id="23" name="Rectangle 22"/>
          <p:cNvSpPr/>
          <p:nvPr/>
        </p:nvSpPr>
        <p:spPr>
          <a:xfrm>
            <a:off x="5585947" y="5458691"/>
            <a:ext cx="5465179" cy="536922"/>
          </a:xfrm>
          <a:prstGeom prst="rect">
            <a:avLst/>
          </a:prstGeom>
          <a:solidFill>
            <a:srgbClr val="CBEAF0"/>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dirty="0">
                <a:solidFill>
                  <a:schemeClr val="tx1"/>
                </a:solidFill>
              </a:rPr>
              <a:t>Task 5: Report you results to the class.</a:t>
            </a:r>
            <a:endParaRPr lang="en-GB" dirty="0">
              <a:solidFill>
                <a:schemeClr val="tx1"/>
              </a:solidFill>
            </a:endParaRPr>
          </a:p>
        </p:txBody>
      </p:sp>
      <p:cxnSp>
        <p:nvCxnSpPr>
          <p:cNvPr id="24" name="Curved Connector 23"/>
          <p:cNvCxnSpPr>
            <a:cxnSpLocks/>
            <a:stCxn id="16" idx="3"/>
            <a:endCxn id="17" idx="0"/>
          </p:cNvCxnSpPr>
          <p:nvPr/>
        </p:nvCxnSpPr>
        <p:spPr>
          <a:xfrm>
            <a:off x="2560488" y="1445492"/>
            <a:ext cx="1443661" cy="987468"/>
          </a:xfrm>
          <a:prstGeom prst="curvedConnector2">
            <a:avLst/>
          </a:prstGeom>
          <a:ln w="57150">
            <a:solidFill>
              <a:srgbClr val="F7941E"/>
            </a:solidFill>
            <a:tailEnd type="triangle"/>
          </a:ln>
        </p:spPr>
        <p:style>
          <a:lnRef idx="3">
            <a:schemeClr val="accent6"/>
          </a:lnRef>
          <a:fillRef idx="0">
            <a:schemeClr val="accent6"/>
          </a:fillRef>
          <a:effectRef idx="2">
            <a:schemeClr val="accent6"/>
          </a:effectRef>
          <a:fontRef idx="minor">
            <a:schemeClr val="tx1"/>
          </a:fontRef>
        </p:style>
      </p:cxnSp>
      <p:cxnSp>
        <p:nvCxnSpPr>
          <p:cNvPr id="25" name="Curved Connector 24"/>
          <p:cNvCxnSpPr>
            <a:cxnSpLocks/>
            <a:stCxn id="17" idx="1"/>
            <a:endCxn id="18" idx="0"/>
          </p:cNvCxnSpPr>
          <p:nvPr/>
        </p:nvCxnSpPr>
        <p:spPr>
          <a:xfrm rot="10800000" flipV="1">
            <a:off x="1586641" y="2783907"/>
            <a:ext cx="1336083" cy="1384440"/>
          </a:xfrm>
          <a:prstGeom prst="curvedConnector2">
            <a:avLst/>
          </a:prstGeom>
          <a:ln w="57150">
            <a:solidFill>
              <a:srgbClr val="F7941E"/>
            </a:solidFill>
            <a:tailEnd type="triangle"/>
          </a:ln>
        </p:spPr>
        <p:style>
          <a:lnRef idx="3">
            <a:schemeClr val="accent6"/>
          </a:lnRef>
          <a:fillRef idx="0">
            <a:schemeClr val="accent6"/>
          </a:fillRef>
          <a:effectRef idx="2">
            <a:schemeClr val="accent6"/>
          </a:effectRef>
          <a:fontRef idx="minor">
            <a:schemeClr val="tx1"/>
          </a:fontRef>
        </p:style>
      </p:cxnSp>
      <p:cxnSp>
        <p:nvCxnSpPr>
          <p:cNvPr id="26" name="Curved Connector 25"/>
          <p:cNvCxnSpPr>
            <a:cxnSpLocks/>
            <a:stCxn id="18" idx="3"/>
            <a:endCxn id="19" idx="0"/>
          </p:cNvCxnSpPr>
          <p:nvPr/>
        </p:nvCxnSpPr>
        <p:spPr>
          <a:xfrm>
            <a:off x="2562006" y="4485722"/>
            <a:ext cx="1448207" cy="913986"/>
          </a:xfrm>
          <a:prstGeom prst="curvedConnector2">
            <a:avLst/>
          </a:prstGeom>
          <a:ln w="57150">
            <a:solidFill>
              <a:srgbClr val="F7941E"/>
            </a:solidFill>
            <a:tailEnd type="triangle"/>
          </a:ln>
        </p:spPr>
        <p:style>
          <a:lnRef idx="3">
            <a:schemeClr val="accent6"/>
          </a:lnRef>
          <a:fillRef idx="0">
            <a:schemeClr val="accent6"/>
          </a:fillRef>
          <a:effectRef idx="2">
            <a:schemeClr val="accent6"/>
          </a:effectRef>
          <a:fontRef idx="minor">
            <a:schemeClr val="tx1"/>
          </a:fontRef>
        </p:style>
      </p:cxnSp>
      <p:sp>
        <p:nvSpPr>
          <p:cNvPr id="44" name="Rounded Rectangle 43"/>
          <p:cNvSpPr/>
          <p:nvPr/>
        </p:nvSpPr>
        <p:spPr>
          <a:xfrm>
            <a:off x="4302684" y="339102"/>
            <a:ext cx="4618292" cy="625641"/>
          </a:xfrm>
          <a:prstGeom prst="roundRect">
            <a:avLst>
              <a:gd name="adj" fmla="val 42661"/>
            </a:avLst>
          </a:prstGeom>
          <a:solidFill>
            <a:srgbClr val="FF98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Picture 4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93790" y="193581"/>
            <a:ext cx="964452" cy="916490"/>
          </a:xfrm>
          <a:prstGeom prst="rect">
            <a:avLst/>
          </a:prstGeom>
        </p:spPr>
      </p:pic>
      <p:sp>
        <p:nvSpPr>
          <p:cNvPr id="30" name="TextBox 29"/>
          <p:cNvSpPr txBox="1"/>
          <p:nvPr/>
        </p:nvSpPr>
        <p:spPr>
          <a:xfrm>
            <a:off x="4715440" y="420993"/>
            <a:ext cx="4563618" cy="461665"/>
          </a:xfrm>
          <a:prstGeom prst="rect">
            <a:avLst/>
          </a:prstGeom>
          <a:noFill/>
        </p:spPr>
        <p:txBody>
          <a:bodyPr wrap="square" rtlCol="0">
            <a:spAutoFit/>
          </a:bodyPr>
          <a:lstStyle/>
          <a:p>
            <a:r>
              <a:rPr lang="en-US" sz="2400" b="1" dirty="0">
                <a:solidFill>
                  <a:schemeClr val="bg1"/>
                </a:solidFill>
              </a:rPr>
              <a:t>LESSON 4: COMMUNICATION</a:t>
            </a:r>
          </a:p>
        </p:txBody>
      </p:sp>
    </p:spTree>
    <p:extLst>
      <p:ext uri="{BB962C8B-B14F-4D97-AF65-F5344CB8AC3E}">
        <p14:creationId xmlns:p14="http://schemas.microsoft.com/office/powerpoint/2010/main" val="16817753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563498" y="5269729"/>
            <a:ext cx="1182585" cy="707886"/>
          </a:xfrm>
          <a:prstGeom prst="rect">
            <a:avLst/>
          </a:prstGeom>
          <a:noFill/>
        </p:spPr>
        <p:txBody>
          <a:bodyPr wrap="square" rtlCol="0">
            <a:spAutoFit/>
          </a:bodyPr>
          <a:lstStyle/>
          <a:p>
            <a:pPr algn="ctr"/>
            <a:r>
              <a:rPr lang="en-US" sz="4000" b="1" dirty="0">
                <a:solidFill>
                  <a:schemeClr val="bg1"/>
                </a:solidFill>
                <a:latin typeface="Myriad Pro" pitchFamily="34" charset="0"/>
              </a:rPr>
              <a:t>Unit</a:t>
            </a:r>
          </a:p>
        </p:txBody>
      </p:sp>
      <p:sp>
        <p:nvSpPr>
          <p:cNvPr id="8" name="TextBox 7"/>
          <p:cNvSpPr txBox="1"/>
          <p:nvPr/>
        </p:nvSpPr>
        <p:spPr>
          <a:xfrm>
            <a:off x="4289053" y="5269729"/>
            <a:ext cx="4958938" cy="707886"/>
          </a:xfrm>
          <a:prstGeom prst="rect">
            <a:avLst/>
          </a:prstGeom>
          <a:noFill/>
        </p:spPr>
        <p:txBody>
          <a:bodyPr wrap="square" rtlCol="0">
            <a:spAutoFit/>
          </a:bodyPr>
          <a:lstStyle/>
          <a:p>
            <a:r>
              <a:rPr lang="en-US" sz="4000" b="1">
                <a:solidFill>
                  <a:schemeClr val="bg1"/>
                </a:solidFill>
                <a:latin typeface="Myriad Pro" pitchFamily="34" charset="0"/>
              </a:rPr>
              <a:t>HOBBIES</a:t>
            </a:r>
            <a:endParaRPr lang="en-US" sz="4000" b="1" dirty="0">
              <a:solidFill>
                <a:schemeClr val="bg1"/>
              </a:solidFill>
              <a:latin typeface="Myriad Pro" pitchFamily="34" charset="0"/>
            </a:endParaRPr>
          </a:p>
        </p:txBody>
      </p:sp>
      <p:sp>
        <p:nvSpPr>
          <p:cNvPr id="12" name="Rounded Rectangle 11"/>
          <p:cNvSpPr/>
          <p:nvPr/>
        </p:nvSpPr>
        <p:spPr>
          <a:xfrm>
            <a:off x="3372567" y="1670264"/>
            <a:ext cx="5020836" cy="635340"/>
          </a:xfrm>
          <a:prstGeom prst="roundRect">
            <a:avLst>
              <a:gd name="adj" fmla="val 42661"/>
            </a:avLst>
          </a:prstGeom>
          <a:solidFill>
            <a:srgbClr val="FF98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80778" y="1303957"/>
            <a:ext cx="1344559" cy="1277694"/>
          </a:xfrm>
          <a:prstGeom prst="rect">
            <a:avLst/>
          </a:prstGeom>
        </p:spPr>
      </p:pic>
      <p:sp>
        <p:nvSpPr>
          <p:cNvPr id="15" name="TextBox 14"/>
          <p:cNvSpPr txBox="1"/>
          <p:nvPr/>
        </p:nvSpPr>
        <p:spPr>
          <a:xfrm>
            <a:off x="4125338" y="1757476"/>
            <a:ext cx="4563618" cy="461665"/>
          </a:xfrm>
          <a:prstGeom prst="rect">
            <a:avLst/>
          </a:prstGeom>
          <a:noFill/>
        </p:spPr>
        <p:txBody>
          <a:bodyPr wrap="square" rtlCol="0">
            <a:spAutoFit/>
          </a:bodyPr>
          <a:lstStyle/>
          <a:p>
            <a:r>
              <a:rPr lang="en-US" sz="2400" b="1" dirty="0">
                <a:solidFill>
                  <a:schemeClr val="bg1"/>
                </a:solidFill>
              </a:rPr>
              <a:t>LESSON 4: COMMUNICATION</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2192000" cy="1303957"/>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68547" y="172218"/>
            <a:ext cx="855823" cy="848808"/>
          </a:xfrm>
          <a:prstGeom prst="rect">
            <a:avLst/>
          </a:prstGeom>
        </p:spPr>
      </p:pic>
      <p:sp>
        <p:nvSpPr>
          <p:cNvPr id="16" name="TextBox 15"/>
          <p:cNvSpPr txBox="1"/>
          <p:nvPr/>
        </p:nvSpPr>
        <p:spPr>
          <a:xfrm>
            <a:off x="446809" y="237708"/>
            <a:ext cx="1516691" cy="707886"/>
          </a:xfrm>
          <a:prstGeom prst="rect">
            <a:avLst/>
          </a:prstGeom>
          <a:noFill/>
        </p:spPr>
        <p:txBody>
          <a:bodyPr wrap="square" rtlCol="0">
            <a:spAutoFit/>
          </a:bodyPr>
          <a:lstStyle/>
          <a:p>
            <a:pPr algn="ctr"/>
            <a:r>
              <a:rPr lang="en-US" sz="4000" b="1" dirty="0">
                <a:solidFill>
                  <a:schemeClr val="bg1"/>
                </a:solidFill>
                <a:latin typeface="Myriad Pro" pitchFamily="34" charset="0"/>
              </a:rPr>
              <a:t>Unit</a:t>
            </a:r>
          </a:p>
        </p:txBody>
      </p:sp>
      <p:sp>
        <p:nvSpPr>
          <p:cNvPr id="17" name="TextBox 16"/>
          <p:cNvSpPr txBox="1"/>
          <p:nvPr/>
        </p:nvSpPr>
        <p:spPr>
          <a:xfrm>
            <a:off x="3327150" y="229764"/>
            <a:ext cx="4958938" cy="707886"/>
          </a:xfrm>
          <a:prstGeom prst="rect">
            <a:avLst/>
          </a:prstGeom>
          <a:noFill/>
        </p:spPr>
        <p:txBody>
          <a:bodyPr wrap="square" rtlCol="0">
            <a:spAutoFit/>
          </a:bodyPr>
          <a:lstStyle/>
          <a:p>
            <a:r>
              <a:rPr lang="en-US" sz="4000" b="1" dirty="0">
                <a:solidFill>
                  <a:schemeClr val="bg1"/>
                </a:solidFill>
                <a:latin typeface="Myriad Pro" pitchFamily="34" charset="0"/>
              </a:rPr>
              <a:t>FILMS</a:t>
            </a:r>
          </a:p>
        </p:txBody>
      </p:sp>
      <p:sp>
        <p:nvSpPr>
          <p:cNvPr id="18" name="TextBox 17"/>
          <p:cNvSpPr txBox="1"/>
          <p:nvPr/>
        </p:nvSpPr>
        <p:spPr>
          <a:xfrm>
            <a:off x="2235238" y="190029"/>
            <a:ext cx="722440" cy="830997"/>
          </a:xfrm>
          <a:prstGeom prst="rect">
            <a:avLst/>
          </a:prstGeom>
          <a:noFill/>
        </p:spPr>
        <p:txBody>
          <a:bodyPr wrap="square" rtlCol="0">
            <a:spAutoFit/>
          </a:bodyPr>
          <a:lstStyle/>
          <a:p>
            <a:pPr algn="ctr"/>
            <a:r>
              <a:rPr lang="en-US" sz="4800" b="1" dirty="0">
                <a:solidFill>
                  <a:schemeClr val="bg1"/>
                </a:solidFill>
                <a:latin typeface="Myriad Pro" pitchFamily="34" charset="0"/>
              </a:rPr>
              <a:t>8</a:t>
            </a:r>
          </a:p>
        </p:txBody>
      </p:sp>
      <p:pic>
        <p:nvPicPr>
          <p:cNvPr id="14" name="Picture 4" descr="Conversation - Free people icon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01921" y="2668863"/>
            <a:ext cx="3762127" cy="37621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6211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B6FACB3C-9069-4791-BC5C-0DB7CD19B8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83306"/>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71F2038E-D777-4B76-81DD-DD13EE91B9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1083306"/>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87067" y="2166612"/>
            <a:ext cx="5378208" cy="2070851"/>
          </a:xfrm>
          <a:prstGeom prst="rect">
            <a:avLst/>
          </a:prstGeom>
        </p:spPr>
        <p:txBody>
          <a:bodyPr vert="horz" lIns="91440" tIns="45720" rIns="91440" bIns="45720" rtlCol="0" anchor="t">
            <a:normAutofit lnSpcReduction="10000"/>
          </a:bodyPr>
          <a:lstStyle/>
          <a:p>
            <a:pPr>
              <a:lnSpc>
                <a:spcPct val="90000"/>
              </a:lnSpc>
              <a:spcAft>
                <a:spcPts val="600"/>
              </a:spcAft>
            </a:pPr>
            <a:r>
              <a:rPr lang="en-US" sz="3600" b="1" dirty="0"/>
              <a:t>Aims of the stage:</a:t>
            </a:r>
          </a:p>
          <a:p>
            <a:pPr>
              <a:lnSpc>
                <a:spcPct val="150000"/>
              </a:lnSpc>
              <a:spcAft>
                <a:spcPts val="600"/>
              </a:spcAft>
            </a:pPr>
            <a:r>
              <a:rPr lang="en-US" sz="3200" dirty="0">
                <a:effectLst/>
              </a:rPr>
              <a:t>To let students </a:t>
            </a:r>
            <a:r>
              <a:rPr lang="en-US" sz="3200" dirty="0" err="1">
                <a:effectLst/>
              </a:rPr>
              <a:t>practise</a:t>
            </a:r>
            <a:r>
              <a:rPr lang="en-US" sz="3200" dirty="0">
                <a:effectLst/>
              </a:rPr>
              <a:t> talking about others’ </a:t>
            </a:r>
            <a:r>
              <a:rPr lang="en-US" sz="3200" dirty="0" err="1">
                <a:effectLst/>
              </a:rPr>
              <a:t>favourite</a:t>
            </a:r>
            <a:r>
              <a:rPr lang="en-US" sz="3200" dirty="0">
                <a:effectLst/>
              </a:rPr>
              <a:t> films. </a:t>
            </a:r>
            <a:endParaRPr lang="en-US" sz="3200" dirty="0"/>
          </a:p>
        </p:txBody>
      </p:sp>
      <p:grpSp>
        <p:nvGrpSpPr>
          <p:cNvPr id="75" name="Group 74">
            <a:extLst>
              <a:ext uri="{FF2B5EF4-FFF2-40B4-BE49-F238E27FC236}">
                <a16:creationId xmlns:a16="http://schemas.microsoft.com/office/drawing/2014/main" id="{DD354807-230F-4402-B1B9-F733A8F1F19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818240" y="1066592"/>
            <a:ext cx="6373761" cy="6874714"/>
            <a:chOff x="5818240" y="-1"/>
            <a:chExt cx="6373761" cy="6874714"/>
          </a:xfrm>
        </p:grpSpPr>
        <p:sp>
          <p:nvSpPr>
            <p:cNvPr id="76" name="Freeform: Shape 75">
              <a:extLst>
                <a:ext uri="{FF2B5EF4-FFF2-40B4-BE49-F238E27FC236}">
                  <a16:creationId xmlns:a16="http://schemas.microsoft.com/office/drawing/2014/main" id="{BF5A6F4A-CE87-4D5C-9382-8167967CE8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18240" y="-1"/>
              <a:ext cx="6373761" cy="6874714"/>
            </a:xfrm>
            <a:custGeom>
              <a:avLst/>
              <a:gdLst>
                <a:gd name="connsiteX0" fmla="*/ 6373761 w 6373761"/>
                <a:gd name="connsiteY0" fmla="*/ 5771297 h 6874714"/>
                <a:gd name="connsiteX1" fmla="*/ 6373761 w 6373761"/>
                <a:gd name="connsiteY1" fmla="*/ 6247960 h 6874714"/>
                <a:gd name="connsiteX2" fmla="*/ 6235932 w 6373761"/>
                <a:gd name="connsiteY2" fmla="*/ 6361930 h 6874714"/>
                <a:gd name="connsiteX3" fmla="*/ 5960375 w 6373761"/>
                <a:gd name="connsiteY3" fmla="*/ 6587489 h 6874714"/>
                <a:gd name="connsiteX4" fmla="*/ 5822907 w 6373761"/>
                <a:gd name="connsiteY4" fmla="*/ 6701871 h 6874714"/>
                <a:gd name="connsiteX5" fmla="*/ 5681115 w 6373761"/>
                <a:gd name="connsiteY5" fmla="*/ 6816896 h 6874714"/>
                <a:gd name="connsiteX6" fmla="*/ 5604096 w 6373761"/>
                <a:gd name="connsiteY6" fmla="*/ 6874714 h 6874714"/>
                <a:gd name="connsiteX7" fmla="*/ 4878485 w 6373761"/>
                <a:gd name="connsiteY7" fmla="*/ 6874714 h 6874714"/>
                <a:gd name="connsiteX8" fmla="*/ 5006014 w 6373761"/>
                <a:gd name="connsiteY8" fmla="*/ 6800200 h 6874714"/>
                <a:gd name="connsiteX9" fmla="*/ 5149855 w 6373761"/>
                <a:gd name="connsiteY9" fmla="*/ 6707667 h 6874714"/>
                <a:gd name="connsiteX10" fmla="*/ 5431866 w 6373761"/>
                <a:gd name="connsiteY10" fmla="*/ 6506210 h 6874714"/>
                <a:gd name="connsiteX11" fmla="*/ 5571036 w 6373761"/>
                <a:gd name="connsiteY11" fmla="*/ 6399557 h 6874714"/>
                <a:gd name="connsiteX12" fmla="*/ 5711649 w 6373761"/>
                <a:gd name="connsiteY12" fmla="*/ 6288912 h 6874714"/>
                <a:gd name="connsiteX13" fmla="*/ 6276589 w 6373761"/>
                <a:gd name="connsiteY13" fmla="*/ 5852379 h 6874714"/>
                <a:gd name="connsiteX14" fmla="*/ 3975975 w 6373761"/>
                <a:gd name="connsiteY14" fmla="*/ 263 h 6874714"/>
                <a:gd name="connsiteX15" fmla="*/ 4350473 w 6373761"/>
                <a:gd name="connsiteY15" fmla="*/ 24963 h 6874714"/>
                <a:gd name="connsiteX16" fmla="*/ 5077909 w 6373761"/>
                <a:gd name="connsiteY16" fmla="*/ 189450 h 6874714"/>
                <a:gd name="connsiteX17" fmla="*/ 5746507 w 6373761"/>
                <a:gd name="connsiteY17" fmla="*/ 505804 h 6874714"/>
                <a:gd name="connsiteX18" fmla="*/ 6322456 w 6373761"/>
                <a:gd name="connsiteY18" fmla="*/ 956633 h 6874714"/>
                <a:gd name="connsiteX19" fmla="*/ 6373761 w 6373761"/>
                <a:gd name="connsiteY19" fmla="*/ 1011863 h 6874714"/>
                <a:gd name="connsiteX20" fmla="*/ 6373761 w 6373761"/>
                <a:gd name="connsiteY20" fmla="*/ 1185075 h 6874714"/>
                <a:gd name="connsiteX21" fmla="*/ 6359489 w 6373761"/>
                <a:gd name="connsiteY21" fmla="*/ 1169497 h 6874714"/>
                <a:gd name="connsiteX22" fmla="*/ 6233869 w 6373761"/>
                <a:gd name="connsiteY22" fmla="*/ 1047442 h 6874714"/>
                <a:gd name="connsiteX23" fmla="*/ 5961423 w 6373761"/>
                <a:gd name="connsiteY23" fmla="*/ 827953 h 6874714"/>
                <a:gd name="connsiteX24" fmla="*/ 5663555 w 6373761"/>
                <a:gd name="connsiteY24" fmla="*/ 645304 h 6874714"/>
                <a:gd name="connsiteX25" fmla="*/ 5013827 w 6373761"/>
                <a:gd name="connsiteY25" fmla="*/ 397863 h 6874714"/>
                <a:gd name="connsiteX26" fmla="*/ 4327409 w 6373761"/>
                <a:gd name="connsiteY26" fmla="*/ 302545 h 6874714"/>
                <a:gd name="connsiteX27" fmla="*/ 3639939 w 6373761"/>
                <a:gd name="connsiteY27" fmla="*/ 338868 h 6874714"/>
                <a:gd name="connsiteX28" fmla="*/ 3302495 w 6373761"/>
                <a:gd name="connsiteY28" fmla="*/ 403659 h 6874714"/>
                <a:gd name="connsiteX29" fmla="*/ 2971604 w 6373761"/>
                <a:gd name="connsiteY29" fmla="*/ 496273 h 6874714"/>
                <a:gd name="connsiteX30" fmla="*/ 2648706 w 6373761"/>
                <a:gd name="connsiteY30" fmla="*/ 614389 h 6874714"/>
                <a:gd name="connsiteX31" fmla="*/ 2335374 w 6373761"/>
                <a:gd name="connsiteY31" fmla="*/ 757109 h 6874714"/>
                <a:gd name="connsiteX32" fmla="*/ 1741342 w 6373761"/>
                <a:gd name="connsiteY32" fmla="*/ 1107725 h 6874714"/>
                <a:gd name="connsiteX33" fmla="*/ 1600861 w 6373761"/>
                <a:gd name="connsiteY33" fmla="*/ 1208710 h 6874714"/>
                <a:gd name="connsiteX34" fmla="*/ 1531799 w 6373761"/>
                <a:gd name="connsiteY34" fmla="*/ 1260879 h 6874714"/>
                <a:gd name="connsiteX35" fmla="*/ 1463655 w 6373761"/>
                <a:gd name="connsiteY35" fmla="*/ 1314333 h 6874714"/>
                <a:gd name="connsiteX36" fmla="*/ 1200777 w 6373761"/>
                <a:gd name="connsiteY36" fmla="*/ 1541166 h 6874714"/>
                <a:gd name="connsiteX37" fmla="*/ 731501 w 6373761"/>
                <a:gd name="connsiteY37" fmla="*/ 2055754 h 6874714"/>
                <a:gd name="connsiteX38" fmla="*/ 531393 w 6373761"/>
                <a:gd name="connsiteY38" fmla="*/ 2342739 h 6874714"/>
                <a:gd name="connsiteX39" fmla="*/ 361033 w 6373761"/>
                <a:gd name="connsiteY39" fmla="*/ 2649046 h 6874714"/>
                <a:gd name="connsiteX40" fmla="*/ 323292 w 6373761"/>
                <a:gd name="connsiteY40" fmla="*/ 2728263 h 6874714"/>
                <a:gd name="connsiteX41" fmla="*/ 304945 w 6373761"/>
                <a:gd name="connsiteY41" fmla="*/ 2768193 h 6874714"/>
                <a:gd name="connsiteX42" fmla="*/ 287516 w 6373761"/>
                <a:gd name="connsiteY42" fmla="*/ 2808510 h 6874714"/>
                <a:gd name="connsiteX43" fmla="*/ 254230 w 6373761"/>
                <a:gd name="connsiteY43" fmla="*/ 2889788 h 6874714"/>
                <a:gd name="connsiteX44" fmla="*/ 223042 w 6373761"/>
                <a:gd name="connsiteY44" fmla="*/ 2971968 h 6874714"/>
                <a:gd name="connsiteX45" fmla="*/ 121611 w 6373761"/>
                <a:gd name="connsiteY45" fmla="*/ 3308544 h 6874714"/>
                <a:gd name="connsiteX46" fmla="*/ 39314 w 6373761"/>
                <a:gd name="connsiteY46" fmla="*/ 4005912 h 6874714"/>
                <a:gd name="connsiteX47" fmla="*/ 73910 w 6373761"/>
                <a:gd name="connsiteY47" fmla="*/ 4354081 h 6874714"/>
                <a:gd name="connsiteX48" fmla="*/ 179534 w 6373761"/>
                <a:gd name="connsiteY48" fmla="*/ 4687050 h 6874714"/>
                <a:gd name="connsiteX49" fmla="*/ 215964 w 6373761"/>
                <a:gd name="connsiteY49" fmla="*/ 4766654 h 6874714"/>
                <a:gd name="connsiteX50" fmla="*/ 256457 w 6373761"/>
                <a:gd name="connsiteY50" fmla="*/ 4844455 h 6874714"/>
                <a:gd name="connsiteX51" fmla="*/ 346225 w 6373761"/>
                <a:gd name="connsiteY51" fmla="*/ 4995290 h 6874714"/>
                <a:gd name="connsiteX52" fmla="*/ 445296 w 6373761"/>
                <a:gd name="connsiteY52" fmla="*/ 5140971 h 6874714"/>
                <a:gd name="connsiteX53" fmla="*/ 551443 w 6373761"/>
                <a:gd name="connsiteY53" fmla="*/ 5282531 h 6874714"/>
                <a:gd name="connsiteX54" fmla="*/ 772387 w 6373761"/>
                <a:gd name="connsiteY54" fmla="*/ 5562561 h 6874714"/>
                <a:gd name="connsiteX55" fmla="*/ 882858 w 6373761"/>
                <a:gd name="connsiteY55" fmla="*/ 5704507 h 6874714"/>
                <a:gd name="connsiteX56" fmla="*/ 990316 w 6373761"/>
                <a:gd name="connsiteY56" fmla="*/ 5848258 h 6874714"/>
                <a:gd name="connsiteX57" fmla="*/ 1097774 w 6373761"/>
                <a:gd name="connsiteY57" fmla="*/ 5987114 h 6874714"/>
                <a:gd name="connsiteX58" fmla="*/ 1210080 w 6373761"/>
                <a:gd name="connsiteY58" fmla="*/ 6121203 h 6874714"/>
                <a:gd name="connsiteX59" fmla="*/ 1448192 w 6373761"/>
                <a:gd name="connsiteY59" fmla="*/ 6374054 h 6874714"/>
                <a:gd name="connsiteX60" fmla="*/ 1982991 w 6373761"/>
                <a:gd name="connsiteY60" fmla="*/ 6796158 h 6874714"/>
                <a:gd name="connsiteX61" fmla="*/ 2118475 w 6373761"/>
                <a:gd name="connsiteY61" fmla="*/ 6874714 h 6874714"/>
                <a:gd name="connsiteX62" fmla="*/ 1569874 w 6373761"/>
                <a:gd name="connsiteY62" fmla="*/ 6874714 h 6874714"/>
                <a:gd name="connsiteX63" fmla="*/ 1507802 w 6373761"/>
                <a:gd name="connsiteY63" fmla="*/ 6817815 h 6874714"/>
                <a:gd name="connsiteX64" fmla="*/ 1256865 w 6373761"/>
                <a:gd name="connsiteY64" fmla="*/ 6543437 h 6874714"/>
                <a:gd name="connsiteX65" fmla="*/ 1038410 w 6373761"/>
                <a:gd name="connsiteY65" fmla="*/ 6248722 h 6874714"/>
                <a:gd name="connsiteX66" fmla="*/ 845380 w 6373761"/>
                <a:gd name="connsiteY66" fmla="*/ 5941386 h 6874714"/>
                <a:gd name="connsiteX67" fmla="*/ 755351 w 6373761"/>
                <a:gd name="connsiteY67" fmla="*/ 5788877 h 6874714"/>
                <a:gd name="connsiteX68" fmla="*/ 661784 w 6373761"/>
                <a:gd name="connsiteY68" fmla="*/ 5638944 h 6874714"/>
                <a:gd name="connsiteX69" fmla="*/ 466525 w 6373761"/>
                <a:gd name="connsiteY69" fmla="*/ 5340366 h 6874714"/>
                <a:gd name="connsiteX70" fmla="*/ 370992 w 6373761"/>
                <a:gd name="connsiteY70" fmla="*/ 5188502 h 6874714"/>
                <a:gd name="connsiteX71" fmla="*/ 280046 w 6373761"/>
                <a:gd name="connsiteY71" fmla="*/ 5033287 h 6874714"/>
                <a:gd name="connsiteX72" fmla="*/ 126853 w 6373761"/>
                <a:gd name="connsiteY72" fmla="*/ 4707660 h 6874714"/>
                <a:gd name="connsiteX73" fmla="*/ 30272 w 6373761"/>
                <a:gd name="connsiteY73" fmla="*/ 4362068 h 6874714"/>
                <a:gd name="connsiteX74" fmla="*/ 0 w 6373761"/>
                <a:gd name="connsiteY74" fmla="*/ 4005912 h 6874714"/>
                <a:gd name="connsiteX75" fmla="*/ 270480 w 6373761"/>
                <a:gd name="connsiteY75" fmla="*/ 2610532 h 6874714"/>
                <a:gd name="connsiteX76" fmla="*/ 415942 w 6373761"/>
                <a:gd name="connsiteY76" fmla="*/ 2280526 h 6874714"/>
                <a:gd name="connsiteX77" fmla="*/ 590102 w 6373761"/>
                <a:gd name="connsiteY77" fmla="*/ 1962626 h 6874714"/>
                <a:gd name="connsiteX78" fmla="*/ 1020719 w 6373761"/>
                <a:gd name="connsiteY78" fmla="*/ 1373070 h 6874714"/>
                <a:gd name="connsiteX79" fmla="*/ 1275080 w 6373761"/>
                <a:gd name="connsiteY79" fmla="*/ 1107081 h 6874714"/>
                <a:gd name="connsiteX80" fmla="*/ 1342437 w 6373761"/>
                <a:gd name="connsiteY80" fmla="*/ 1043965 h 6874714"/>
                <a:gd name="connsiteX81" fmla="*/ 1411106 w 6373761"/>
                <a:gd name="connsiteY81" fmla="*/ 982138 h 6874714"/>
                <a:gd name="connsiteX82" fmla="*/ 1553029 w 6373761"/>
                <a:gd name="connsiteY82" fmla="*/ 863376 h 6874714"/>
                <a:gd name="connsiteX83" fmla="*/ 2173401 w 6373761"/>
                <a:gd name="connsiteY83" fmla="*/ 454409 h 6874714"/>
                <a:gd name="connsiteX84" fmla="*/ 3599708 w 6373761"/>
                <a:gd name="connsiteY84" fmla="*/ 16332 h 6874714"/>
                <a:gd name="connsiteX85" fmla="*/ 3975975 w 6373761"/>
                <a:gd name="connsiteY85" fmla="*/ 263 h 6874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6373761" h="6874714">
                  <a:moveTo>
                    <a:pt x="6373761" y="5771297"/>
                  </a:moveTo>
                  <a:lnTo>
                    <a:pt x="6373761" y="6247960"/>
                  </a:lnTo>
                  <a:lnTo>
                    <a:pt x="6235932" y="6361930"/>
                  </a:lnTo>
                  <a:cubicBezTo>
                    <a:pt x="6143250" y="6437460"/>
                    <a:pt x="6051059" y="6512200"/>
                    <a:pt x="5960375" y="6587489"/>
                  </a:cubicBezTo>
                  <a:lnTo>
                    <a:pt x="5822907" y="6701871"/>
                  </a:lnTo>
                  <a:cubicBezTo>
                    <a:pt x="5776123" y="6740385"/>
                    <a:pt x="5729079" y="6778899"/>
                    <a:pt x="5681115" y="6816896"/>
                  </a:cubicBezTo>
                  <a:lnTo>
                    <a:pt x="5604096" y="6874714"/>
                  </a:lnTo>
                  <a:lnTo>
                    <a:pt x="4878485" y="6874714"/>
                  </a:lnTo>
                  <a:lnTo>
                    <a:pt x="5006014" y="6800200"/>
                  </a:lnTo>
                  <a:cubicBezTo>
                    <a:pt x="5054354" y="6770429"/>
                    <a:pt x="5102285" y="6739483"/>
                    <a:pt x="5149855" y="6707667"/>
                  </a:cubicBezTo>
                  <a:cubicBezTo>
                    <a:pt x="5244993" y="6643906"/>
                    <a:pt x="5338561" y="6576025"/>
                    <a:pt x="5431866" y="6506210"/>
                  </a:cubicBezTo>
                  <a:cubicBezTo>
                    <a:pt x="5478386" y="6471304"/>
                    <a:pt x="5524777" y="6435495"/>
                    <a:pt x="5571036" y="6399557"/>
                  </a:cubicBezTo>
                  <a:lnTo>
                    <a:pt x="5711649" y="6288912"/>
                  </a:lnTo>
                  <a:cubicBezTo>
                    <a:pt x="5902059" y="6140395"/>
                    <a:pt x="6093257" y="5998320"/>
                    <a:pt x="6276589" y="5852379"/>
                  </a:cubicBezTo>
                  <a:close/>
                  <a:moveTo>
                    <a:pt x="3975975" y="263"/>
                  </a:moveTo>
                  <a:cubicBezTo>
                    <a:pt x="4101550" y="1809"/>
                    <a:pt x="4226830" y="10149"/>
                    <a:pt x="4350473" y="24963"/>
                  </a:cubicBezTo>
                  <a:cubicBezTo>
                    <a:pt x="4598149" y="54846"/>
                    <a:pt x="4842943" y="108687"/>
                    <a:pt x="5077909" y="189450"/>
                  </a:cubicBezTo>
                  <a:cubicBezTo>
                    <a:pt x="5312876" y="269955"/>
                    <a:pt x="5537357" y="376867"/>
                    <a:pt x="5746507" y="505804"/>
                  </a:cubicBezTo>
                  <a:cubicBezTo>
                    <a:pt x="5955527" y="634999"/>
                    <a:pt x="6148688" y="786864"/>
                    <a:pt x="6322456" y="956633"/>
                  </a:cubicBezTo>
                  <a:lnTo>
                    <a:pt x="6373761" y="1011863"/>
                  </a:lnTo>
                  <a:lnTo>
                    <a:pt x="6373761" y="1185075"/>
                  </a:lnTo>
                  <a:lnTo>
                    <a:pt x="6359489" y="1169497"/>
                  </a:lnTo>
                  <a:cubicBezTo>
                    <a:pt x="6318811" y="1127602"/>
                    <a:pt x="6276917" y="1086890"/>
                    <a:pt x="6233869" y="1047442"/>
                  </a:cubicBezTo>
                  <a:cubicBezTo>
                    <a:pt x="6147509" y="968870"/>
                    <a:pt x="6056431" y="895448"/>
                    <a:pt x="5961423" y="827953"/>
                  </a:cubicBezTo>
                  <a:cubicBezTo>
                    <a:pt x="5865891" y="761102"/>
                    <a:pt x="5766688" y="699403"/>
                    <a:pt x="5663555" y="645304"/>
                  </a:cubicBezTo>
                  <a:cubicBezTo>
                    <a:pt x="5457943" y="535816"/>
                    <a:pt x="5238703" y="453894"/>
                    <a:pt x="5013827" y="397863"/>
                  </a:cubicBezTo>
                  <a:cubicBezTo>
                    <a:pt x="4788953" y="341703"/>
                    <a:pt x="4558442" y="310917"/>
                    <a:pt x="4327409" y="302545"/>
                  </a:cubicBezTo>
                  <a:cubicBezTo>
                    <a:pt x="4096111" y="293012"/>
                    <a:pt x="3867174" y="305893"/>
                    <a:pt x="3639939" y="338868"/>
                  </a:cubicBezTo>
                  <a:cubicBezTo>
                    <a:pt x="3526585" y="355999"/>
                    <a:pt x="3413885" y="377254"/>
                    <a:pt x="3302495" y="403659"/>
                  </a:cubicBezTo>
                  <a:cubicBezTo>
                    <a:pt x="3191107" y="430451"/>
                    <a:pt x="3080634" y="460978"/>
                    <a:pt x="2971604" y="496273"/>
                  </a:cubicBezTo>
                  <a:cubicBezTo>
                    <a:pt x="2862573" y="531437"/>
                    <a:pt x="2754854" y="570852"/>
                    <a:pt x="2648706" y="614389"/>
                  </a:cubicBezTo>
                  <a:cubicBezTo>
                    <a:pt x="2542690" y="658056"/>
                    <a:pt x="2438114" y="705714"/>
                    <a:pt x="2335374" y="757109"/>
                  </a:cubicBezTo>
                  <a:cubicBezTo>
                    <a:pt x="2129894" y="859769"/>
                    <a:pt x="1931228" y="976855"/>
                    <a:pt x="1741342" y="1107725"/>
                  </a:cubicBezTo>
                  <a:cubicBezTo>
                    <a:pt x="1694035" y="1140571"/>
                    <a:pt x="1646858" y="1173933"/>
                    <a:pt x="1600861" y="1208710"/>
                  </a:cubicBezTo>
                  <a:cubicBezTo>
                    <a:pt x="1577535" y="1225713"/>
                    <a:pt x="1554732" y="1243361"/>
                    <a:pt x="1531799" y="1260879"/>
                  </a:cubicBezTo>
                  <a:cubicBezTo>
                    <a:pt x="1508735" y="1278267"/>
                    <a:pt x="1486064" y="1296171"/>
                    <a:pt x="1463655" y="1314333"/>
                  </a:cubicBezTo>
                  <a:cubicBezTo>
                    <a:pt x="1373627" y="1386853"/>
                    <a:pt x="1285564" y="1462077"/>
                    <a:pt x="1200777" y="1541166"/>
                  </a:cubicBezTo>
                  <a:cubicBezTo>
                    <a:pt x="1030810" y="1698827"/>
                    <a:pt x="873161" y="1870785"/>
                    <a:pt x="731501" y="2055754"/>
                  </a:cubicBezTo>
                  <a:cubicBezTo>
                    <a:pt x="660734" y="2148239"/>
                    <a:pt x="593771" y="2243944"/>
                    <a:pt x="531393" y="2342739"/>
                  </a:cubicBezTo>
                  <a:cubicBezTo>
                    <a:pt x="470063" y="2442050"/>
                    <a:pt x="412140" y="2543810"/>
                    <a:pt x="361033" y="2649046"/>
                  </a:cubicBezTo>
                  <a:cubicBezTo>
                    <a:pt x="347798" y="2675194"/>
                    <a:pt x="335479" y="2701728"/>
                    <a:pt x="323292" y="2728263"/>
                  </a:cubicBezTo>
                  <a:lnTo>
                    <a:pt x="304945" y="2768193"/>
                  </a:lnTo>
                  <a:lnTo>
                    <a:pt x="287516" y="2808510"/>
                  </a:lnTo>
                  <a:cubicBezTo>
                    <a:pt x="276115" y="2835432"/>
                    <a:pt x="264583" y="2862352"/>
                    <a:pt x="254230" y="2889788"/>
                  </a:cubicBezTo>
                  <a:cubicBezTo>
                    <a:pt x="243877" y="2917224"/>
                    <a:pt x="232477" y="2944274"/>
                    <a:pt x="223042" y="2971968"/>
                  </a:cubicBezTo>
                  <a:cubicBezTo>
                    <a:pt x="182679" y="3081970"/>
                    <a:pt x="148475" y="3194291"/>
                    <a:pt x="121611" y="3308544"/>
                  </a:cubicBezTo>
                  <a:cubicBezTo>
                    <a:pt x="67096" y="3536534"/>
                    <a:pt x="39183" y="3771224"/>
                    <a:pt x="39314" y="4005912"/>
                  </a:cubicBezTo>
                  <a:cubicBezTo>
                    <a:pt x="39969" y="4122871"/>
                    <a:pt x="51109" y="4239571"/>
                    <a:pt x="73910" y="4354081"/>
                  </a:cubicBezTo>
                  <a:cubicBezTo>
                    <a:pt x="97892" y="4468334"/>
                    <a:pt x="132619" y="4580140"/>
                    <a:pt x="179534" y="4687050"/>
                  </a:cubicBezTo>
                  <a:cubicBezTo>
                    <a:pt x="190673" y="4713972"/>
                    <a:pt x="203647" y="4740249"/>
                    <a:pt x="215964" y="4766654"/>
                  </a:cubicBezTo>
                  <a:cubicBezTo>
                    <a:pt x="229332" y="4792674"/>
                    <a:pt x="242043" y="4818950"/>
                    <a:pt x="256457" y="4844455"/>
                  </a:cubicBezTo>
                  <a:cubicBezTo>
                    <a:pt x="283978" y="4895978"/>
                    <a:pt x="314642" y="4945956"/>
                    <a:pt x="346225" y="4995290"/>
                  </a:cubicBezTo>
                  <a:cubicBezTo>
                    <a:pt x="377676" y="5044752"/>
                    <a:pt x="411355" y="5092926"/>
                    <a:pt x="445296" y="5140971"/>
                  </a:cubicBezTo>
                  <a:cubicBezTo>
                    <a:pt x="479760" y="5188630"/>
                    <a:pt x="515537" y="5235645"/>
                    <a:pt x="551443" y="5282531"/>
                  </a:cubicBezTo>
                  <a:cubicBezTo>
                    <a:pt x="623387" y="5376434"/>
                    <a:pt x="698608" y="5468402"/>
                    <a:pt x="772387" y="5562561"/>
                  </a:cubicBezTo>
                  <a:cubicBezTo>
                    <a:pt x="809472" y="5609448"/>
                    <a:pt x="846428" y="5656719"/>
                    <a:pt x="882858" y="5704507"/>
                  </a:cubicBezTo>
                  <a:cubicBezTo>
                    <a:pt x="919159" y="5751909"/>
                    <a:pt x="955196" y="5802273"/>
                    <a:pt x="990316" y="5848258"/>
                  </a:cubicBezTo>
                  <a:cubicBezTo>
                    <a:pt x="1025175" y="5895402"/>
                    <a:pt x="1061736" y="5941129"/>
                    <a:pt x="1097774" y="5987114"/>
                  </a:cubicBezTo>
                  <a:cubicBezTo>
                    <a:pt x="1134860" y="6032326"/>
                    <a:pt x="1171684" y="6077536"/>
                    <a:pt x="1210080" y="6121203"/>
                  </a:cubicBezTo>
                  <a:cubicBezTo>
                    <a:pt x="1286350" y="6209051"/>
                    <a:pt x="1365632" y="6293677"/>
                    <a:pt x="1448192" y="6374054"/>
                  </a:cubicBezTo>
                  <a:cubicBezTo>
                    <a:pt x="1613572" y="6534420"/>
                    <a:pt x="1792057" y="6677526"/>
                    <a:pt x="1982991" y="6796158"/>
                  </a:cubicBezTo>
                  <a:lnTo>
                    <a:pt x="2118475" y="6874714"/>
                  </a:lnTo>
                  <a:lnTo>
                    <a:pt x="1569874" y="6874714"/>
                  </a:lnTo>
                  <a:lnTo>
                    <a:pt x="1507802" y="6817815"/>
                  </a:lnTo>
                  <a:cubicBezTo>
                    <a:pt x="1418412" y="6730595"/>
                    <a:pt x="1334903" y="6638562"/>
                    <a:pt x="1256865" y="6543437"/>
                  </a:cubicBezTo>
                  <a:cubicBezTo>
                    <a:pt x="1179155" y="6447861"/>
                    <a:pt x="1106817" y="6349194"/>
                    <a:pt x="1038410" y="6248722"/>
                  </a:cubicBezTo>
                  <a:cubicBezTo>
                    <a:pt x="969873" y="6148253"/>
                    <a:pt x="905922" y="6045592"/>
                    <a:pt x="845380" y="5941386"/>
                  </a:cubicBezTo>
                  <a:cubicBezTo>
                    <a:pt x="814453" y="5888704"/>
                    <a:pt x="786147" y="5839370"/>
                    <a:pt x="755351" y="5788877"/>
                  </a:cubicBezTo>
                  <a:cubicBezTo>
                    <a:pt x="724817" y="5738771"/>
                    <a:pt x="693760" y="5688665"/>
                    <a:pt x="661784" y="5638944"/>
                  </a:cubicBezTo>
                  <a:lnTo>
                    <a:pt x="466525" y="5340366"/>
                  </a:lnTo>
                  <a:cubicBezTo>
                    <a:pt x="434156" y="5290131"/>
                    <a:pt x="402181" y="5239639"/>
                    <a:pt x="370992" y="5188502"/>
                  </a:cubicBezTo>
                  <a:cubicBezTo>
                    <a:pt x="339803" y="5137364"/>
                    <a:pt x="308876" y="5086099"/>
                    <a:pt x="280046" y="5033287"/>
                  </a:cubicBezTo>
                  <a:cubicBezTo>
                    <a:pt x="222255" y="4928179"/>
                    <a:pt x="169181" y="4819982"/>
                    <a:pt x="126853" y="4707660"/>
                  </a:cubicBezTo>
                  <a:cubicBezTo>
                    <a:pt x="83739" y="4595725"/>
                    <a:pt x="51764" y="4479670"/>
                    <a:pt x="30272" y="4362068"/>
                  </a:cubicBezTo>
                  <a:cubicBezTo>
                    <a:pt x="9698" y="4244466"/>
                    <a:pt x="0" y="4125060"/>
                    <a:pt x="0" y="4005912"/>
                  </a:cubicBezTo>
                  <a:cubicBezTo>
                    <a:pt x="1704" y="3530867"/>
                    <a:pt x="95140" y="3057110"/>
                    <a:pt x="270480" y="2610532"/>
                  </a:cubicBezTo>
                  <a:cubicBezTo>
                    <a:pt x="314511" y="2498984"/>
                    <a:pt x="362212" y="2388466"/>
                    <a:pt x="415942" y="2280526"/>
                  </a:cubicBezTo>
                  <a:cubicBezTo>
                    <a:pt x="468884" y="2172197"/>
                    <a:pt x="527199" y="2066188"/>
                    <a:pt x="590102" y="1962626"/>
                  </a:cubicBezTo>
                  <a:cubicBezTo>
                    <a:pt x="716037" y="1755631"/>
                    <a:pt x="859794" y="1557653"/>
                    <a:pt x="1020719" y="1373070"/>
                  </a:cubicBezTo>
                  <a:cubicBezTo>
                    <a:pt x="1101575" y="1281101"/>
                    <a:pt x="1185969" y="1191838"/>
                    <a:pt x="1275080" y="1107081"/>
                  </a:cubicBezTo>
                  <a:cubicBezTo>
                    <a:pt x="1297227" y="1085699"/>
                    <a:pt x="1319504" y="1064575"/>
                    <a:pt x="1342437" y="1043965"/>
                  </a:cubicBezTo>
                  <a:cubicBezTo>
                    <a:pt x="1365240" y="1023226"/>
                    <a:pt x="1387648" y="1002102"/>
                    <a:pt x="1411106" y="982138"/>
                  </a:cubicBezTo>
                  <a:cubicBezTo>
                    <a:pt x="1457497" y="941563"/>
                    <a:pt x="1505065" y="902276"/>
                    <a:pt x="1553029" y="863376"/>
                  </a:cubicBezTo>
                  <a:cubicBezTo>
                    <a:pt x="1745798" y="708806"/>
                    <a:pt x="1954030" y="571882"/>
                    <a:pt x="2173401" y="454409"/>
                  </a:cubicBezTo>
                  <a:cubicBezTo>
                    <a:pt x="2612013" y="219334"/>
                    <a:pt x="3099505" y="65666"/>
                    <a:pt x="3599708" y="16332"/>
                  </a:cubicBezTo>
                  <a:cubicBezTo>
                    <a:pt x="3724530" y="3966"/>
                    <a:pt x="3850400" y="-1283"/>
                    <a:pt x="3975975" y="26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Freeform: Shape 76">
              <a:extLst>
                <a:ext uri="{FF2B5EF4-FFF2-40B4-BE49-F238E27FC236}">
                  <a16:creationId xmlns:a16="http://schemas.microsoft.com/office/drawing/2014/main" id="{61023DD2-2E6F-4419-B404-80F08460BE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65276" y="313387"/>
              <a:ext cx="6326724" cy="6561326"/>
            </a:xfrm>
            <a:custGeom>
              <a:avLst/>
              <a:gdLst>
                <a:gd name="connsiteX0" fmla="*/ 6326724 w 6326724"/>
                <a:gd name="connsiteY0" fmla="*/ 5020808 h 6561326"/>
                <a:gd name="connsiteX1" fmla="*/ 6326724 w 6326724"/>
                <a:gd name="connsiteY1" fmla="*/ 5698632 h 6561326"/>
                <a:gd name="connsiteX2" fmla="*/ 6067438 w 6326724"/>
                <a:gd name="connsiteY2" fmla="*/ 5902509 h 6561326"/>
                <a:gd name="connsiteX3" fmla="*/ 5799974 w 6326724"/>
                <a:gd name="connsiteY3" fmla="*/ 6102017 h 6561326"/>
                <a:gd name="connsiteX4" fmla="*/ 5665258 w 6326724"/>
                <a:gd name="connsiteY4" fmla="*/ 6202100 h 6561326"/>
                <a:gd name="connsiteX5" fmla="*/ 5526873 w 6326724"/>
                <a:gd name="connsiteY5" fmla="*/ 6302828 h 6561326"/>
                <a:gd name="connsiteX6" fmla="*/ 5385080 w 6326724"/>
                <a:gd name="connsiteY6" fmla="*/ 6402268 h 6561326"/>
                <a:gd name="connsiteX7" fmla="*/ 5238833 w 6326724"/>
                <a:gd name="connsiteY7" fmla="*/ 6498875 h 6561326"/>
                <a:gd name="connsiteX8" fmla="*/ 5138040 w 6326724"/>
                <a:gd name="connsiteY8" fmla="*/ 6561326 h 6561326"/>
                <a:gd name="connsiteX9" fmla="*/ 3946072 w 6326724"/>
                <a:gd name="connsiteY9" fmla="*/ 6561326 h 6561326"/>
                <a:gd name="connsiteX10" fmla="*/ 3976009 w 6326724"/>
                <a:gd name="connsiteY10" fmla="*/ 6555242 h 6561326"/>
                <a:gd name="connsiteX11" fmla="*/ 4404855 w 6326724"/>
                <a:gd name="connsiteY11" fmla="*/ 6399048 h 6561326"/>
                <a:gd name="connsiteX12" fmla="*/ 4938868 w 6326724"/>
                <a:gd name="connsiteY12" fmla="*/ 6072132 h 6561326"/>
                <a:gd name="connsiteX13" fmla="*/ 5068342 w 6326724"/>
                <a:gd name="connsiteY13" fmla="*/ 5976042 h 6561326"/>
                <a:gd name="connsiteX14" fmla="*/ 5197816 w 6326724"/>
                <a:gd name="connsiteY14" fmla="*/ 5876730 h 6561326"/>
                <a:gd name="connsiteX15" fmla="*/ 5460039 w 6326724"/>
                <a:gd name="connsiteY15" fmla="*/ 5670637 h 6561326"/>
                <a:gd name="connsiteX16" fmla="*/ 5999033 w 6326724"/>
                <a:gd name="connsiteY16" fmla="*/ 5271718 h 6561326"/>
                <a:gd name="connsiteX17" fmla="*/ 6258766 w 6326724"/>
                <a:gd name="connsiteY17" fmla="*/ 5077603 h 6561326"/>
                <a:gd name="connsiteX18" fmla="*/ 4139342 w 6326724"/>
                <a:gd name="connsiteY18" fmla="*/ 440 h 6561326"/>
                <a:gd name="connsiteX19" fmla="*/ 4315744 w 6326724"/>
                <a:gd name="connsiteY19" fmla="*/ 6808 h 6561326"/>
                <a:gd name="connsiteX20" fmla="*/ 5015400 w 6326724"/>
                <a:gd name="connsiteY20" fmla="*/ 113591 h 6561326"/>
                <a:gd name="connsiteX21" fmla="*/ 5681114 w 6326724"/>
                <a:gd name="connsiteY21" fmla="*/ 361418 h 6561326"/>
                <a:gd name="connsiteX22" fmla="*/ 6270952 w 6326724"/>
                <a:gd name="connsiteY22" fmla="*/ 755441 h 6561326"/>
                <a:gd name="connsiteX23" fmla="*/ 6326724 w 6326724"/>
                <a:gd name="connsiteY23" fmla="*/ 807432 h 6561326"/>
                <a:gd name="connsiteX24" fmla="*/ 6326724 w 6326724"/>
                <a:gd name="connsiteY24" fmla="*/ 1231565 h 6561326"/>
                <a:gd name="connsiteX25" fmla="*/ 6302093 w 6326724"/>
                <a:gd name="connsiteY25" fmla="*/ 1203002 h 6561326"/>
                <a:gd name="connsiteX26" fmla="*/ 6066914 w 6326724"/>
                <a:gd name="connsiteY26" fmla="*/ 989616 h 6561326"/>
                <a:gd name="connsiteX27" fmla="*/ 5533688 w 6326724"/>
                <a:gd name="connsiteY27" fmla="*/ 647242 h 6561326"/>
                <a:gd name="connsiteX28" fmla="*/ 4933626 w 6326724"/>
                <a:gd name="connsiteY28" fmla="*/ 432262 h 6561326"/>
                <a:gd name="connsiteX29" fmla="*/ 4296873 w 6326724"/>
                <a:gd name="connsiteY29" fmla="*/ 343126 h 6561326"/>
                <a:gd name="connsiteX30" fmla="*/ 3651602 w 6326724"/>
                <a:gd name="connsiteY30" fmla="*/ 365797 h 6561326"/>
                <a:gd name="connsiteX31" fmla="*/ 3018256 w 6326724"/>
                <a:gd name="connsiteY31" fmla="*/ 496666 h 6561326"/>
                <a:gd name="connsiteX32" fmla="*/ 2412429 w 6326724"/>
                <a:gd name="connsiteY32" fmla="*/ 724399 h 6561326"/>
                <a:gd name="connsiteX33" fmla="*/ 1329857 w 6326724"/>
                <a:gd name="connsiteY33" fmla="*/ 1424086 h 6561326"/>
                <a:gd name="connsiteX34" fmla="*/ 887314 w 6326724"/>
                <a:gd name="connsiteY34" fmla="*/ 1891015 h 6561326"/>
                <a:gd name="connsiteX35" fmla="*/ 537420 w 6326724"/>
                <a:gd name="connsiteY35" fmla="*/ 2427245 h 6561326"/>
                <a:gd name="connsiteX36" fmla="*/ 299965 w 6326724"/>
                <a:gd name="connsiteY36" fmla="*/ 3020021 h 6561326"/>
                <a:gd name="connsiteX37" fmla="*/ 213606 w 6326724"/>
                <a:gd name="connsiteY37" fmla="*/ 3651953 h 6561326"/>
                <a:gd name="connsiteX38" fmla="*/ 250036 w 6326724"/>
                <a:gd name="connsiteY38" fmla="*/ 3961352 h 6561326"/>
                <a:gd name="connsiteX39" fmla="*/ 357625 w 6326724"/>
                <a:gd name="connsiteY39" fmla="*/ 4250783 h 6561326"/>
                <a:gd name="connsiteX40" fmla="*/ 432715 w 6326724"/>
                <a:gd name="connsiteY40" fmla="*/ 4387063 h 6561326"/>
                <a:gd name="connsiteX41" fmla="*/ 518943 w 6326724"/>
                <a:gd name="connsiteY41" fmla="*/ 4518962 h 6561326"/>
                <a:gd name="connsiteX42" fmla="*/ 718133 w 6326724"/>
                <a:gd name="connsiteY42" fmla="*/ 4773874 h 6561326"/>
                <a:gd name="connsiteX43" fmla="*/ 933704 w 6326724"/>
                <a:gd name="connsiteY43" fmla="*/ 5030717 h 6561326"/>
                <a:gd name="connsiteX44" fmla="*/ 1040900 w 6326724"/>
                <a:gd name="connsiteY44" fmla="*/ 5164806 h 6561326"/>
                <a:gd name="connsiteX45" fmla="*/ 1092401 w 6326724"/>
                <a:gd name="connsiteY45" fmla="*/ 5230628 h 6561326"/>
                <a:gd name="connsiteX46" fmla="*/ 1142854 w 6326724"/>
                <a:gd name="connsiteY46" fmla="*/ 5293615 h 6561326"/>
                <a:gd name="connsiteX47" fmla="*/ 1576354 w 6326724"/>
                <a:gd name="connsiteY47" fmla="*/ 5759128 h 6561326"/>
                <a:gd name="connsiteX48" fmla="*/ 1806865 w 6326724"/>
                <a:gd name="connsiteY48" fmla="*/ 5968571 h 6561326"/>
                <a:gd name="connsiteX49" fmla="*/ 2048253 w 6326724"/>
                <a:gd name="connsiteY49" fmla="*/ 6161654 h 6561326"/>
                <a:gd name="connsiteX50" fmla="*/ 2587506 w 6326724"/>
                <a:gd name="connsiteY50" fmla="*/ 6467059 h 6561326"/>
                <a:gd name="connsiteX51" fmla="*/ 2889176 w 6326724"/>
                <a:gd name="connsiteY51" fmla="*/ 6553360 h 6561326"/>
                <a:gd name="connsiteX52" fmla="*/ 2929698 w 6326724"/>
                <a:gd name="connsiteY52" fmla="*/ 6561326 h 6561326"/>
                <a:gd name="connsiteX53" fmla="*/ 1816374 w 6326724"/>
                <a:gd name="connsiteY53" fmla="*/ 6561326 h 6561326"/>
                <a:gd name="connsiteX54" fmla="*/ 1787601 w 6326724"/>
                <a:gd name="connsiteY54" fmla="*/ 6545761 h 6561326"/>
                <a:gd name="connsiteX55" fmla="*/ 1225544 w 6326724"/>
                <a:gd name="connsiteY55" fmla="*/ 6094158 h 6561326"/>
                <a:gd name="connsiteX56" fmla="*/ 997654 w 6326724"/>
                <a:gd name="connsiteY56" fmla="*/ 5822374 h 6561326"/>
                <a:gd name="connsiteX57" fmla="*/ 798596 w 6326724"/>
                <a:gd name="connsiteY57" fmla="*/ 5534615 h 6561326"/>
                <a:gd name="connsiteX58" fmla="*/ 752075 w 6326724"/>
                <a:gd name="connsiteY58" fmla="*/ 5461324 h 6561326"/>
                <a:gd name="connsiteX59" fmla="*/ 707650 w 6326724"/>
                <a:gd name="connsiteY59" fmla="*/ 5390221 h 6561326"/>
                <a:gd name="connsiteX60" fmla="*/ 619980 w 6326724"/>
                <a:gd name="connsiteY60" fmla="*/ 5252396 h 6561326"/>
                <a:gd name="connsiteX61" fmla="*/ 438349 w 6326724"/>
                <a:gd name="connsiteY61" fmla="*/ 4970822 h 6561326"/>
                <a:gd name="connsiteX62" fmla="*/ 261044 w 6326724"/>
                <a:gd name="connsiteY62" fmla="*/ 4673145 h 6561326"/>
                <a:gd name="connsiteX63" fmla="*/ 181107 w 6326724"/>
                <a:gd name="connsiteY63" fmla="*/ 4515356 h 6561326"/>
                <a:gd name="connsiteX64" fmla="*/ 113224 w 6326724"/>
                <a:gd name="connsiteY64" fmla="*/ 4350223 h 6561326"/>
                <a:gd name="connsiteX65" fmla="*/ 61199 w 6326724"/>
                <a:gd name="connsiteY65" fmla="*/ 4178908 h 6561326"/>
                <a:gd name="connsiteX66" fmla="*/ 41804 w 6326724"/>
                <a:gd name="connsiteY66" fmla="*/ 4091577 h 6561326"/>
                <a:gd name="connsiteX67" fmla="*/ 33287 w 6326724"/>
                <a:gd name="connsiteY67" fmla="*/ 4047781 h 6561326"/>
                <a:gd name="connsiteX68" fmla="*/ 26209 w 6326724"/>
                <a:gd name="connsiteY68" fmla="*/ 4003858 h 6561326"/>
                <a:gd name="connsiteX69" fmla="*/ 0 w 6326724"/>
                <a:gd name="connsiteY69" fmla="*/ 3651953 h 6561326"/>
                <a:gd name="connsiteX70" fmla="*/ 72731 w 6326724"/>
                <a:gd name="connsiteY70" fmla="*/ 2966307 h 6561326"/>
                <a:gd name="connsiteX71" fmla="*/ 291316 w 6326724"/>
                <a:gd name="connsiteY71" fmla="*/ 2309385 h 6561326"/>
                <a:gd name="connsiteX72" fmla="*/ 1110878 w 6326724"/>
                <a:gd name="connsiteY72" fmla="*/ 1193776 h 6561326"/>
                <a:gd name="connsiteX73" fmla="*/ 1654327 w 6326724"/>
                <a:gd name="connsiteY73" fmla="*/ 756730 h 6561326"/>
                <a:gd name="connsiteX74" fmla="*/ 2261727 w 6326724"/>
                <a:gd name="connsiteY74" fmla="*/ 409720 h 6561326"/>
                <a:gd name="connsiteX75" fmla="*/ 3610060 w 6326724"/>
                <a:gd name="connsiteY75" fmla="*/ 27032 h 6561326"/>
                <a:gd name="connsiteX76" fmla="*/ 4139342 w 6326724"/>
                <a:gd name="connsiteY76" fmla="*/ 440 h 6561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6326724" h="6561326">
                  <a:moveTo>
                    <a:pt x="6326724" y="5020808"/>
                  </a:moveTo>
                  <a:lnTo>
                    <a:pt x="6326724" y="5698632"/>
                  </a:lnTo>
                  <a:lnTo>
                    <a:pt x="6067438" y="5902509"/>
                  </a:lnTo>
                  <a:cubicBezTo>
                    <a:pt x="5977868" y="5970407"/>
                    <a:pt x="5888364" y="6036453"/>
                    <a:pt x="5799974" y="6102017"/>
                  </a:cubicBezTo>
                  <a:lnTo>
                    <a:pt x="5665258" y="6202100"/>
                  </a:lnTo>
                  <a:cubicBezTo>
                    <a:pt x="5619654" y="6235719"/>
                    <a:pt x="5573656" y="6269596"/>
                    <a:pt x="5526873" y="6302828"/>
                  </a:cubicBezTo>
                  <a:cubicBezTo>
                    <a:pt x="5480220" y="6336189"/>
                    <a:pt x="5433044" y="6369423"/>
                    <a:pt x="5385080" y="6402268"/>
                  </a:cubicBezTo>
                  <a:cubicBezTo>
                    <a:pt x="5336988" y="6434857"/>
                    <a:pt x="5288500" y="6467187"/>
                    <a:pt x="5238833" y="6498875"/>
                  </a:cubicBezTo>
                  <a:lnTo>
                    <a:pt x="5138040" y="6561326"/>
                  </a:lnTo>
                  <a:lnTo>
                    <a:pt x="3946072" y="6561326"/>
                  </a:lnTo>
                  <a:lnTo>
                    <a:pt x="3976009" y="6555242"/>
                  </a:lnTo>
                  <a:cubicBezTo>
                    <a:pt x="4123712" y="6519227"/>
                    <a:pt x="4266863" y="6466383"/>
                    <a:pt x="4404855" y="6399048"/>
                  </a:cubicBezTo>
                  <a:cubicBezTo>
                    <a:pt x="4589500" y="6310299"/>
                    <a:pt x="4765232" y="6196690"/>
                    <a:pt x="4938868" y="6072132"/>
                  </a:cubicBezTo>
                  <a:cubicBezTo>
                    <a:pt x="4982245" y="6041089"/>
                    <a:pt x="5025359" y="6008630"/>
                    <a:pt x="5068342" y="5976042"/>
                  </a:cubicBezTo>
                  <a:cubicBezTo>
                    <a:pt x="5111588" y="5943453"/>
                    <a:pt x="5154702" y="5910349"/>
                    <a:pt x="5197816" y="5876730"/>
                  </a:cubicBezTo>
                  <a:lnTo>
                    <a:pt x="5460039" y="5670637"/>
                  </a:lnTo>
                  <a:cubicBezTo>
                    <a:pt x="5639966" y="5530365"/>
                    <a:pt x="5821596" y="5399753"/>
                    <a:pt x="5999033" y="5271718"/>
                  </a:cubicBezTo>
                  <a:cubicBezTo>
                    <a:pt x="6087686" y="5207700"/>
                    <a:pt x="6174667" y="5143360"/>
                    <a:pt x="6258766" y="5077603"/>
                  </a:cubicBezTo>
                  <a:close/>
                  <a:moveTo>
                    <a:pt x="4139342" y="440"/>
                  </a:moveTo>
                  <a:cubicBezTo>
                    <a:pt x="4198237" y="1301"/>
                    <a:pt x="4257068" y="3427"/>
                    <a:pt x="4315744" y="6808"/>
                  </a:cubicBezTo>
                  <a:cubicBezTo>
                    <a:pt x="4550841" y="20849"/>
                    <a:pt x="4785806" y="55240"/>
                    <a:pt x="5015400" y="113591"/>
                  </a:cubicBezTo>
                  <a:cubicBezTo>
                    <a:pt x="5244992" y="171812"/>
                    <a:pt x="5469212" y="254249"/>
                    <a:pt x="5681114" y="361418"/>
                  </a:cubicBezTo>
                  <a:cubicBezTo>
                    <a:pt x="5892754" y="468586"/>
                    <a:pt x="6093124" y="599584"/>
                    <a:pt x="6270952" y="755441"/>
                  </a:cubicBezTo>
                  <a:lnTo>
                    <a:pt x="6326724" y="807432"/>
                  </a:lnTo>
                  <a:lnTo>
                    <a:pt x="6326724" y="1231565"/>
                  </a:lnTo>
                  <a:lnTo>
                    <a:pt x="6302093" y="1203002"/>
                  </a:lnTo>
                  <a:cubicBezTo>
                    <a:pt x="6227937" y="1127247"/>
                    <a:pt x="6149211" y="1056081"/>
                    <a:pt x="6066914" y="989616"/>
                  </a:cubicBezTo>
                  <a:cubicBezTo>
                    <a:pt x="5902714" y="856299"/>
                    <a:pt x="5724360" y="740371"/>
                    <a:pt x="5533688" y="647242"/>
                  </a:cubicBezTo>
                  <a:cubicBezTo>
                    <a:pt x="5343146" y="553857"/>
                    <a:pt x="5141466" y="482239"/>
                    <a:pt x="4933626" y="432262"/>
                  </a:cubicBezTo>
                  <a:cubicBezTo>
                    <a:pt x="4725788" y="382156"/>
                    <a:pt x="4512182" y="353303"/>
                    <a:pt x="4296873" y="343126"/>
                  </a:cubicBezTo>
                  <a:cubicBezTo>
                    <a:pt x="4081172" y="332435"/>
                    <a:pt x="3865732" y="339520"/>
                    <a:pt x="3651602" y="365797"/>
                  </a:cubicBezTo>
                  <a:cubicBezTo>
                    <a:pt x="3437604" y="392202"/>
                    <a:pt x="3225572" y="436384"/>
                    <a:pt x="3018256" y="496666"/>
                  </a:cubicBezTo>
                  <a:cubicBezTo>
                    <a:pt x="2810809" y="556691"/>
                    <a:pt x="2608474" y="634362"/>
                    <a:pt x="2412429" y="724399"/>
                  </a:cubicBezTo>
                  <a:cubicBezTo>
                    <a:pt x="2019160" y="902541"/>
                    <a:pt x="1651969" y="1138775"/>
                    <a:pt x="1329857" y="1424086"/>
                  </a:cubicBezTo>
                  <a:cubicBezTo>
                    <a:pt x="1169326" y="1567192"/>
                    <a:pt x="1020588" y="1723307"/>
                    <a:pt x="887314" y="1891015"/>
                  </a:cubicBezTo>
                  <a:cubicBezTo>
                    <a:pt x="753778" y="2058466"/>
                    <a:pt x="635967" y="2238026"/>
                    <a:pt x="537420" y="2427245"/>
                  </a:cubicBezTo>
                  <a:cubicBezTo>
                    <a:pt x="438874" y="2616335"/>
                    <a:pt x="356839" y="2814313"/>
                    <a:pt x="299965" y="3020021"/>
                  </a:cubicBezTo>
                  <a:cubicBezTo>
                    <a:pt x="242961" y="3225212"/>
                    <a:pt x="213474" y="3438518"/>
                    <a:pt x="213606" y="3651953"/>
                  </a:cubicBezTo>
                  <a:cubicBezTo>
                    <a:pt x="214785" y="3756804"/>
                    <a:pt x="225269" y="3860881"/>
                    <a:pt x="250036" y="3961352"/>
                  </a:cubicBezTo>
                  <a:cubicBezTo>
                    <a:pt x="274412" y="4061950"/>
                    <a:pt x="312284" y="4158171"/>
                    <a:pt x="357625" y="4250783"/>
                  </a:cubicBezTo>
                  <a:cubicBezTo>
                    <a:pt x="380558" y="4297025"/>
                    <a:pt x="405982" y="4342366"/>
                    <a:pt x="432715" y="4387063"/>
                  </a:cubicBezTo>
                  <a:cubicBezTo>
                    <a:pt x="459841" y="4431630"/>
                    <a:pt x="488803" y="4475554"/>
                    <a:pt x="518943" y="4518962"/>
                  </a:cubicBezTo>
                  <a:cubicBezTo>
                    <a:pt x="580011" y="4605521"/>
                    <a:pt x="647893" y="4689504"/>
                    <a:pt x="718133" y="4773874"/>
                  </a:cubicBezTo>
                  <a:cubicBezTo>
                    <a:pt x="788374" y="4858372"/>
                    <a:pt x="861760" y="4942871"/>
                    <a:pt x="933704" y="5030717"/>
                  </a:cubicBezTo>
                  <a:cubicBezTo>
                    <a:pt x="969742" y="5074512"/>
                    <a:pt x="1005387" y="5119337"/>
                    <a:pt x="1040900" y="5164806"/>
                  </a:cubicBezTo>
                  <a:lnTo>
                    <a:pt x="1092401" y="5230628"/>
                  </a:lnTo>
                  <a:cubicBezTo>
                    <a:pt x="1109306" y="5251624"/>
                    <a:pt x="1125425" y="5273135"/>
                    <a:pt x="1142854" y="5293615"/>
                  </a:cubicBezTo>
                  <a:cubicBezTo>
                    <a:pt x="1278880" y="5460293"/>
                    <a:pt x="1426438" y="5613704"/>
                    <a:pt x="1576354" y="5759128"/>
                  </a:cubicBezTo>
                  <a:cubicBezTo>
                    <a:pt x="1651706" y="5831519"/>
                    <a:pt x="1728368" y="5901461"/>
                    <a:pt x="1806865" y="5968571"/>
                  </a:cubicBezTo>
                  <a:cubicBezTo>
                    <a:pt x="1885362" y="6035680"/>
                    <a:pt x="1965299" y="6100599"/>
                    <a:pt x="2048253" y="6161654"/>
                  </a:cubicBezTo>
                  <a:cubicBezTo>
                    <a:pt x="2213502" y="6284022"/>
                    <a:pt x="2391724" y="6393380"/>
                    <a:pt x="2587506" y="6467059"/>
                  </a:cubicBezTo>
                  <a:cubicBezTo>
                    <a:pt x="2685137" y="6503898"/>
                    <a:pt x="2786304" y="6532106"/>
                    <a:pt x="2889176" y="6553360"/>
                  </a:cubicBezTo>
                  <a:lnTo>
                    <a:pt x="2929698" y="6561326"/>
                  </a:lnTo>
                  <a:lnTo>
                    <a:pt x="1816374" y="6561326"/>
                  </a:lnTo>
                  <a:lnTo>
                    <a:pt x="1787601" y="6545761"/>
                  </a:lnTo>
                  <a:cubicBezTo>
                    <a:pt x="1577272" y="6422749"/>
                    <a:pt x="1389483" y="6266761"/>
                    <a:pt x="1225544" y="6094158"/>
                  </a:cubicBezTo>
                  <a:cubicBezTo>
                    <a:pt x="1143116" y="6007986"/>
                    <a:pt x="1068158" y="5916274"/>
                    <a:pt x="997654" y="5822374"/>
                  </a:cubicBezTo>
                  <a:cubicBezTo>
                    <a:pt x="927546" y="5728086"/>
                    <a:pt x="860842" y="5632381"/>
                    <a:pt x="798596" y="5534615"/>
                  </a:cubicBezTo>
                  <a:cubicBezTo>
                    <a:pt x="782608" y="5510399"/>
                    <a:pt x="767537" y="5485797"/>
                    <a:pt x="752075" y="5461324"/>
                  </a:cubicBezTo>
                  <a:lnTo>
                    <a:pt x="707650" y="5390221"/>
                  </a:lnTo>
                  <a:cubicBezTo>
                    <a:pt x="679213" y="5344237"/>
                    <a:pt x="649728" y="5298638"/>
                    <a:pt x="619980" y="5252396"/>
                  </a:cubicBezTo>
                  <a:lnTo>
                    <a:pt x="438349" y="4970822"/>
                  </a:lnTo>
                  <a:cubicBezTo>
                    <a:pt x="377413" y="4874860"/>
                    <a:pt x="317263" y="4776064"/>
                    <a:pt x="261044" y="4673145"/>
                  </a:cubicBezTo>
                  <a:cubicBezTo>
                    <a:pt x="233000" y="4621622"/>
                    <a:pt x="205874" y="4569197"/>
                    <a:pt x="181107" y="4515356"/>
                  </a:cubicBezTo>
                  <a:cubicBezTo>
                    <a:pt x="156470" y="4461385"/>
                    <a:pt x="133537" y="4406385"/>
                    <a:pt x="113224" y="4350223"/>
                  </a:cubicBezTo>
                  <a:cubicBezTo>
                    <a:pt x="93305" y="4293934"/>
                    <a:pt x="75614" y="4236872"/>
                    <a:pt x="61199" y="4178908"/>
                  </a:cubicBezTo>
                  <a:cubicBezTo>
                    <a:pt x="54385" y="4149927"/>
                    <a:pt x="47440" y="4120815"/>
                    <a:pt x="41804" y="4091577"/>
                  </a:cubicBezTo>
                  <a:lnTo>
                    <a:pt x="33287" y="4047781"/>
                  </a:lnTo>
                  <a:lnTo>
                    <a:pt x="26209" y="4003858"/>
                  </a:lnTo>
                  <a:cubicBezTo>
                    <a:pt x="7732" y="3886643"/>
                    <a:pt x="0" y="3768783"/>
                    <a:pt x="0" y="3651953"/>
                  </a:cubicBezTo>
                  <a:cubicBezTo>
                    <a:pt x="524" y="3422031"/>
                    <a:pt x="25030" y="3192109"/>
                    <a:pt x="72731" y="2966307"/>
                  </a:cubicBezTo>
                  <a:cubicBezTo>
                    <a:pt x="120301" y="2740634"/>
                    <a:pt x="193163" y="2519343"/>
                    <a:pt x="291316" y="2309385"/>
                  </a:cubicBezTo>
                  <a:cubicBezTo>
                    <a:pt x="488540" y="1889469"/>
                    <a:pt x="774352" y="1513736"/>
                    <a:pt x="1110878" y="1193776"/>
                  </a:cubicBezTo>
                  <a:cubicBezTo>
                    <a:pt x="1279535" y="1033797"/>
                    <a:pt x="1461821" y="887856"/>
                    <a:pt x="1654327" y="756730"/>
                  </a:cubicBezTo>
                  <a:cubicBezTo>
                    <a:pt x="1847096" y="625732"/>
                    <a:pt x="2049956" y="509031"/>
                    <a:pt x="2261727" y="409720"/>
                  </a:cubicBezTo>
                  <a:cubicBezTo>
                    <a:pt x="2685792" y="212515"/>
                    <a:pt x="3142357" y="82162"/>
                    <a:pt x="3610060" y="27032"/>
                  </a:cubicBezTo>
                  <a:cubicBezTo>
                    <a:pt x="3785399" y="6647"/>
                    <a:pt x="3962657" y="-2144"/>
                    <a:pt x="4139342" y="44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Freeform: Shape 77">
              <a:extLst>
                <a:ext uri="{FF2B5EF4-FFF2-40B4-BE49-F238E27FC236}">
                  <a16:creationId xmlns:a16="http://schemas.microsoft.com/office/drawing/2014/main" id="{BC4A6C98-F96E-4587-B01F-A9B01BBFAD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0322" y="353119"/>
              <a:ext cx="6321679" cy="6521594"/>
            </a:xfrm>
            <a:custGeom>
              <a:avLst/>
              <a:gdLst>
                <a:gd name="connsiteX0" fmla="*/ 4150102 w 6321679"/>
                <a:gd name="connsiteY0" fmla="*/ 0 h 6521594"/>
                <a:gd name="connsiteX1" fmla="*/ 6083891 w 6321679"/>
                <a:gd name="connsiteY1" fmla="*/ 619943 h 6521594"/>
                <a:gd name="connsiteX2" fmla="*/ 6321679 w 6321679"/>
                <a:gd name="connsiteY2" fmla="*/ 822247 h 6521594"/>
                <a:gd name="connsiteX3" fmla="*/ 6321679 w 6321679"/>
                <a:gd name="connsiteY3" fmla="*/ 1866928 h 6521594"/>
                <a:gd name="connsiteX4" fmla="*/ 6212358 w 6321679"/>
                <a:gd name="connsiteY4" fmla="*/ 1689281 h 6521594"/>
                <a:gd name="connsiteX5" fmla="*/ 6049880 w 6321679"/>
                <a:gd name="connsiteY5" fmla="*/ 1477173 h 6521594"/>
                <a:gd name="connsiteX6" fmla="*/ 5248663 w 6321679"/>
                <a:gd name="connsiteY6" fmla="*/ 869327 h 6521594"/>
                <a:gd name="connsiteX7" fmla="*/ 4150102 w 6321679"/>
                <a:gd name="connsiteY7" fmla="*/ 644042 h 6521594"/>
                <a:gd name="connsiteX8" fmla="*/ 2867946 w 6321679"/>
                <a:gd name="connsiteY8" fmla="*/ 886459 h 6521594"/>
                <a:gd name="connsiteX9" fmla="*/ 1728892 w 6321679"/>
                <a:gd name="connsiteY9" fmla="*/ 1552397 h 6521594"/>
                <a:gd name="connsiteX10" fmla="*/ 941043 w 6321679"/>
                <a:gd name="connsiteY10" fmla="*/ 2512664 h 6521594"/>
                <a:gd name="connsiteX11" fmla="*/ 655362 w 6321679"/>
                <a:gd name="connsiteY11" fmla="*/ 3630204 h 6521594"/>
                <a:gd name="connsiteX12" fmla="*/ 1128177 w 6321679"/>
                <a:gd name="connsiteY12" fmla="*/ 4667883 h 6521594"/>
                <a:gd name="connsiteX13" fmla="*/ 1366419 w 6321679"/>
                <a:gd name="connsiteY13" fmla="*/ 4997246 h 6521594"/>
                <a:gd name="connsiteX14" fmla="*/ 3601937 w 6321679"/>
                <a:gd name="connsiteY14" fmla="*/ 6284685 h 6521594"/>
                <a:gd name="connsiteX15" fmla="*/ 5298985 w 6321679"/>
                <a:gd name="connsiteY15" fmla="*/ 5492643 h 6521594"/>
                <a:gd name="connsiteX16" fmla="*/ 5505513 w 6321679"/>
                <a:gd name="connsiteY16" fmla="*/ 5335367 h 6521594"/>
                <a:gd name="connsiteX17" fmla="*/ 6252618 w 6321679"/>
                <a:gd name="connsiteY17" fmla="*/ 4722492 h 6521594"/>
                <a:gd name="connsiteX18" fmla="*/ 6321679 w 6321679"/>
                <a:gd name="connsiteY18" fmla="*/ 4651477 h 6521594"/>
                <a:gd name="connsiteX19" fmla="*/ 6321679 w 6321679"/>
                <a:gd name="connsiteY19" fmla="*/ 5523097 h 6521594"/>
                <a:gd name="connsiteX20" fmla="*/ 6024428 w 6321679"/>
                <a:gd name="connsiteY20" fmla="*/ 5754969 h 6521594"/>
                <a:gd name="connsiteX21" fmla="*/ 5702345 w 6321679"/>
                <a:gd name="connsiteY21" fmla="*/ 6000018 h 6521594"/>
                <a:gd name="connsiteX22" fmla="*/ 4988380 w 6321679"/>
                <a:gd name="connsiteY22" fmla="*/ 6506549 h 6521594"/>
                <a:gd name="connsiteX23" fmla="*/ 4961490 w 6321679"/>
                <a:gd name="connsiteY23" fmla="*/ 6521594 h 6521594"/>
                <a:gd name="connsiteX24" fmla="*/ 2011326 w 6321679"/>
                <a:gd name="connsiteY24" fmla="*/ 6521594 h 6521594"/>
                <a:gd name="connsiteX25" fmla="*/ 1982893 w 6321679"/>
                <a:gd name="connsiteY25" fmla="*/ 6505768 h 6521594"/>
                <a:gd name="connsiteX26" fmla="*/ 824149 w 6321679"/>
                <a:gd name="connsiteY26" fmla="*/ 5358682 h 6521594"/>
                <a:gd name="connsiteX27" fmla="*/ 0 w 6321679"/>
                <a:gd name="connsiteY27" fmla="*/ 3630075 h 6521594"/>
                <a:gd name="connsiteX28" fmla="*/ 4150102 w 6321679"/>
                <a:gd name="connsiteY28" fmla="*/ 0 h 652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321679" h="6521594">
                  <a:moveTo>
                    <a:pt x="4150102" y="0"/>
                  </a:moveTo>
                  <a:cubicBezTo>
                    <a:pt x="4918148" y="0"/>
                    <a:pt x="5569597" y="228540"/>
                    <a:pt x="6083891" y="619943"/>
                  </a:cubicBezTo>
                  <a:lnTo>
                    <a:pt x="6321679" y="822247"/>
                  </a:lnTo>
                  <a:lnTo>
                    <a:pt x="6321679" y="1866928"/>
                  </a:lnTo>
                  <a:lnTo>
                    <a:pt x="6212358" y="1689281"/>
                  </a:lnTo>
                  <a:cubicBezTo>
                    <a:pt x="6161484" y="1615222"/>
                    <a:pt x="6107295" y="1544427"/>
                    <a:pt x="6049880" y="1477173"/>
                  </a:cubicBezTo>
                  <a:cubicBezTo>
                    <a:pt x="5825135" y="1214018"/>
                    <a:pt x="5555573" y="1009470"/>
                    <a:pt x="5248663" y="869327"/>
                  </a:cubicBezTo>
                  <a:cubicBezTo>
                    <a:pt x="4921178" y="719909"/>
                    <a:pt x="4551627" y="644042"/>
                    <a:pt x="4150102" y="644042"/>
                  </a:cubicBezTo>
                  <a:cubicBezTo>
                    <a:pt x="3724203" y="644042"/>
                    <a:pt x="3292799" y="725448"/>
                    <a:pt x="2867946" y="886459"/>
                  </a:cubicBezTo>
                  <a:cubicBezTo>
                    <a:pt x="2454234" y="1042832"/>
                    <a:pt x="2060440" y="1273141"/>
                    <a:pt x="1728892" y="1552397"/>
                  </a:cubicBezTo>
                  <a:cubicBezTo>
                    <a:pt x="1391580" y="1836419"/>
                    <a:pt x="1126473" y="2159600"/>
                    <a:pt x="941043" y="2512664"/>
                  </a:cubicBezTo>
                  <a:cubicBezTo>
                    <a:pt x="751551" y="2873583"/>
                    <a:pt x="655362" y="3249575"/>
                    <a:pt x="655362" y="3630204"/>
                  </a:cubicBezTo>
                  <a:cubicBezTo>
                    <a:pt x="655362" y="4013537"/>
                    <a:pt x="808817" y="4237405"/>
                    <a:pt x="1128177" y="4667883"/>
                  </a:cubicBezTo>
                  <a:cubicBezTo>
                    <a:pt x="1205232" y="4771702"/>
                    <a:pt x="1284908" y="4879129"/>
                    <a:pt x="1366419" y="4997246"/>
                  </a:cubicBezTo>
                  <a:cubicBezTo>
                    <a:pt x="1989282" y="5899677"/>
                    <a:pt x="2657880" y="6284685"/>
                    <a:pt x="3601937" y="6284685"/>
                  </a:cubicBezTo>
                  <a:cubicBezTo>
                    <a:pt x="4221523" y="6284685"/>
                    <a:pt x="4676122" y="5971036"/>
                    <a:pt x="5298985" y="5492643"/>
                  </a:cubicBezTo>
                  <a:cubicBezTo>
                    <a:pt x="5368571" y="5439187"/>
                    <a:pt x="5438156" y="5386375"/>
                    <a:pt x="5505513" y="5335367"/>
                  </a:cubicBezTo>
                  <a:cubicBezTo>
                    <a:pt x="5779335" y="5127761"/>
                    <a:pt x="6041730" y="4928776"/>
                    <a:pt x="6252618" y="4722492"/>
                  </a:cubicBezTo>
                  <a:lnTo>
                    <a:pt x="6321679" y="4651477"/>
                  </a:lnTo>
                  <a:lnTo>
                    <a:pt x="6321679" y="5523097"/>
                  </a:lnTo>
                  <a:lnTo>
                    <a:pt x="6024428" y="5754969"/>
                  </a:lnTo>
                  <a:cubicBezTo>
                    <a:pt x="5918395" y="5835747"/>
                    <a:pt x="5810491" y="5916953"/>
                    <a:pt x="5702345" y="6000018"/>
                  </a:cubicBezTo>
                  <a:cubicBezTo>
                    <a:pt x="5466020" y="6181541"/>
                    <a:pt x="5232938" y="6357503"/>
                    <a:pt x="4988380" y="6506549"/>
                  </a:cubicBezTo>
                  <a:lnTo>
                    <a:pt x="4961490" y="6521594"/>
                  </a:lnTo>
                  <a:lnTo>
                    <a:pt x="2011326" y="6521594"/>
                  </a:lnTo>
                  <a:lnTo>
                    <a:pt x="1982893" y="6505768"/>
                  </a:lnTo>
                  <a:cubicBezTo>
                    <a:pt x="1531799" y="6233999"/>
                    <a:pt x="1157400" y="5841520"/>
                    <a:pt x="824149" y="5358682"/>
                  </a:cubicBezTo>
                  <a:cubicBezTo>
                    <a:pt x="424196" y="4779302"/>
                    <a:pt x="0" y="4381929"/>
                    <a:pt x="0" y="3630075"/>
                  </a:cubicBezTo>
                  <a:cubicBezTo>
                    <a:pt x="0" y="1625174"/>
                    <a:pt x="2089794" y="0"/>
                    <a:pt x="415010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Freeform: Shape 78">
              <a:extLst>
                <a:ext uri="{FF2B5EF4-FFF2-40B4-BE49-F238E27FC236}">
                  <a16:creationId xmlns:a16="http://schemas.microsoft.com/office/drawing/2014/main" id="{A66409EC-9CC3-482A-A4A5-54ED092B3F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0322" y="353119"/>
              <a:ext cx="6321679" cy="6521594"/>
            </a:xfrm>
            <a:custGeom>
              <a:avLst/>
              <a:gdLst>
                <a:gd name="connsiteX0" fmla="*/ 4150102 w 6321679"/>
                <a:gd name="connsiteY0" fmla="*/ 0 h 6521594"/>
                <a:gd name="connsiteX1" fmla="*/ 6083891 w 6321679"/>
                <a:gd name="connsiteY1" fmla="*/ 619943 h 6521594"/>
                <a:gd name="connsiteX2" fmla="*/ 6321679 w 6321679"/>
                <a:gd name="connsiteY2" fmla="*/ 822247 h 6521594"/>
                <a:gd name="connsiteX3" fmla="*/ 6321679 w 6321679"/>
                <a:gd name="connsiteY3" fmla="*/ 2150195 h 6521594"/>
                <a:gd name="connsiteX4" fmla="*/ 6241288 w 6321679"/>
                <a:gd name="connsiteY4" fmla="*/ 1985338 h 6521594"/>
                <a:gd name="connsiteX5" fmla="*/ 5949367 w 6321679"/>
                <a:gd name="connsiteY5" fmla="*/ 1559997 h 6521594"/>
                <a:gd name="connsiteX6" fmla="*/ 5193362 w 6321679"/>
                <a:gd name="connsiteY6" fmla="*/ 986156 h 6521594"/>
                <a:gd name="connsiteX7" fmla="*/ 4150102 w 6321679"/>
                <a:gd name="connsiteY7" fmla="*/ 772850 h 6521594"/>
                <a:gd name="connsiteX8" fmla="*/ 2914861 w 6321679"/>
                <a:gd name="connsiteY8" fmla="*/ 1006637 h 6521594"/>
                <a:gd name="connsiteX9" fmla="*/ 1814073 w 6321679"/>
                <a:gd name="connsiteY9" fmla="*/ 1650163 h 6521594"/>
                <a:gd name="connsiteX10" fmla="*/ 1057412 w 6321679"/>
                <a:gd name="connsiteY10" fmla="*/ 2571657 h 6521594"/>
                <a:gd name="connsiteX11" fmla="*/ 786277 w 6321679"/>
                <a:gd name="connsiteY11" fmla="*/ 3630204 h 6521594"/>
                <a:gd name="connsiteX12" fmla="*/ 1233931 w 6321679"/>
                <a:gd name="connsiteY12" fmla="*/ 4592016 h 6521594"/>
                <a:gd name="connsiteX13" fmla="*/ 1474795 w 6321679"/>
                <a:gd name="connsiteY13" fmla="*/ 4924985 h 6521594"/>
                <a:gd name="connsiteX14" fmla="*/ 2393691 w 6321679"/>
                <a:gd name="connsiteY14" fmla="*/ 5846995 h 6521594"/>
                <a:gd name="connsiteX15" fmla="*/ 3601805 w 6321679"/>
                <a:gd name="connsiteY15" fmla="*/ 6155876 h 6521594"/>
                <a:gd name="connsiteX16" fmla="*/ 4378909 w 6321679"/>
                <a:gd name="connsiteY16" fmla="*/ 5959186 h 6521594"/>
                <a:gd name="connsiteX17" fmla="*/ 5218129 w 6321679"/>
                <a:gd name="connsiteY17" fmla="*/ 5391271 h 6521594"/>
                <a:gd name="connsiteX18" fmla="*/ 5425313 w 6321679"/>
                <a:gd name="connsiteY18" fmla="*/ 5233481 h 6521594"/>
                <a:gd name="connsiteX19" fmla="*/ 6254366 w 6321679"/>
                <a:gd name="connsiteY19" fmla="*/ 4534301 h 6521594"/>
                <a:gd name="connsiteX20" fmla="*/ 6321679 w 6321679"/>
                <a:gd name="connsiteY20" fmla="*/ 4456641 h 6521594"/>
                <a:gd name="connsiteX21" fmla="*/ 6321679 w 6321679"/>
                <a:gd name="connsiteY21" fmla="*/ 5523097 h 6521594"/>
                <a:gd name="connsiteX22" fmla="*/ 6024428 w 6321679"/>
                <a:gd name="connsiteY22" fmla="*/ 5754969 h 6521594"/>
                <a:gd name="connsiteX23" fmla="*/ 5702345 w 6321679"/>
                <a:gd name="connsiteY23" fmla="*/ 6000018 h 6521594"/>
                <a:gd name="connsiteX24" fmla="*/ 4988380 w 6321679"/>
                <a:gd name="connsiteY24" fmla="*/ 6506549 h 6521594"/>
                <a:gd name="connsiteX25" fmla="*/ 4961490 w 6321679"/>
                <a:gd name="connsiteY25" fmla="*/ 6521594 h 6521594"/>
                <a:gd name="connsiteX26" fmla="*/ 2011326 w 6321679"/>
                <a:gd name="connsiteY26" fmla="*/ 6521594 h 6521594"/>
                <a:gd name="connsiteX27" fmla="*/ 1982893 w 6321679"/>
                <a:gd name="connsiteY27" fmla="*/ 6505768 h 6521594"/>
                <a:gd name="connsiteX28" fmla="*/ 824149 w 6321679"/>
                <a:gd name="connsiteY28" fmla="*/ 5358682 h 6521594"/>
                <a:gd name="connsiteX29" fmla="*/ 0 w 6321679"/>
                <a:gd name="connsiteY29" fmla="*/ 3630075 h 6521594"/>
                <a:gd name="connsiteX30" fmla="*/ 4150102 w 6321679"/>
                <a:gd name="connsiteY30" fmla="*/ 0 h 652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1679" h="6521594">
                  <a:moveTo>
                    <a:pt x="4150102" y="0"/>
                  </a:moveTo>
                  <a:cubicBezTo>
                    <a:pt x="4918148" y="0"/>
                    <a:pt x="5569597" y="228540"/>
                    <a:pt x="6083891" y="619943"/>
                  </a:cubicBezTo>
                  <a:lnTo>
                    <a:pt x="6321679" y="822247"/>
                  </a:lnTo>
                  <a:lnTo>
                    <a:pt x="6321679" y="2150195"/>
                  </a:lnTo>
                  <a:lnTo>
                    <a:pt x="6241288" y="1985338"/>
                  </a:lnTo>
                  <a:cubicBezTo>
                    <a:pt x="6156788" y="1831195"/>
                    <a:pt x="6059249" y="1688709"/>
                    <a:pt x="5949367" y="1559997"/>
                  </a:cubicBezTo>
                  <a:cubicBezTo>
                    <a:pt x="5737073" y="1311397"/>
                    <a:pt x="5482843" y="1118314"/>
                    <a:pt x="5193362" y="986156"/>
                  </a:cubicBezTo>
                  <a:cubicBezTo>
                    <a:pt x="4883437" y="844596"/>
                    <a:pt x="4532365" y="772850"/>
                    <a:pt x="4150102" y="772850"/>
                  </a:cubicBezTo>
                  <a:cubicBezTo>
                    <a:pt x="3746218" y="772850"/>
                    <a:pt x="3319008" y="853613"/>
                    <a:pt x="2914861" y="1006637"/>
                  </a:cubicBezTo>
                  <a:cubicBezTo>
                    <a:pt x="2515039" y="1157857"/>
                    <a:pt x="2134350" y="1380438"/>
                    <a:pt x="1814073" y="1650163"/>
                  </a:cubicBezTo>
                  <a:cubicBezTo>
                    <a:pt x="1494190" y="1919502"/>
                    <a:pt x="1232622" y="2238173"/>
                    <a:pt x="1057412" y="2571657"/>
                  </a:cubicBezTo>
                  <a:cubicBezTo>
                    <a:pt x="877486" y="2914158"/>
                    <a:pt x="786277" y="3270313"/>
                    <a:pt x="786277" y="3630204"/>
                  </a:cubicBezTo>
                  <a:cubicBezTo>
                    <a:pt x="786277" y="3974121"/>
                    <a:pt x="923483" y="4173646"/>
                    <a:pt x="1233931" y="4592016"/>
                  </a:cubicBezTo>
                  <a:cubicBezTo>
                    <a:pt x="1311641" y="4696736"/>
                    <a:pt x="1391972" y="4805064"/>
                    <a:pt x="1474795" y="4924985"/>
                  </a:cubicBezTo>
                  <a:cubicBezTo>
                    <a:pt x="1767682" y="5349278"/>
                    <a:pt x="2068172" y="5650948"/>
                    <a:pt x="2393691" y="5846995"/>
                  </a:cubicBezTo>
                  <a:cubicBezTo>
                    <a:pt x="2738735" y="6054891"/>
                    <a:pt x="3133971" y="6155876"/>
                    <a:pt x="3601805" y="6155876"/>
                  </a:cubicBezTo>
                  <a:cubicBezTo>
                    <a:pt x="3867305" y="6155876"/>
                    <a:pt x="4114196" y="6093405"/>
                    <a:pt x="4378909" y="5959186"/>
                  </a:cubicBezTo>
                  <a:cubicBezTo>
                    <a:pt x="4650699" y="5821362"/>
                    <a:pt x="4919737" y="5620421"/>
                    <a:pt x="5218129" y="5391271"/>
                  </a:cubicBezTo>
                  <a:cubicBezTo>
                    <a:pt x="5288107" y="5337558"/>
                    <a:pt x="5357824" y="5284617"/>
                    <a:pt x="5425313" y="5233481"/>
                  </a:cubicBezTo>
                  <a:cubicBezTo>
                    <a:pt x="5739037" y="4995556"/>
                    <a:pt x="6037512" y="4769168"/>
                    <a:pt x="6254366" y="4534301"/>
                  </a:cubicBezTo>
                  <a:lnTo>
                    <a:pt x="6321679" y="4456641"/>
                  </a:lnTo>
                  <a:lnTo>
                    <a:pt x="6321679" y="5523097"/>
                  </a:lnTo>
                  <a:lnTo>
                    <a:pt x="6024428" y="5754969"/>
                  </a:lnTo>
                  <a:cubicBezTo>
                    <a:pt x="5918395" y="5835747"/>
                    <a:pt x="5810491" y="5916953"/>
                    <a:pt x="5702345" y="6000018"/>
                  </a:cubicBezTo>
                  <a:cubicBezTo>
                    <a:pt x="5466020" y="6181541"/>
                    <a:pt x="5232938" y="6357503"/>
                    <a:pt x="4988380" y="6506549"/>
                  </a:cubicBezTo>
                  <a:lnTo>
                    <a:pt x="4961490" y="6521594"/>
                  </a:lnTo>
                  <a:lnTo>
                    <a:pt x="2011326" y="6521594"/>
                  </a:lnTo>
                  <a:lnTo>
                    <a:pt x="1982893" y="6505768"/>
                  </a:lnTo>
                  <a:cubicBezTo>
                    <a:pt x="1531799" y="6233999"/>
                    <a:pt x="1157400" y="5841520"/>
                    <a:pt x="824149" y="5358682"/>
                  </a:cubicBezTo>
                  <a:cubicBezTo>
                    <a:pt x="424196" y="4779302"/>
                    <a:pt x="0" y="4381929"/>
                    <a:pt x="0" y="3630075"/>
                  </a:cubicBezTo>
                  <a:cubicBezTo>
                    <a:pt x="0" y="1625174"/>
                    <a:pt x="2089794" y="0"/>
                    <a:pt x="415010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122" name="Picture 2" descr="Math with Mrs. D: Industrial Revolution Presentation with a Smidgen of Math">
            <a:extLst>
              <a:ext uri="{FF2B5EF4-FFF2-40B4-BE49-F238E27FC236}">
                <a16:creationId xmlns:a16="http://schemas.microsoft.com/office/drawing/2014/main" id="{DFA92F69-B362-43B5-86C3-966CDB3844BE}"/>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811291" y="2784090"/>
            <a:ext cx="3936434" cy="437997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1083306"/>
          </a:xfrm>
          <a:prstGeom prst="rect">
            <a:avLst/>
          </a:prstGeom>
        </p:spPr>
      </p:pic>
      <p:sp>
        <p:nvSpPr>
          <p:cNvPr id="15" name="TextBox 14">
            <a:extLst>
              <a:ext uri="{FF2B5EF4-FFF2-40B4-BE49-F238E27FC236}">
                <a16:creationId xmlns:a16="http://schemas.microsoft.com/office/drawing/2014/main" id="{8D42F56D-7C23-4C65-9CF0-2F3EAD799934}"/>
              </a:ext>
            </a:extLst>
          </p:cNvPr>
          <p:cNvSpPr txBox="1"/>
          <p:nvPr/>
        </p:nvSpPr>
        <p:spPr>
          <a:xfrm>
            <a:off x="487067" y="207666"/>
            <a:ext cx="5331172"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FURTHER PRACTICE</a:t>
            </a:r>
          </a:p>
        </p:txBody>
      </p:sp>
    </p:spTree>
    <p:extLst>
      <p:ext uri="{BB962C8B-B14F-4D97-AF65-F5344CB8AC3E}">
        <p14:creationId xmlns:p14="http://schemas.microsoft.com/office/powerpoint/2010/main" val="6265168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Math with Mrs. D: Industrial Revolution Presentation with a Smidgen of Math">
            <a:extLst>
              <a:ext uri="{FF2B5EF4-FFF2-40B4-BE49-F238E27FC236}">
                <a16:creationId xmlns:a16="http://schemas.microsoft.com/office/drawing/2014/main" id="{DFA92F69-B362-43B5-86C3-966CDB3844BE}"/>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98302" y="2285249"/>
            <a:ext cx="3567975" cy="397000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0"/>
            <a:ext cx="12192000" cy="1083306"/>
          </a:xfrm>
          <a:prstGeom prst="rect">
            <a:avLst/>
          </a:prstGeom>
        </p:spPr>
      </p:pic>
      <p:sp>
        <p:nvSpPr>
          <p:cNvPr id="15" name="TextBox 14">
            <a:extLst>
              <a:ext uri="{FF2B5EF4-FFF2-40B4-BE49-F238E27FC236}">
                <a16:creationId xmlns:a16="http://schemas.microsoft.com/office/drawing/2014/main" id="{8D42F56D-7C23-4C65-9CF0-2F3EAD799934}"/>
              </a:ext>
            </a:extLst>
          </p:cNvPr>
          <p:cNvSpPr txBox="1"/>
          <p:nvPr/>
        </p:nvSpPr>
        <p:spPr>
          <a:xfrm>
            <a:off x="487066" y="207818"/>
            <a:ext cx="5840997"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FURTHER PRACTICE</a:t>
            </a:r>
          </a:p>
        </p:txBody>
      </p:sp>
      <p:pic>
        <p:nvPicPr>
          <p:cNvPr id="2" name="a3a8a25bafad357e71faac622e90c895">
            <a:hlinkClick r:id="" action="ppaction://media"/>
            <a:extLst>
              <a:ext uri="{FF2B5EF4-FFF2-40B4-BE49-F238E27FC236}">
                <a16:creationId xmlns:a16="http://schemas.microsoft.com/office/drawing/2014/main" id="{65395B37-9FDF-4115-B1A6-7E584CB0645B}"/>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7"/>
          <a:srcRect l="1" t="5143" r="1187" b="43018"/>
          <a:stretch/>
        </p:blipFill>
        <p:spPr>
          <a:xfrm>
            <a:off x="3766277" y="1877494"/>
            <a:ext cx="3872343" cy="4687982"/>
          </a:xfrm>
          <a:prstGeom prst="roundRect">
            <a:avLst>
              <a:gd name="adj" fmla="val 5439"/>
            </a:avLst>
          </a:prstGeom>
          <a:ln>
            <a:noFill/>
          </a:ln>
          <a:effectLst>
            <a:innerShdw blurRad="114300" dist="50800">
              <a:srgbClr val="000000">
                <a:alpha val="0"/>
              </a:srgbClr>
            </a:innerShdw>
          </a:effectLst>
        </p:spPr>
      </p:pic>
      <p:sp>
        <p:nvSpPr>
          <p:cNvPr id="3" name="Speech Bubble: Rectangle with Corners Rounded 2">
            <a:extLst>
              <a:ext uri="{FF2B5EF4-FFF2-40B4-BE49-F238E27FC236}">
                <a16:creationId xmlns:a16="http://schemas.microsoft.com/office/drawing/2014/main" id="{D7A02F89-3DBB-4D98-9AE4-5BF33AE89B02}"/>
              </a:ext>
            </a:extLst>
          </p:cNvPr>
          <p:cNvSpPr/>
          <p:nvPr/>
        </p:nvSpPr>
        <p:spPr>
          <a:xfrm>
            <a:off x="7767204" y="1975025"/>
            <a:ext cx="4025772" cy="4590451"/>
          </a:xfrm>
          <a:prstGeom prst="wedgeRoundRectCallout">
            <a:avLst>
              <a:gd name="adj1" fmla="val -86209"/>
              <a:gd name="adj2" fmla="val -31597"/>
              <a:gd name="adj3" fmla="val 16667"/>
            </a:avLst>
          </a:prstGeom>
          <a:no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spcBef>
                <a:spcPts val="600"/>
              </a:spcBef>
              <a:spcAft>
                <a:spcPts val="600"/>
              </a:spcAft>
            </a:pPr>
            <a:r>
              <a:rPr lang="en-GB" sz="2400" i="1" dirty="0">
                <a:solidFill>
                  <a:schemeClr val="accent6">
                    <a:lumMod val="50000"/>
                  </a:schemeClr>
                </a:solidFill>
                <a:effectLst>
                  <a:outerShdw blurRad="38100" dist="38100" dir="2700000" algn="tl">
                    <a:srgbClr val="000000">
                      <a:alpha val="43137"/>
                    </a:srgbClr>
                  </a:outerShdw>
                </a:effectLst>
                <a:latin typeface="ChronicaProMediumIt"/>
              </a:rPr>
              <a:t>My friend's name is Steve. His favourite film is Finding Nemo because he loves animated films from Disney. The main character "Nemo" was voiced by Albert Brooks. This animated film is both educational, moving </a:t>
            </a:r>
            <a:r>
              <a:rPr lang="en-GB" sz="2400" b="0" i="1" dirty="0">
                <a:solidFill>
                  <a:schemeClr val="accent6">
                    <a:lumMod val="50000"/>
                  </a:schemeClr>
                </a:solidFill>
                <a:effectLst>
                  <a:outerShdw blurRad="38100" dist="38100" dir="2700000" algn="tl">
                    <a:srgbClr val="000000">
                      <a:alpha val="43137"/>
                    </a:srgbClr>
                  </a:outerShdw>
                </a:effectLst>
                <a:latin typeface="ChronicaProMediumIt"/>
              </a:rPr>
              <a:t>and funny.</a:t>
            </a:r>
            <a:endParaRPr lang="en-GB" sz="2400" i="1" dirty="0">
              <a:solidFill>
                <a:schemeClr val="accent6">
                  <a:lumMod val="50000"/>
                </a:schemeClr>
              </a:solidFill>
              <a:effectLst>
                <a:outerShdw blurRad="38100" dist="38100" dir="2700000" algn="tl">
                  <a:srgbClr val="000000">
                    <a:alpha val="43137"/>
                  </a:srgbClr>
                </a:outerShdw>
              </a:effectLst>
              <a:latin typeface="ChronicaProMediumIt"/>
            </a:endParaRPr>
          </a:p>
        </p:txBody>
      </p:sp>
      <p:sp>
        <p:nvSpPr>
          <p:cNvPr id="7" name="TextBox 6">
            <a:extLst>
              <a:ext uri="{FF2B5EF4-FFF2-40B4-BE49-F238E27FC236}">
                <a16:creationId xmlns:a16="http://schemas.microsoft.com/office/drawing/2014/main" id="{2BB43E80-FAEA-47DF-A3AD-0CC4402B18A7}"/>
              </a:ext>
            </a:extLst>
          </p:cNvPr>
          <p:cNvSpPr txBox="1"/>
          <p:nvPr/>
        </p:nvSpPr>
        <p:spPr>
          <a:xfrm>
            <a:off x="1042458" y="1215784"/>
            <a:ext cx="10964012" cy="523220"/>
          </a:xfrm>
          <a:prstGeom prst="rect">
            <a:avLst/>
          </a:prstGeom>
          <a:noFill/>
          <a:effectLst/>
        </p:spPr>
        <p:txBody>
          <a:bodyPr wrap="square" rtlCol="0">
            <a:spAutoFit/>
          </a:bodyPr>
          <a:lstStyle/>
          <a:p>
            <a:r>
              <a:rPr lang="en-US" sz="2800" b="1">
                <a:effectLst>
                  <a:glow rad="88900">
                    <a:schemeClr val="bg1"/>
                  </a:glow>
                </a:effectLst>
                <a:latin typeface="Arial" panose="020B0604020202020204" pitchFamily="34" charset="0"/>
                <a:cs typeface="Arial" panose="020B0604020202020204" pitchFamily="34" charset="0"/>
              </a:rPr>
              <a:t>Report your results to the class.</a:t>
            </a:r>
            <a:endParaRPr lang="en-US" sz="2800" b="1" dirty="0">
              <a:effectLst>
                <a:glow rad="88900">
                  <a:schemeClr val="bg1"/>
                </a:glow>
              </a:effectLst>
              <a:latin typeface="Arial" panose="020B0604020202020204" pitchFamily="34" charset="0"/>
              <a:cs typeface="Arial" panose="020B0604020202020204" pitchFamily="34" charset="0"/>
            </a:endParaRPr>
          </a:p>
        </p:txBody>
      </p:sp>
      <p:sp>
        <p:nvSpPr>
          <p:cNvPr id="9" name="Rounded Rectangle 15">
            <a:extLst>
              <a:ext uri="{FF2B5EF4-FFF2-40B4-BE49-F238E27FC236}">
                <a16:creationId xmlns:a16="http://schemas.microsoft.com/office/drawing/2014/main" id="{74473FAC-0397-4D1C-A049-50AA36857B1A}"/>
              </a:ext>
            </a:extLst>
          </p:cNvPr>
          <p:cNvSpPr/>
          <p:nvPr/>
        </p:nvSpPr>
        <p:spPr>
          <a:xfrm>
            <a:off x="487067" y="1215784"/>
            <a:ext cx="502606" cy="502606"/>
          </a:xfrm>
          <a:prstGeom prst="roundRect">
            <a:avLst/>
          </a:prstGeom>
          <a:solidFill>
            <a:srgbClr val="0F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0" name="TextBox 9">
            <a:extLst>
              <a:ext uri="{FF2B5EF4-FFF2-40B4-BE49-F238E27FC236}">
                <a16:creationId xmlns:a16="http://schemas.microsoft.com/office/drawing/2014/main" id="{96732016-9C21-43F6-BAD2-DB9F782F74FB}"/>
              </a:ext>
            </a:extLst>
          </p:cNvPr>
          <p:cNvSpPr txBox="1"/>
          <p:nvPr/>
        </p:nvSpPr>
        <p:spPr>
          <a:xfrm>
            <a:off x="539852" y="1113144"/>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5</a:t>
            </a:r>
          </a:p>
        </p:txBody>
      </p:sp>
    </p:spTree>
    <p:extLst>
      <p:ext uri="{BB962C8B-B14F-4D97-AF65-F5344CB8AC3E}">
        <p14:creationId xmlns:p14="http://schemas.microsoft.com/office/powerpoint/2010/main" val="3182974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69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00"/>
                                        <p:tgtEl>
                                          <p:spTgt spid="2"/>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2"/>
                </p:tgtEl>
              </p:cMediaNode>
            </p:video>
            <p:seq concurrent="1" nextAc="seek">
              <p:cTn id="16" restart="whenNotActive" fill="hold" evtFilter="cancelBubble" nodeType="interactiveSeq">
                <p:stCondLst>
                  <p:cond evt="onClick" delay="0">
                    <p:tgtEl>
                      <p:spTgt spid="2"/>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2"/>
                                        </p:tgtEl>
                                      </p:cBhvr>
                                    </p:cmd>
                                  </p:childTnLst>
                                </p:cTn>
                              </p:par>
                            </p:childTnLst>
                          </p:cTn>
                        </p:par>
                      </p:childTnLst>
                    </p:cTn>
                  </p:par>
                </p:childTnLst>
              </p:cTn>
              <p:nextCondLst>
                <p:cond evt="onClick" delay="0">
                  <p:tgtEl>
                    <p:spTgt spid="2"/>
                  </p:tgtEl>
                </p:cond>
              </p:nextCondLst>
            </p:seq>
          </p:childTnLst>
        </p:cTn>
      </p:par>
    </p:tnLst>
    <p:bldLst>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9"/>
          <p:cNvSpPr/>
          <p:nvPr/>
        </p:nvSpPr>
        <p:spPr>
          <a:xfrm>
            <a:off x="4567839" y="1755498"/>
            <a:ext cx="2162852" cy="845902"/>
          </a:xfrm>
          <a:custGeom>
            <a:avLst/>
            <a:gdLst>
              <a:gd name="connsiteX0" fmla="*/ 0 w 1728196"/>
              <a:gd name="connsiteY0" fmla="*/ 0 h 941884"/>
              <a:gd name="connsiteX1" fmla="*/ 1728196 w 1728196"/>
              <a:gd name="connsiteY1" fmla="*/ 0 h 941884"/>
              <a:gd name="connsiteX2" fmla="*/ 1728196 w 1728196"/>
              <a:gd name="connsiteY2" fmla="*/ 941884 h 941884"/>
              <a:gd name="connsiteX3" fmla="*/ 0 w 1728196"/>
              <a:gd name="connsiteY3" fmla="*/ 941884 h 941884"/>
              <a:gd name="connsiteX4" fmla="*/ 0 w 1728196"/>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96" h="941884">
                <a:moveTo>
                  <a:pt x="0" y="0"/>
                </a:moveTo>
                <a:lnTo>
                  <a:pt x="1728196" y="0"/>
                </a:lnTo>
                <a:lnTo>
                  <a:pt x="1728196"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1" name="Freeform 10"/>
          <p:cNvSpPr/>
          <p:nvPr/>
        </p:nvSpPr>
        <p:spPr>
          <a:xfrm>
            <a:off x="3977081" y="5090340"/>
            <a:ext cx="1603229" cy="845902"/>
          </a:xfrm>
          <a:custGeom>
            <a:avLst/>
            <a:gdLst>
              <a:gd name="connsiteX0" fmla="*/ 0 w 1419439"/>
              <a:gd name="connsiteY0" fmla="*/ 0 h 941884"/>
              <a:gd name="connsiteX1" fmla="*/ 1419439 w 1419439"/>
              <a:gd name="connsiteY1" fmla="*/ 0 h 941884"/>
              <a:gd name="connsiteX2" fmla="*/ 1419439 w 1419439"/>
              <a:gd name="connsiteY2" fmla="*/ 941884 h 941884"/>
              <a:gd name="connsiteX3" fmla="*/ 0 w 1419439"/>
              <a:gd name="connsiteY3" fmla="*/ 941884 h 941884"/>
              <a:gd name="connsiteX4" fmla="*/ 0 w 1419439"/>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439" h="941884">
                <a:moveTo>
                  <a:pt x="0" y="0"/>
                </a:moveTo>
                <a:lnTo>
                  <a:pt x="1419439" y="0"/>
                </a:lnTo>
                <a:lnTo>
                  <a:pt x="1419439"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6" name="Rounded Rectangle 15"/>
          <p:cNvSpPr/>
          <p:nvPr/>
        </p:nvSpPr>
        <p:spPr>
          <a:xfrm>
            <a:off x="611273" y="1117955"/>
            <a:ext cx="1949215" cy="655074"/>
          </a:xfrm>
          <a:prstGeom prst="roundRect">
            <a:avLst/>
          </a:prstGeom>
          <a:solidFill>
            <a:srgbClr val="48C0B6"/>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ea typeface="Adobe Gothic Std B" panose="020B0800000000000000" pitchFamily="34" charset="-128"/>
              </a:rPr>
              <a:t>WARM-UP</a:t>
            </a:r>
            <a:endParaRPr lang="en-GB" dirty="0">
              <a:solidFill>
                <a:schemeClr val="tx1"/>
              </a:solidFill>
              <a:ea typeface="Adobe Gothic Std B" panose="020B0800000000000000" pitchFamily="34" charset="-128"/>
            </a:endParaRPr>
          </a:p>
        </p:txBody>
      </p:sp>
      <p:sp>
        <p:nvSpPr>
          <p:cNvPr id="17" name="Rounded Rectangle 16"/>
          <p:cNvSpPr/>
          <p:nvPr/>
        </p:nvSpPr>
        <p:spPr>
          <a:xfrm>
            <a:off x="2922723" y="2432960"/>
            <a:ext cx="2162852" cy="701893"/>
          </a:xfrm>
          <a:prstGeom prst="roundRect">
            <a:avLst/>
          </a:prstGeom>
          <a:solidFill>
            <a:srgbClr val="48C0B6"/>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EVERYDAY ENGLISH</a:t>
            </a:r>
            <a:endParaRPr lang="en-GB" dirty="0">
              <a:solidFill>
                <a:schemeClr val="tx1"/>
              </a:solidFill>
            </a:endParaRPr>
          </a:p>
        </p:txBody>
      </p:sp>
      <p:sp>
        <p:nvSpPr>
          <p:cNvPr id="18" name="Rounded Rectangle 17"/>
          <p:cNvSpPr/>
          <p:nvPr/>
        </p:nvSpPr>
        <p:spPr>
          <a:xfrm>
            <a:off x="611273" y="4168347"/>
            <a:ext cx="1950733" cy="634749"/>
          </a:xfrm>
          <a:prstGeom prst="roundRect">
            <a:avLst/>
          </a:prstGeom>
          <a:solidFill>
            <a:srgbClr val="48C0B6"/>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A SURVEY ABOUT FILMS</a:t>
            </a:r>
          </a:p>
        </p:txBody>
      </p:sp>
      <p:sp>
        <p:nvSpPr>
          <p:cNvPr id="19" name="Rounded Rectangle 18"/>
          <p:cNvSpPr/>
          <p:nvPr/>
        </p:nvSpPr>
        <p:spPr>
          <a:xfrm>
            <a:off x="2934850" y="5399708"/>
            <a:ext cx="2150725" cy="566220"/>
          </a:xfrm>
          <a:prstGeom prst="roundRect">
            <a:avLst/>
          </a:prstGeom>
          <a:solidFill>
            <a:srgbClr val="48C0B6"/>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FURTHER PRACTICE</a:t>
            </a:r>
            <a:endParaRPr lang="en-GB" dirty="0">
              <a:solidFill>
                <a:schemeClr val="tx1"/>
              </a:solidFill>
            </a:endParaRPr>
          </a:p>
        </p:txBody>
      </p:sp>
      <p:sp>
        <p:nvSpPr>
          <p:cNvPr id="20" name="Rectangle 19"/>
          <p:cNvSpPr/>
          <p:nvPr/>
        </p:nvSpPr>
        <p:spPr>
          <a:xfrm>
            <a:off x="5571062" y="1171434"/>
            <a:ext cx="5459396" cy="584064"/>
          </a:xfrm>
          <a:prstGeom prst="rect">
            <a:avLst/>
          </a:prstGeom>
          <a:solidFill>
            <a:srgbClr val="CBEAF0"/>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rgbClr val="FF0000"/>
                </a:solidFill>
              </a:rPr>
              <a:t>Game: </a:t>
            </a:r>
            <a:r>
              <a:rPr lang="en-US" dirty="0">
                <a:solidFill>
                  <a:schemeClr val="tx1"/>
                </a:solidFill>
              </a:rPr>
              <a:t>Conversation rearranging</a:t>
            </a:r>
            <a:endParaRPr lang="en-GB" dirty="0">
              <a:solidFill>
                <a:schemeClr val="tx1"/>
              </a:solidFill>
            </a:endParaRPr>
          </a:p>
        </p:txBody>
      </p:sp>
      <p:sp>
        <p:nvSpPr>
          <p:cNvPr id="21" name="Rectangle 20"/>
          <p:cNvSpPr/>
          <p:nvPr/>
        </p:nvSpPr>
        <p:spPr>
          <a:xfrm>
            <a:off x="5590413" y="1903537"/>
            <a:ext cx="5456245" cy="1891127"/>
          </a:xfrm>
          <a:prstGeom prst="rect">
            <a:avLst/>
          </a:prstGeom>
          <a:solidFill>
            <a:srgbClr val="CBEAF0"/>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Suggestions - Accepting &amp; </a:t>
            </a:r>
            <a:r>
              <a:rPr lang="en-US">
                <a:solidFill>
                  <a:schemeClr val="tx1"/>
                </a:solidFill>
              </a:rPr>
              <a:t>Declining suggestions</a:t>
            </a:r>
          </a:p>
          <a:p>
            <a:r>
              <a:rPr lang="en-US" b="1">
                <a:solidFill>
                  <a:srgbClr val="FF0000"/>
                </a:solidFill>
              </a:rPr>
              <a:t>Everyday English</a:t>
            </a:r>
          </a:p>
          <a:p>
            <a:pPr marL="285750" indent="-285750">
              <a:buFont typeface="Arial" panose="020B0604020202020204" pitchFamily="34" charset="0"/>
              <a:buChar char="•"/>
            </a:pPr>
            <a:r>
              <a:rPr lang="en-US">
                <a:solidFill>
                  <a:schemeClr val="tx1"/>
                </a:solidFill>
              </a:rPr>
              <a:t>Task 1: Listen and read the conversations. Pay attention to the highlighted sentences.</a:t>
            </a:r>
          </a:p>
          <a:p>
            <a:pPr marL="285750" indent="-285750">
              <a:buFont typeface="Arial" panose="020B0604020202020204" pitchFamily="34" charset="0"/>
              <a:buChar char="•"/>
            </a:pPr>
            <a:r>
              <a:rPr lang="en-US">
                <a:solidFill>
                  <a:schemeClr val="tx1"/>
                </a:solidFill>
              </a:rPr>
              <a:t>Task 2: Work in pairs. Make similar conversations with the following situations.</a:t>
            </a:r>
          </a:p>
        </p:txBody>
      </p:sp>
      <p:sp>
        <p:nvSpPr>
          <p:cNvPr id="22" name="Rectangle 21"/>
          <p:cNvSpPr/>
          <p:nvPr/>
        </p:nvSpPr>
        <p:spPr>
          <a:xfrm>
            <a:off x="5585944" y="3883334"/>
            <a:ext cx="5465180" cy="1486688"/>
          </a:xfrm>
          <a:prstGeom prst="rect">
            <a:avLst/>
          </a:prstGeom>
          <a:solidFill>
            <a:srgbClr val="CBEAF0"/>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a:solidFill>
                  <a:srgbClr val="FF0000"/>
                </a:solidFill>
              </a:rPr>
              <a:t>A </a:t>
            </a:r>
            <a:r>
              <a:rPr lang="en-US" b="1" dirty="0">
                <a:solidFill>
                  <a:srgbClr val="FF0000"/>
                </a:solidFill>
              </a:rPr>
              <a:t>survey about films</a:t>
            </a:r>
          </a:p>
          <a:p>
            <a:pPr marL="285750" indent="-285750">
              <a:buFont typeface="Arial" panose="020B0604020202020204" pitchFamily="34" charset="0"/>
              <a:buChar char="•"/>
            </a:pPr>
            <a:r>
              <a:rPr lang="en-US" dirty="0">
                <a:solidFill>
                  <a:schemeClr val="tx1"/>
                </a:solidFill>
              </a:rPr>
              <a:t>Task 3: Listen to the conversation and fill in the blanks with the words you hear.</a:t>
            </a:r>
          </a:p>
          <a:p>
            <a:pPr marL="285750" indent="-285750">
              <a:buFont typeface="Arial" panose="020B0604020202020204" pitchFamily="34" charset="0"/>
              <a:buChar char="•"/>
            </a:pPr>
            <a:r>
              <a:rPr lang="en-US" dirty="0">
                <a:solidFill>
                  <a:schemeClr val="tx1"/>
                </a:solidFill>
              </a:rPr>
              <a:t>Task 4: Work in groups. Do a survey about your group members’ </a:t>
            </a:r>
            <a:r>
              <a:rPr lang="en-US" dirty="0" err="1">
                <a:solidFill>
                  <a:schemeClr val="tx1"/>
                </a:solidFill>
              </a:rPr>
              <a:t>favourite</a:t>
            </a:r>
            <a:r>
              <a:rPr lang="en-US" dirty="0">
                <a:solidFill>
                  <a:schemeClr val="tx1"/>
                </a:solidFill>
              </a:rPr>
              <a:t> films.</a:t>
            </a:r>
          </a:p>
        </p:txBody>
      </p:sp>
      <p:sp>
        <p:nvSpPr>
          <p:cNvPr id="23" name="Rectangle 22"/>
          <p:cNvSpPr/>
          <p:nvPr/>
        </p:nvSpPr>
        <p:spPr>
          <a:xfrm>
            <a:off x="5585947" y="5458691"/>
            <a:ext cx="5465179" cy="536922"/>
          </a:xfrm>
          <a:prstGeom prst="rect">
            <a:avLst/>
          </a:prstGeom>
          <a:solidFill>
            <a:srgbClr val="CBEAF0"/>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dirty="0">
                <a:solidFill>
                  <a:schemeClr val="tx1"/>
                </a:solidFill>
              </a:rPr>
              <a:t>Task 5: Report you results to the class.</a:t>
            </a:r>
            <a:endParaRPr lang="en-GB" dirty="0">
              <a:solidFill>
                <a:schemeClr val="tx1"/>
              </a:solidFill>
            </a:endParaRPr>
          </a:p>
        </p:txBody>
      </p:sp>
      <p:cxnSp>
        <p:nvCxnSpPr>
          <p:cNvPr id="24" name="Curved Connector 23"/>
          <p:cNvCxnSpPr>
            <a:cxnSpLocks/>
            <a:stCxn id="16" idx="3"/>
            <a:endCxn id="17" idx="0"/>
          </p:cNvCxnSpPr>
          <p:nvPr/>
        </p:nvCxnSpPr>
        <p:spPr>
          <a:xfrm>
            <a:off x="2560488" y="1445492"/>
            <a:ext cx="1443661" cy="987468"/>
          </a:xfrm>
          <a:prstGeom prst="curvedConnector2">
            <a:avLst/>
          </a:prstGeom>
          <a:ln w="57150">
            <a:solidFill>
              <a:srgbClr val="F7941E"/>
            </a:solidFill>
            <a:tailEnd type="triangle"/>
          </a:ln>
        </p:spPr>
        <p:style>
          <a:lnRef idx="3">
            <a:schemeClr val="accent6"/>
          </a:lnRef>
          <a:fillRef idx="0">
            <a:schemeClr val="accent6"/>
          </a:fillRef>
          <a:effectRef idx="2">
            <a:schemeClr val="accent6"/>
          </a:effectRef>
          <a:fontRef idx="minor">
            <a:schemeClr val="tx1"/>
          </a:fontRef>
        </p:style>
      </p:cxnSp>
      <p:cxnSp>
        <p:nvCxnSpPr>
          <p:cNvPr id="25" name="Curved Connector 24"/>
          <p:cNvCxnSpPr>
            <a:cxnSpLocks/>
            <a:stCxn id="17" idx="1"/>
            <a:endCxn id="18" idx="0"/>
          </p:cNvCxnSpPr>
          <p:nvPr/>
        </p:nvCxnSpPr>
        <p:spPr>
          <a:xfrm rot="10800000" flipV="1">
            <a:off x="1586641" y="2783907"/>
            <a:ext cx="1336083" cy="1384440"/>
          </a:xfrm>
          <a:prstGeom prst="curvedConnector2">
            <a:avLst/>
          </a:prstGeom>
          <a:ln w="57150">
            <a:solidFill>
              <a:srgbClr val="F7941E"/>
            </a:solidFill>
            <a:tailEnd type="triangle"/>
          </a:ln>
        </p:spPr>
        <p:style>
          <a:lnRef idx="3">
            <a:schemeClr val="accent6"/>
          </a:lnRef>
          <a:fillRef idx="0">
            <a:schemeClr val="accent6"/>
          </a:fillRef>
          <a:effectRef idx="2">
            <a:schemeClr val="accent6"/>
          </a:effectRef>
          <a:fontRef idx="minor">
            <a:schemeClr val="tx1"/>
          </a:fontRef>
        </p:style>
      </p:cxnSp>
      <p:cxnSp>
        <p:nvCxnSpPr>
          <p:cNvPr id="26" name="Curved Connector 25"/>
          <p:cNvCxnSpPr>
            <a:cxnSpLocks/>
            <a:stCxn id="18" idx="3"/>
            <a:endCxn id="19" idx="0"/>
          </p:cNvCxnSpPr>
          <p:nvPr/>
        </p:nvCxnSpPr>
        <p:spPr>
          <a:xfrm>
            <a:off x="2562006" y="4485722"/>
            <a:ext cx="1448207" cy="913986"/>
          </a:xfrm>
          <a:prstGeom prst="curvedConnector2">
            <a:avLst/>
          </a:prstGeom>
          <a:ln w="57150">
            <a:solidFill>
              <a:srgbClr val="F7941E"/>
            </a:solidFill>
            <a:tailEnd type="triangle"/>
          </a:ln>
        </p:spPr>
        <p:style>
          <a:lnRef idx="3">
            <a:schemeClr val="accent6"/>
          </a:lnRef>
          <a:fillRef idx="0">
            <a:schemeClr val="accent6"/>
          </a:fillRef>
          <a:effectRef idx="2">
            <a:schemeClr val="accent6"/>
          </a:effectRef>
          <a:fontRef idx="minor">
            <a:schemeClr val="tx1"/>
          </a:fontRef>
        </p:style>
      </p:cxnSp>
      <p:sp>
        <p:nvSpPr>
          <p:cNvPr id="44" name="Rounded Rectangle 43"/>
          <p:cNvSpPr/>
          <p:nvPr/>
        </p:nvSpPr>
        <p:spPr>
          <a:xfrm>
            <a:off x="4302684" y="339102"/>
            <a:ext cx="4618292" cy="625641"/>
          </a:xfrm>
          <a:prstGeom prst="roundRect">
            <a:avLst>
              <a:gd name="adj" fmla="val 42661"/>
            </a:avLst>
          </a:prstGeom>
          <a:solidFill>
            <a:srgbClr val="FF98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Picture 4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93790" y="193581"/>
            <a:ext cx="964452" cy="916490"/>
          </a:xfrm>
          <a:prstGeom prst="rect">
            <a:avLst/>
          </a:prstGeom>
        </p:spPr>
      </p:pic>
      <p:sp>
        <p:nvSpPr>
          <p:cNvPr id="27" name="Rounded Rectangle 26"/>
          <p:cNvSpPr/>
          <p:nvPr/>
        </p:nvSpPr>
        <p:spPr>
          <a:xfrm>
            <a:off x="611273" y="6110377"/>
            <a:ext cx="1950733" cy="552844"/>
          </a:xfrm>
          <a:prstGeom prst="roundRect">
            <a:avLst/>
          </a:prstGeom>
          <a:solidFill>
            <a:srgbClr val="48C0B6"/>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CONSOLIDATION</a:t>
            </a:r>
            <a:endParaRPr lang="en-GB" dirty="0">
              <a:solidFill>
                <a:schemeClr val="tx1"/>
              </a:solidFill>
            </a:endParaRPr>
          </a:p>
        </p:txBody>
      </p:sp>
      <p:cxnSp>
        <p:nvCxnSpPr>
          <p:cNvPr id="28" name="Curved Connector 27"/>
          <p:cNvCxnSpPr>
            <a:stCxn id="19" idx="1"/>
            <a:endCxn id="27" idx="0"/>
          </p:cNvCxnSpPr>
          <p:nvPr/>
        </p:nvCxnSpPr>
        <p:spPr>
          <a:xfrm rot="10800000" flipV="1">
            <a:off x="1586640" y="5682817"/>
            <a:ext cx="1348210" cy="427559"/>
          </a:xfrm>
          <a:prstGeom prst="curvedConnector2">
            <a:avLst/>
          </a:prstGeom>
          <a:ln w="57150">
            <a:solidFill>
              <a:srgbClr val="F7941E"/>
            </a:solidFill>
            <a:tailEnd type="triangle"/>
          </a:ln>
        </p:spPr>
        <p:style>
          <a:lnRef idx="3">
            <a:schemeClr val="accent6"/>
          </a:lnRef>
          <a:fillRef idx="0">
            <a:schemeClr val="accent6"/>
          </a:fillRef>
          <a:effectRef idx="2">
            <a:schemeClr val="accent6"/>
          </a:effectRef>
          <a:fontRef idx="minor">
            <a:schemeClr val="tx1"/>
          </a:fontRef>
        </p:style>
      </p:cxnSp>
      <p:sp>
        <p:nvSpPr>
          <p:cNvPr id="29" name="Rectangle 28"/>
          <p:cNvSpPr/>
          <p:nvPr/>
        </p:nvSpPr>
        <p:spPr>
          <a:xfrm>
            <a:off x="5585945" y="6084282"/>
            <a:ext cx="5465179" cy="684962"/>
          </a:xfrm>
          <a:prstGeom prst="rect">
            <a:avLst/>
          </a:prstGeom>
          <a:solidFill>
            <a:srgbClr val="CBEAF0"/>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dirty="0">
                <a:solidFill>
                  <a:schemeClr val="tx1"/>
                </a:solidFill>
              </a:rPr>
              <a:t>Wrap-up</a:t>
            </a:r>
          </a:p>
          <a:p>
            <a:pPr marL="285750" indent="-285750">
              <a:buFont typeface="Arial" panose="020B0604020202020204" pitchFamily="34" charset="0"/>
              <a:buChar char="•"/>
            </a:pPr>
            <a:r>
              <a:rPr lang="en-US">
                <a:solidFill>
                  <a:schemeClr val="tx1"/>
                </a:solidFill>
              </a:rPr>
              <a:t>Homework</a:t>
            </a:r>
            <a:endParaRPr lang="en-GB" dirty="0">
              <a:solidFill>
                <a:schemeClr val="tx1"/>
              </a:solidFill>
            </a:endParaRPr>
          </a:p>
        </p:txBody>
      </p:sp>
      <p:sp>
        <p:nvSpPr>
          <p:cNvPr id="30" name="TextBox 29"/>
          <p:cNvSpPr txBox="1"/>
          <p:nvPr/>
        </p:nvSpPr>
        <p:spPr>
          <a:xfrm>
            <a:off x="4715440" y="420993"/>
            <a:ext cx="4563618" cy="461665"/>
          </a:xfrm>
          <a:prstGeom prst="rect">
            <a:avLst/>
          </a:prstGeom>
          <a:noFill/>
        </p:spPr>
        <p:txBody>
          <a:bodyPr wrap="square" rtlCol="0">
            <a:spAutoFit/>
          </a:bodyPr>
          <a:lstStyle/>
          <a:p>
            <a:r>
              <a:rPr lang="en-US" sz="2400" b="1" dirty="0">
                <a:solidFill>
                  <a:schemeClr val="bg1"/>
                </a:solidFill>
              </a:rPr>
              <a:t>LESSON 4: COMMUNICATION</a:t>
            </a:r>
          </a:p>
        </p:txBody>
      </p:sp>
    </p:spTree>
    <p:extLst>
      <p:ext uri="{BB962C8B-B14F-4D97-AF65-F5344CB8AC3E}">
        <p14:creationId xmlns:p14="http://schemas.microsoft.com/office/powerpoint/2010/main" val="34372812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131589" y="1290971"/>
            <a:ext cx="10815315" cy="523220"/>
          </a:xfrm>
          <a:prstGeom prst="rect">
            <a:avLst/>
          </a:prstGeom>
          <a:noFill/>
          <a:effectLst/>
        </p:spPr>
        <p:txBody>
          <a:bodyPr wrap="square" rtlCol="0">
            <a:spAutoFit/>
          </a:bodyPr>
          <a:lstStyle/>
          <a:p>
            <a:r>
              <a:rPr lang="en-US" sz="2800" b="1">
                <a:effectLst>
                  <a:glow rad="88900">
                    <a:schemeClr val="bg1"/>
                  </a:glow>
                </a:effectLst>
                <a:latin typeface="Arial" panose="020B0604020202020204" pitchFamily="34" charset="0"/>
                <a:cs typeface="Arial" panose="020B0604020202020204" pitchFamily="34" charset="0"/>
              </a:rPr>
              <a:t>Wrap-up</a:t>
            </a:r>
            <a:endParaRPr lang="en-US" sz="2800" b="1" dirty="0">
              <a:effectLst>
                <a:glow rad="88900">
                  <a:schemeClr val="bg1"/>
                </a:glow>
              </a:effectLst>
              <a:latin typeface="Arial" panose="020B0604020202020204" pitchFamily="34" charset="0"/>
              <a:cs typeface="Arial" panose="020B0604020202020204" pitchFamily="34" charset="0"/>
            </a:endParaRPr>
          </a:p>
        </p:txBody>
      </p:sp>
      <p:sp>
        <p:nvSpPr>
          <p:cNvPr id="16" name="Rounded Rectangle 15"/>
          <p:cNvSpPr/>
          <p:nvPr/>
        </p:nvSpPr>
        <p:spPr>
          <a:xfrm>
            <a:off x="576198" y="1290971"/>
            <a:ext cx="502606" cy="502606"/>
          </a:xfrm>
          <a:prstGeom prst="roundRect">
            <a:avLst/>
          </a:prstGeom>
          <a:solidFill>
            <a:srgbClr val="0F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28983" y="1188331"/>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1</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1083306"/>
          </a:xfrm>
          <a:prstGeom prst="rect">
            <a:avLst/>
          </a:prstGeom>
        </p:spPr>
      </p:pic>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CONSOLIDATION</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C43B4EE5-D525-4443-B04E-58910A374BDA}"/>
              </a:ext>
            </a:extLst>
          </p:cNvPr>
          <p:cNvSpPr txBox="1"/>
          <p:nvPr/>
        </p:nvSpPr>
        <p:spPr>
          <a:xfrm>
            <a:off x="3692272" y="2021856"/>
            <a:ext cx="8410496" cy="671851"/>
          </a:xfrm>
          <a:prstGeom prst="rect">
            <a:avLst/>
          </a:prstGeom>
          <a:noFill/>
        </p:spPr>
        <p:txBody>
          <a:bodyPr wrap="square">
            <a:spAutoFit/>
          </a:bodyPr>
          <a:lstStyle/>
          <a:p>
            <a:pPr>
              <a:lnSpc>
                <a:spcPct val="150000"/>
              </a:lnSpc>
            </a:pPr>
            <a:r>
              <a:rPr lang="en-US" sz="2800" b="1" dirty="0">
                <a:latin typeface="Calibri (Body)"/>
              </a:rPr>
              <a:t>In this lesson, we have learnt to:</a:t>
            </a:r>
          </a:p>
        </p:txBody>
      </p:sp>
      <p:pic>
        <p:nvPicPr>
          <p:cNvPr id="5" name="Graphic 4" descr="Presentation with checklist with solid fill">
            <a:extLst>
              <a:ext uri="{FF2B5EF4-FFF2-40B4-BE49-F238E27FC236}">
                <a16:creationId xmlns:a16="http://schemas.microsoft.com/office/drawing/2014/main" id="{2646EDC4-49B4-46DA-9BC2-C7511D64D7B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28983" y="2520177"/>
            <a:ext cx="2452760" cy="2452760"/>
          </a:xfrm>
          <a:prstGeom prst="rect">
            <a:avLst/>
          </a:prstGeom>
        </p:spPr>
      </p:pic>
      <p:sp>
        <p:nvSpPr>
          <p:cNvPr id="10" name="TextBox 9">
            <a:extLst>
              <a:ext uri="{FF2B5EF4-FFF2-40B4-BE49-F238E27FC236}">
                <a16:creationId xmlns:a16="http://schemas.microsoft.com/office/drawing/2014/main" id="{373A9E07-91B0-411B-BA31-04F6DAE0D986}"/>
              </a:ext>
            </a:extLst>
          </p:cNvPr>
          <p:cNvSpPr txBox="1"/>
          <p:nvPr/>
        </p:nvSpPr>
        <p:spPr>
          <a:xfrm>
            <a:off x="3828218" y="2772003"/>
            <a:ext cx="6511520" cy="738664"/>
          </a:xfrm>
          <a:prstGeom prst="rect">
            <a:avLst/>
          </a:prstGeom>
          <a:noFill/>
        </p:spPr>
        <p:txBody>
          <a:bodyPr wrap="square">
            <a:spAutoFit/>
          </a:bodyPr>
          <a:lstStyle/>
          <a:p>
            <a:pPr marL="457200" indent="-457200">
              <a:lnSpc>
                <a:spcPct val="150000"/>
              </a:lnSpc>
              <a:buFont typeface="Wingdings" panose="05000000000000000000" pitchFamily="2" charset="2"/>
              <a:buChar char="ü"/>
            </a:pPr>
            <a:r>
              <a:rPr lang="en-US" sz="2800" dirty="0">
                <a:solidFill>
                  <a:srgbClr val="C00000"/>
                </a:solidFill>
                <a:latin typeface="Calibri (Body)"/>
              </a:rPr>
              <a:t>a</a:t>
            </a:r>
            <a:r>
              <a:rPr lang="vi-VN" sz="2800" dirty="0">
                <a:solidFill>
                  <a:srgbClr val="C00000"/>
                </a:solidFill>
                <a:latin typeface="Calibri (Body)"/>
              </a:rPr>
              <a:t>ccept and decline suggestions. </a:t>
            </a:r>
            <a:endParaRPr lang="en-US" sz="2800" dirty="0">
              <a:solidFill>
                <a:srgbClr val="C00000"/>
              </a:solidFill>
              <a:latin typeface="Calibri (Body)"/>
            </a:endParaRPr>
          </a:p>
        </p:txBody>
      </p:sp>
      <p:sp>
        <p:nvSpPr>
          <p:cNvPr id="13" name="TextBox 12">
            <a:extLst>
              <a:ext uri="{FF2B5EF4-FFF2-40B4-BE49-F238E27FC236}">
                <a16:creationId xmlns:a16="http://schemas.microsoft.com/office/drawing/2014/main" id="{31F41E08-19DA-4B52-B43C-D8A57B817274}"/>
              </a:ext>
            </a:extLst>
          </p:cNvPr>
          <p:cNvSpPr txBox="1"/>
          <p:nvPr/>
        </p:nvSpPr>
        <p:spPr>
          <a:xfrm>
            <a:off x="3828220" y="3625998"/>
            <a:ext cx="8274548" cy="738664"/>
          </a:xfrm>
          <a:prstGeom prst="rect">
            <a:avLst/>
          </a:prstGeom>
          <a:noFill/>
        </p:spPr>
        <p:txBody>
          <a:bodyPr wrap="square">
            <a:spAutoFit/>
          </a:bodyPr>
          <a:lstStyle/>
          <a:p>
            <a:pPr marL="457200" indent="-457200">
              <a:lnSpc>
                <a:spcPct val="150000"/>
              </a:lnSpc>
              <a:buFont typeface="Wingdings" panose="05000000000000000000" pitchFamily="2" charset="2"/>
              <a:buChar char="ü"/>
            </a:pPr>
            <a:r>
              <a:rPr lang="en-US" sz="2800" dirty="0">
                <a:solidFill>
                  <a:srgbClr val="C00000"/>
                </a:solidFill>
                <a:latin typeface="Calibri (Body)"/>
              </a:rPr>
              <a:t>d</a:t>
            </a:r>
            <a:r>
              <a:rPr lang="vi-VN" sz="2800" dirty="0">
                <a:solidFill>
                  <a:srgbClr val="C00000"/>
                </a:solidFill>
                <a:latin typeface="Calibri (Body)"/>
              </a:rPr>
              <a:t>o a survey about group members’ favorite film. </a:t>
            </a:r>
            <a:endParaRPr lang="en-US" sz="2800" dirty="0">
              <a:solidFill>
                <a:srgbClr val="C00000"/>
              </a:solidFill>
              <a:latin typeface="Calibri (Body)"/>
            </a:endParaRPr>
          </a:p>
        </p:txBody>
      </p:sp>
      <p:sp>
        <p:nvSpPr>
          <p:cNvPr id="14" name="TextBox 13">
            <a:extLst>
              <a:ext uri="{FF2B5EF4-FFF2-40B4-BE49-F238E27FC236}">
                <a16:creationId xmlns:a16="http://schemas.microsoft.com/office/drawing/2014/main" id="{18D87737-5CC4-4EFC-9E00-8A84586B42DB}"/>
              </a:ext>
            </a:extLst>
          </p:cNvPr>
          <p:cNvSpPr txBox="1"/>
          <p:nvPr/>
        </p:nvSpPr>
        <p:spPr>
          <a:xfrm>
            <a:off x="3828218" y="4364662"/>
            <a:ext cx="8274548" cy="658835"/>
          </a:xfrm>
          <a:prstGeom prst="rect">
            <a:avLst/>
          </a:prstGeom>
          <a:noFill/>
        </p:spPr>
        <p:txBody>
          <a:bodyPr wrap="square">
            <a:spAutoFit/>
          </a:bodyPr>
          <a:lstStyle/>
          <a:p>
            <a:pPr marL="457200" indent="-457200">
              <a:lnSpc>
                <a:spcPct val="150000"/>
              </a:lnSpc>
              <a:buFont typeface="Wingdings" panose="05000000000000000000" pitchFamily="2" charset="2"/>
              <a:buChar char="ü"/>
            </a:pPr>
            <a:r>
              <a:rPr lang="en-US" sz="2800">
                <a:solidFill>
                  <a:srgbClr val="C00000"/>
                </a:solidFill>
                <a:latin typeface="Calibri (Body)"/>
              </a:rPr>
              <a:t>r</a:t>
            </a:r>
            <a:r>
              <a:rPr lang="vi-VN" sz="2800" dirty="0">
                <a:solidFill>
                  <a:srgbClr val="C00000"/>
                </a:solidFill>
                <a:latin typeface="Calibri (Body)"/>
              </a:rPr>
              <a:t>eport the survey’s result to class.</a:t>
            </a:r>
            <a:endParaRPr lang="en-US" sz="2800" dirty="0">
              <a:solidFill>
                <a:srgbClr val="C00000"/>
              </a:solidFill>
              <a:latin typeface="Calibri (Body)"/>
            </a:endParaRPr>
          </a:p>
        </p:txBody>
      </p:sp>
    </p:spTree>
    <p:extLst>
      <p:ext uri="{BB962C8B-B14F-4D97-AF65-F5344CB8AC3E}">
        <p14:creationId xmlns:p14="http://schemas.microsoft.com/office/powerpoint/2010/main" val="2275727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down)">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down)">
                                      <p:cBhvr>
                                        <p:cTn id="2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3" grpId="0"/>
      <p:bldP spid="1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131589" y="1325822"/>
            <a:ext cx="10815315" cy="523220"/>
          </a:xfrm>
          <a:prstGeom prst="rect">
            <a:avLst/>
          </a:prstGeom>
          <a:noFill/>
          <a:effectLst/>
        </p:spPr>
        <p:txBody>
          <a:bodyPr wrap="square" rtlCol="0">
            <a:spAutoFit/>
          </a:bodyPr>
          <a:lstStyle/>
          <a:p>
            <a:r>
              <a:rPr lang="en-US" sz="2800" b="1">
                <a:effectLst>
                  <a:glow rad="88900">
                    <a:schemeClr val="bg1"/>
                  </a:glow>
                </a:effectLst>
                <a:latin typeface="Arial" panose="020B0604020202020204" pitchFamily="34" charset="0"/>
                <a:cs typeface="Arial" panose="020B0604020202020204" pitchFamily="34" charset="0"/>
              </a:rPr>
              <a:t>Homework</a:t>
            </a:r>
            <a:endParaRPr lang="en-US" sz="2800" b="1" dirty="0">
              <a:effectLst>
                <a:glow rad="88900">
                  <a:schemeClr val="bg1"/>
                </a:glow>
              </a:effectLst>
              <a:latin typeface="Arial" panose="020B0604020202020204" pitchFamily="34" charset="0"/>
              <a:cs typeface="Arial" panose="020B0604020202020204" pitchFamily="34" charset="0"/>
            </a:endParaRPr>
          </a:p>
        </p:txBody>
      </p:sp>
      <p:sp>
        <p:nvSpPr>
          <p:cNvPr id="16" name="Rounded Rectangle 15"/>
          <p:cNvSpPr/>
          <p:nvPr/>
        </p:nvSpPr>
        <p:spPr>
          <a:xfrm>
            <a:off x="576198" y="1290971"/>
            <a:ext cx="502606" cy="502606"/>
          </a:xfrm>
          <a:prstGeom prst="roundRect">
            <a:avLst/>
          </a:prstGeom>
          <a:solidFill>
            <a:srgbClr val="0F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28983" y="1188331"/>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1083306"/>
          </a:xfrm>
          <a:prstGeom prst="rect">
            <a:avLst/>
          </a:prstGeom>
        </p:spPr>
      </p:pic>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CONSOLIDATION</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2" name="TextBox 1"/>
          <p:cNvSpPr txBox="1"/>
          <p:nvPr/>
        </p:nvSpPr>
        <p:spPr>
          <a:xfrm>
            <a:off x="1026018" y="2319321"/>
            <a:ext cx="7747462" cy="754694"/>
          </a:xfrm>
          <a:prstGeom prst="rect">
            <a:avLst/>
          </a:prstGeom>
          <a:noFill/>
        </p:spPr>
        <p:txBody>
          <a:bodyPr wrap="square" rtlCol="0">
            <a:spAutoFit/>
          </a:bodyPr>
          <a:lstStyle/>
          <a:p>
            <a:pPr marL="342900" indent="-342900">
              <a:lnSpc>
                <a:spcPct val="150000"/>
              </a:lnSpc>
              <a:buFont typeface="Wingdings" panose="05000000000000000000" pitchFamily="2" charset="2"/>
              <a:buChar char="Ø"/>
            </a:pPr>
            <a:r>
              <a:rPr lang="en-US" sz="3200" dirty="0"/>
              <a:t>Do exercises in the workbook.</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95265" y="2649493"/>
            <a:ext cx="3600199" cy="3600199"/>
          </a:xfrm>
          <a:prstGeom prst="rect">
            <a:avLst/>
          </a:prstGeom>
        </p:spPr>
      </p:pic>
    </p:spTree>
    <p:extLst>
      <p:ext uri="{BB962C8B-B14F-4D97-AF65-F5344CB8AC3E}">
        <p14:creationId xmlns:p14="http://schemas.microsoft.com/office/powerpoint/2010/main" val="387957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01" y="7553"/>
            <a:ext cx="9143999" cy="6839711"/>
          </a:xfrm>
        </p:spPr>
      </p:pic>
    </p:spTree>
    <p:extLst>
      <p:ext uri="{BB962C8B-B14F-4D97-AF65-F5344CB8AC3E}">
        <p14:creationId xmlns:p14="http://schemas.microsoft.com/office/powerpoint/2010/main" val="3467928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3427102" y="587387"/>
            <a:ext cx="4958616" cy="884574"/>
          </a:xfrm>
          <a:prstGeom prst="roundRect">
            <a:avLst>
              <a:gd name="adj" fmla="val 42661"/>
            </a:avLst>
          </a:prstGeom>
          <a:solidFill>
            <a:srgbClr val="FF98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4791560" y="706508"/>
            <a:ext cx="3315377" cy="646331"/>
          </a:xfrm>
          <a:prstGeom prst="rect">
            <a:avLst/>
          </a:prstGeom>
          <a:noFill/>
        </p:spPr>
        <p:txBody>
          <a:bodyPr wrap="square" rtlCol="0">
            <a:spAutoFit/>
          </a:bodyPr>
          <a:lstStyle/>
          <a:p>
            <a:r>
              <a:rPr lang="en-US" sz="3600" b="1" dirty="0">
                <a:solidFill>
                  <a:schemeClr val="bg1"/>
                </a:solidFill>
                <a:latin typeface="Myriad Pro" pitchFamily="34" charset="0"/>
              </a:rPr>
              <a:t>OBJECTIVES</a:t>
            </a:r>
          </a:p>
        </p:txBody>
      </p:sp>
      <p:pic>
        <p:nvPicPr>
          <p:cNvPr id="10" name="Picture 5"/>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3192320" y="144696"/>
            <a:ext cx="1515332" cy="158374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1185881" y="2270343"/>
            <a:ext cx="10274531" cy="3046988"/>
          </a:xfrm>
          <a:prstGeom prst="rect">
            <a:avLst/>
          </a:prstGeom>
          <a:noFill/>
        </p:spPr>
        <p:txBody>
          <a:bodyPr wrap="square" rtlCol="0">
            <a:spAutoFit/>
          </a:bodyPr>
          <a:lstStyle/>
          <a:p>
            <a:pPr>
              <a:lnSpc>
                <a:spcPct val="150000"/>
              </a:lnSpc>
            </a:pPr>
            <a:r>
              <a:rPr lang="en-US" sz="3200" dirty="0">
                <a:latin typeface="Calibri (Body)"/>
              </a:rPr>
              <a:t>By the end of the lesson, students will be able to:</a:t>
            </a:r>
          </a:p>
          <a:p>
            <a:pPr marL="457200" indent="-457200">
              <a:lnSpc>
                <a:spcPct val="150000"/>
              </a:lnSpc>
              <a:buFont typeface="Courier New" panose="02070309020205020404" pitchFamily="49" charset="0"/>
              <a:buChar char="o"/>
            </a:pPr>
            <a:r>
              <a:rPr lang="en-US" sz="3200" dirty="0">
                <a:latin typeface="Calibri (Body)"/>
              </a:rPr>
              <a:t>a</a:t>
            </a:r>
            <a:r>
              <a:rPr lang="vi-VN" sz="3200" dirty="0">
                <a:latin typeface="Calibri (Body)"/>
              </a:rPr>
              <a:t>ccept and decline suggestions</a:t>
            </a:r>
            <a:r>
              <a:rPr lang="en-US" sz="3200" dirty="0">
                <a:latin typeface="Calibri (Body)"/>
              </a:rPr>
              <a:t>;</a:t>
            </a:r>
          </a:p>
          <a:p>
            <a:pPr marL="457200" indent="-457200">
              <a:lnSpc>
                <a:spcPct val="150000"/>
              </a:lnSpc>
              <a:buFont typeface="Courier New" panose="02070309020205020404" pitchFamily="49" charset="0"/>
              <a:buChar char="o"/>
            </a:pPr>
            <a:r>
              <a:rPr lang="en-US" sz="3200" dirty="0">
                <a:latin typeface="Calibri (Body)"/>
              </a:rPr>
              <a:t>d</a:t>
            </a:r>
            <a:r>
              <a:rPr lang="vi-VN" sz="3200" dirty="0">
                <a:latin typeface="Calibri (Body)"/>
              </a:rPr>
              <a:t>o a survey about group members’ favo</a:t>
            </a:r>
            <a:r>
              <a:rPr lang="en-US" sz="3200" dirty="0">
                <a:latin typeface="Calibri (Body)"/>
              </a:rPr>
              <a:t>u</a:t>
            </a:r>
            <a:r>
              <a:rPr lang="vi-VN" sz="3200" dirty="0">
                <a:latin typeface="Calibri (Body)"/>
              </a:rPr>
              <a:t>rite film</a:t>
            </a:r>
            <a:r>
              <a:rPr lang="en-US" sz="3200" dirty="0">
                <a:latin typeface="Calibri (Body)"/>
              </a:rPr>
              <a:t>;</a:t>
            </a:r>
            <a:r>
              <a:rPr lang="vi-VN" sz="3200" dirty="0">
                <a:latin typeface="Calibri (Body)"/>
              </a:rPr>
              <a:t> </a:t>
            </a:r>
            <a:endParaRPr lang="en-US" sz="3200" dirty="0">
              <a:latin typeface="Calibri (Body)"/>
            </a:endParaRPr>
          </a:p>
          <a:p>
            <a:pPr marL="457200" indent="-457200">
              <a:lnSpc>
                <a:spcPct val="150000"/>
              </a:lnSpc>
              <a:buFont typeface="Courier New" panose="02070309020205020404" pitchFamily="49" charset="0"/>
              <a:buChar char="o"/>
            </a:pPr>
            <a:r>
              <a:rPr lang="en-US" sz="3200" dirty="0">
                <a:latin typeface="Calibri (Body)"/>
              </a:rPr>
              <a:t>r</a:t>
            </a:r>
            <a:r>
              <a:rPr lang="vi-VN" sz="3200" dirty="0">
                <a:latin typeface="Calibri (Body)"/>
              </a:rPr>
              <a:t>eport the survey’s result to class.</a:t>
            </a:r>
            <a:endParaRPr lang="en-US" sz="3200" dirty="0">
              <a:latin typeface="Calibri (Body)"/>
            </a:endParaRPr>
          </a:p>
        </p:txBody>
      </p:sp>
    </p:spTree>
    <p:extLst>
      <p:ext uri="{BB962C8B-B14F-4D97-AF65-F5344CB8AC3E}">
        <p14:creationId xmlns:p14="http://schemas.microsoft.com/office/powerpoint/2010/main" val="20219242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9"/>
          <p:cNvSpPr/>
          <p:nvPr/>
        </p:nvSpPr>
        <p:spPr>
          <a:xfrm>
            <a:off x="4567839" y="1755498"/>
            <a:ext cx="2162852" cy="845902"/>
          </a:xfrm>
          <a:custGeom>
            <a:avLst/>
            <a:gdLst>
              <a:gd name="connsiteX0" fmla="*/ 0 w 1728196"/>
              <a:gd name="connsiteY0" fmla="*/ 0 h 941884"/>
              <a:gd name="connsiteX1" fmla="*/ 1728196 w 1728196"/>
              <a:gd name="connsiteY1" fmla="*/ 0 h 941884"/>
              <a:gd name="connsiteX2" fmla="*/ 1728196 w 1728196"/>
              <a:gd name="connsiteY2" fmla="*/ 941884 h 941884"/>
              <a:gd name="connsiteX3" fmla="*/ 0 w 1728196"/>
              <a:gd name="connsiteY3" fmla="*/ 941884 h 941884"/>
              <a:gd name="connsiteX4" fmla="*/ 0 w 1728196"/>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96" h="941884">
                <a:moveTo>
                  <a:pt x="0" y="0"/>
                </a:moveTo>
                <a:lnTo>
                  <a:pt x="1728196" y="0"/>
                </a:lnTo>
                <a:lnTo>
                  <a:pt x="1728196"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1" name="Freeform 10"/>
          <p:cNvSpPr/>
          <p:nvPr/>
        </p:nvSpPr>
        <p:spPr>
          <a:xfrm>
            <a:off x="3977081" y="5090340"/>
            <a:ext cx="1603229" cy="845902"/>
          </a:xfrm>
          <a:custGeom>
            <a:avLst/>
            <a:gdLst>
              <a:gd name="connsiteX0" fmla="*/ 0 w 1419439"/>
              <a:gd name="connsiteY0" fmla="*/ 0 h 941884"/>
              <a:gd name="connsiteX1" fmla="*/ 1419439 w 1419439"/>
              <a:gd name="connsiteY1" fmla="*/ 0 h 941884"/>
              <a:gd name="connsiteX2" fmla="*/ 1419439 w 1419439"/>
              <a:gd name="connsiteY2" fmla="*/ 941884 h 941884"/>
              <a:gd name="connsiteX3" fmla="*/ 0 w 1419439"/>
              <a:gd name="connsiteY3" fmla="*/ 941884 h 941884"/>
              <a:gd name="connsiteX4" fmla="*/ 0 w 1419439"/>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439" h="941884">
                <a:moveTo>
                  <a:pt x="0" y="0"/>
                </a:moveTo>
                <a:lnTo>
                  <a:pt x="1419439" y="0"/>
                </a:lnTo>
                <a:lnTo>
                  <a:pt x="1419439"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6" name="Rounded Rectangle 15"/>
          <p:cNvSpPr/>
          <p:nvPr/>
        </p:nvSpPr>
        <p:spPr>
          <a:xfrm>
            <a:off x="611273" y="1117955"/>
            <a:ext cx="1949215" cy="655074"/>
          </a:xfrm>
          <a:prstGeom prst="roundRect">
            <a:avLst/>
          </a:prstGeom>
          <a:solidFill>
            <a:srgbClr val="48C0B6"/>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ea typeface="Adobe Gothic Std B" panose="020B0800000000000000" pitchFamily="34" charset="-128"/>
              </a:rPr>
              <a:t>WARM-UP</a:t>
            </a:r>
            <a:endParaRPr lang="en-GB" dirty="0">
              <a:solidFill>
                <a:schemeClr val="tx1"/>
              </a:solidFill>
              <a:ea typeface="Adobe Gothic Std B" panose="020B0800000000000000" pitchFamily="34" charset="-128"/>
            </a:endParaRPr>
          </a:p>
        </p:txBody>
      </p:sp>
      <p:sp>
        <p:nvSpPr>
          <p:cNvPr id="17" name="Rounded Rectangle 16"/>
          <p:cNvSpPr/>
          <p:nvPr/>
        </p:nvSpPr>
        <p:spPr>
          <a:xfrm>
            <a:off x="2922723" y="2432960"/>
            <a:ext cx="2162852" cy="701893"/>
          </a:xfrm>
          <a:prstGeom prst="roundRect">
            <a:avLst/>
          </a:prstGeom>
          <a:solidFill>
            <a:srgbClr val="48C0B6"/>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EVERYDAY ENGLISH</a:t>
            </a:r>
            <a:endParaRPr lang="en-GB" dirty="0">
              <a:solidFill>
                <a:schemeClr val="tx1"/>
              </a:solidFill>
            </a:endParaRPr>
          </a:p>
        </p:txBody>
      </p:sp>
      <p:sp>
        <p:nvSpPr>
          <p:cNvPr id="18" name="Rounded Rectangle 17"/>
          <p:cNvSpPr/>
          <p:nvPr/>
        </p:nvSpPr>
        <p:spPr>
          <a:xfrm>
            <a:off x="611273" y="4168347"/>
            <a:ext cx="1950733" cy="634749"/>
          </a:xfrm>
          <a:prstGeom prst="roundRect">
            <a:avLst/>
          </a:prstGeom>
          <a:solidFill>
            <a:srgbClr val="48C0B6"/>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A SURVEY ABOUT FILMS</a:t>
            </a:r>
          </a:p>
        </p:txBody>
      </p:sp>
      <p:sp>
        <p:nvSpPr>
          <p:cNvPr id="19" name="Rounded Rectangle 18"/>
          <p:cNvSpPr/>
          <p:nvPr/>
        </p:nvSpPr>
        <p:spPr>
          <a:xfrm>
            <a:off x="2934850" y="5399708"/>
            <a:ext cx="2150725" cy="566220"/>
          </a:xfrm>
          <a:prstGeom prst="roundRect">
            <a:avLst/>
          </a:prstGeom>
          <a:solidFill>
            <a:srgbClr val="48C0B6"/>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FURTHER PRACTICE</a:t>
            </a:r>
            <a:endParaRPr lang="en-GB" dirty="0">
              <a:solidFill>
                <a:schemeClr val="tx1"/>
              </a:solidFill>
            </a:endParaRPr>
          </a:p>
        </p:txBody>
      </p:sp>
      <p:sp>
        <p:nvSpPr>
          <p:cNvPr id="20" name="Rectangle 19"/>
          <p:cNvSpPr/>
          <p:nvPr/>
        </p:nvSpPr>
        <p:spPr>
          <a:xfrm>
            <a:off x="5571062" y="1171434"/>
            <a:ext cx="5459396" cy="584064"/>
          </a:xfrm>
          <a:prstGeom prst="rect">
            <a:avLst/>
          </a:prstGeom>
          <a:solidFill>
            <a:srgbClr val="CBEAF0"/>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rgbClr val="FF0000"/>
                </a:solidFill>
              </a:rPr>
              <a:t>Game: </a:t>
            </a:r>
            <a:r>
              <a:rPr lang="en-US" dirty="0">
                <a:solidFill>
                  <a:schemeClr val="tx1"/>
                </a:solidFill>
              </a:rPr>
              <a:t>Conversation rearranging</a:t>
            </a:r>
            <a:endParaRPr lang="en-GB" dirty="0">
              <a:solidFill>
                <a:schemeClr val="tx1"/>
              </a:solidFill>
            </a:endParaRPr>
          </a:p>
        </p:txBody>
      </p:sp>
      <p:sp>
        <p:nvSpPr>
          <p:cNvPr id="21" name="Rectangle 20"/>
          <p:cNvSpPr/>
          <p:nvPr/>
        </p:nvSpPr>
        <p:spPr>
          <a:xfrm>
            <a:off x="5590411" y="1939226"/>
            <a:ext cx="5456245" cy="1832475"/>
          </a:xfrm>
          <a:prstGeom prst="rect">
            <a:avLst/>
          </a:prstGeom>
          <a:solidFill>
            <a:srgbClr val="CBEAF0"/>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Suggestions - Accepting &amp; </a:t>
            </a:r>
            <a:r>
              <a:rPr lang="en-US">
                <a:solidFill>
                  <a:schemeClr val="tx1"/>
                </a:solidFill>
              </a:rPr>
              <a:t>Declining suggestions</a:t>
            </a:r>
          </a:p>
          <a:p>
            <a:r>
              <a:rPr lang="en-US" b="1">
                <a:solidFill>
                  <a:srgbClr val="FF0000"/>
                </a:solidFill>
              </a:rPr>
              <a:t>Everyday English</a:t>
            </a:r>
          </a:p>
          <a:p>
            <a:pPr marL="285750" indent="-285750">
              <a:buFont typeface="Arial" panose="020B0604020202020204" pitchFamily="34" charset="0"/>
              <a:buChar char="•"/>
            </a:pPr>
            <a:r>
              <a:rPr lang="en-US">
                <a:solidFill>
                  <a:schemeClr val="tx1"/>
                </a:solidFill>
              </a:rPr>
              <a:t>Task 1: Listen and read the conversations. Pay attention to the highlighted sentences.</a:t>
            </a:r>
          </a:p>
          <a:p>
            <a:pPr marL="285750" indent="-285750">
              <a:buFont typeface="Arial" panose="020B0604020202020204" pitchFamily="34" charset="0"/>
              <a:buChar char="•"/>
            </a:pPr>
            <a:r>
              <a:rPr lang="en-US">
                <a:solidFill>
                  <a:schemeClr val="tx1"/>
                </a:solidFill>
              </a:rPr>
              <a:t>Task 2: Work in pairs. Make similar conversations with the following situations.</a:t>
            </a:r>
          </a:p>
        </p:txBody>
      </p:sp>
      <p:sp>
        <p:nvSpPr>
          <p:cNvPr id="22" name="Rectangle 21"/>
          <p:cNvSpPr/>
          <p:nvPr/>
        </p:nvSpPr>
        <p:spPr>
          <a:xfrm>
            <a:off x="5585944" y="3883334"/>
            <a:ext cx="5465180" cy="1486688"/>
          </a:xfrm>
          <a:prstGeom prst="rect">
            <a:avLst/>
          </a:prstGeom>
          <a:solidFill>
            <a:srgbClr val="CBEAF0"/>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a:solidFill>
                  <a:srgbClr val="FF0000"/>
                </a:solidFill>
              </a:rPr>
              <a:t>A </a:t>
            </a:r>
            <a:r>
              <a:rPr lang="en-US" b="1" dirty="0">
                <a:solidFill>
                  <a:srgbClr val="FF0000"/>
                </a:solidFill>
              </a:rPr>
              <a:t>survey about films</a:t>
            </a:r>
          </a:p>
          <a:p>
            <a:pPr marL="285750" indent="-285750">
              <a:buFont typeface="Arial" panose="020B0604020202020204" pitchFamily="34" charset="0"/>
              <a:buChar char="•"/>
            </a:pPr>
            <a:r>
              <a:rPr lang="en-US" dirty="0">
                <a:solidFill>
                  <a:schemeClr val="tx1"/>
                </a:solidFill>
              </a:rPr>
              <a:t>Task 3: Listen to the conversation and fill in the blanks with the words you hear.</a:t>
            </a:r>
          </a:p>
          <a:p>
            <a:pPr marL="285750" indent="-285750">
              <a:buFont typeface="Arial" panose="020B0604020202020204" pitchFamily="34" charset="0"/>
              <a:buChar char="•"/>
            </a:pPr>
            <a:r>
              <a:rPr lang="en-US" dirty="0">
                <a:solidFill>
                  <a:schemeClr val="tx1"/>
                </a:solidFill>
              </a:rPr>
              <a:t>Task 4: Work in groups. Do a survey about your group members’ </a:t>
            </a:r>
            <a:r>
              <a:rPr lang="en-US" dirty="0" err="1">
                <a:solidFill>
                  <a:schemeClr val="tx1"/>
                </a:solidFill>
              </a:rPr>
              <a:t>favourite</a:t>
            </a:r>
            <a:r>
              <a:rPr lang="en-US" dirty="0">
                <a:solidFill>
                  <a:schemeClr val="tx1"/>
                </a:solidFill>
              </a:rPr>
              <a:t> films.</a:t>
            </a:r>
          </a:p>
        </p:txBody>
      </p:sp>
      <p:sp>
        <p:nvSpPr>
          <p:cNvPr id="23" name="Rectangle 22"/>
          <p:cNvSpPr/>
          <p:nvPr/>
        </p:nvSpPr>
        <p:spPr>
          <a:xfrm>
            <a:off x="5585947" y="5458691"/>
            <a:ext cx="5465179" cy="536922"/>
          </a:xfrm>
          <a:prstGeom prst="rect">
            <a:avLst/>
          </a:prstGeom>
          <a:solidFill>
            <a:srgbClr val="CBEAF0"/>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dirty="0">
                <a:solidFill>
                  <a:schemeClr val="tx1"/>
                </a:solidFill>
              </a:rPr>
              <a:t>Task 5: Report you results to the class.</a:t>
            </a:r>
            <a:endParaRPr lang="en-GB" dirty="0">
              <a:solidFill>
                <a:schemeClr val="tx1"/>
              </a:solidFill>
            </a:endParaRPr>
          </a:p>
        </p:txBody>
      </p:sp>
      <p:cxnSp>
        <p:nvCxnSpPr>
          <p:cNvPr id="24" name="Curved Connector 23"/>
          <p:cNvCxnSpPr>
            <a:cxnSpLocks/>
            <a:stCxn id="16" idx="3"/>
            <a:endCxn id="17" idx="0"/>
          </p:cNvCxnSpPr>
          <p:nvPr/>
        </p:nvCxnSpPr>
        <p:spPr>
          <a:xfrm>
            <a:off x="2560488" y="1445492"/>
            <a:ext cx="1443661" cy="987468"/>
          </a:xfrm>
          <a:prstGeom prst="curvedConnector2">
            <a:avLst/>
          </a:prstGeom>
          <a:ln w="57150">
            <a:solidFill>
              <a:srgbClr val="F7941E"/>
            </a:solidFill>
            <a:tailEnd type="triangle"/>
          </a:ln>
        </p:spPr>
        <p:style>
          <a:lnRef idx="3">
            <a:schemeClr val="accent6"/>
          </a:lnRef>
          <a:fillRef idx="0">
            <a:schemeClr val="accent6"/>
          </a:fillRef>
          <a:effectRef idx="2">
            <a:schemeClr val="accent6"/>
          </a:effectRef>
          <a:fontRef idx="minor">
            <a:schemeClr val="tx1"/>
          </a:fontRef>
        </p:style>
      </p:cxnSp>
      <p:cxnSp>
        <p:nvCxnSpPr>
          <p:cNvPr id="25" name="Curved Connector 24"/>
          <p:cNvCxnSpPr>
            <a:cxnSpLocks/>
            <a:stCxn id="17" idx="1"/>
            <a:endCxn id="18" idx="0"/>
          </p:cNvCxnSpPr>
          <p:nvPr/>
        </p:nvCxnSpPr>
        <p:spPr>
          <a:xfrm rot="10800000" flipV="1">
            <a:off x="1586641" y="2783907"/>
            <a:ext cx="1336083" cy="1384440"/>
          </a:xfrm>
          <a:prstGeom prst="curvedConnector2">
            <a:avLst/>
          </a:prstGeom>
          <a:ln w="57150">
            <a:solidFill>
              <a:srgbClr val="F7941E"/>
            </a:solidFill>
            <a:tailEnd type="triangle"/>
          </a:ln>
        </p:spPr>
        <p:style>
          <a:lnRef idx="3">
            <a:schemeClr val="accent6"/>
          </a:lnRef>
          <a:fillRef idx="0">
            <a:schemeClr val="accent6"/>
          </a:fillRef>
          <a:effectRef idx="2">
            <a:schemeClr val="accent6"/>
          </a:effectRef>
          <a:fontRef idx="minor">
            <a:schemeClr val="tx1"/>
          </a:fontRef>
        </p:style>
      </p:cxnSp>
      <p:cxnSp>
        <p:nvCxnSpPr>
          <p:cNvPr id="26" name="Curved Connector 25"/>
          <p:cNvCxnSpPr>
            <a:cxnSpLocks/>
            <a:stCxn id="18" idx="3"/>
            <a:endCxn id="19" idx="0"/>
          </p:cNvCxnSpPr>
          <p:nvPr/>
        </p:nvCxnSpPr>
        <p:spPr>
          <a:xfrm>
            <a:off x="2562006" y="4485722"/>
            <a:ext cx="1448207" cy="913986"/>
          </a:xfrm>
          <a:prstGeom prst="curvedConnector2">
            <a:avLst/>
          </a:prstGeom>
          <a:ln w="57150">
            <a:solidFill>
              <a:srgbClr val="F7941E"/>
            </a:solidFill>
            <a:tailEnd type="triangle"/>
          </a:ln>
        </p:spPr>
        <p:style>
          <a:lnRef idx="3">
            <a:schemeClr val="accent6"/>
          </a:lnRef>
          <a:fillRef idx="0">
            <a:schemeClr val="accent6"/>
          </a:fillRef>
          <a:effectRef idx="2">
            <a:schemeClr val="accent6"/>
          </a:effectRef>
          <a:fontRef idx="minor">
            <a:schemeClr val="tx1"/>
          </a:fontRef>
        </p:style>
      </p:cxnSp>
      <p:sp>
        <p:nvSpPr>
          <p:cNvPr id="44" name="Rounded Rectangle 43"/>
          <p:cNvSpPr/>
          <p:nvPr/>
        </p:nvSpPr>
        <p:spPr>
          <a:xfrm>
            <a:off x="4302684" y="339102"/>
            <a:ext cx="4618292" cy="625641"/>
          </a:xfrm>
          <a:prstGeom prst="roundRect">
            <a:avLst>
              <a:gd name="adj" fmla="val 42661"/>
            </a:avLst>
          </a:prstGeom>
          <a:solidFill>
            <a:srgbClr val="FF98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Picture 4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93790" y="193581"/>
            <a:ext cx="964452" cy="916490"/>
          </a:xfrm>
          <a:prstGeom prst="rect">
            <a:avLst/>
          </a:prstGeom>
        </p:spPr>
      </p:pic>
      <p:sp>
        <p:nvSpPr>
          <p:cNvPr id="27" name="Rounded Rectangle 26"/>
          <p:cNvSpPr/>
          <p:nvPr/>
        </p:nvSpPr>
        <p:spPr>
          <a:xfrm>
            <a:off x="611273" y="6110377"/>
            <a:ext cx="1950733" cy="552844"/>
          </a:xfrm>
          <a:prstGeom prst="roundRect">
            <a:avLst/>
          </a:prstGeom>
          <a:solidFill>
            <a:srgbClr val="48C0B6"/>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CONSOLIDATION</a:t>
            </a:r>
            <a:endParaRPr lang="en-GB" dirty="0">
              <a:solidFill>
                <a:schemeClr val="tx1"/>
              </a:solidFill>
            </a:endParaRPr>
          </a:p>
        </p:txBody>
      </p:sp>
      <p:cxnSp>
        <p:nvCxnSpPr>
          <p:cNvPr id="28" name="Curved Connector 27"/>
          <p:cNvCxnSpPr>
            <a:stCxn id="19" idx="1"/>
            <a:endCxn id="27" idx="0"/>
          </p:cNvCxnSpPr>
          <p:nvPr/>
        </p:nvCxnSpPr>
        <p:spPr>
          <a:xfrm rot="10800000" flipV="1">
            <a:off x="1586640" y="5682817"/>
            <a:ext cx="1348210" cy="427559"/>
          </a:xfrm>
          <a:prstGeom prst="curvedConnector2">
            <a:avLst/>
          </a:prstGeom>
          <a:ln w="57150">
            <a:solidFill>
              <a:srgbClr val="F7941E"/>
            </a:solidFill>
            <a:tailEnd type="triangle"/>
          </a:ln>
        </p:spPr>
        <p:style>
          <a:lnRef idx="3">
            <a:schemeClr val="accent6"/>
          </a:lnRef>
          <a:fillRef idx="0">
            <a:schemeClr val="accent6"/>
          </a:fillRef>
          <a:effectRef idx="2">
            <a:schemeClr val="accent6"/>
          </a:effectRef>
          <a:fontRef idx="minor">
            <a:schemeClr val="tx1"/>
          </a:fontRef>
        </p:style>
      </p:cxnSp>
      <p:sp>
        <p:nvSpPr>
          <p:cNvPr id="29" name="Rectangle 28"/>
          <p:cNvSpPr/>
          <p:nvPr/>
        </p:nvSpPr>
        <p:spPr>
          <a:xfrm>
            <a:off x="5585945" y="6084282"/>
            <a:ext cx="5465179" cy="684962"/>
          </a:xfrm>
          <a:prstGeom prst="rect">
            <a:avLst/>
          </a:prstGeom>
          <a:solidFill>
            <a:srgbClr val="CBEAF0"/>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dirty="0">
                <a:solidFill>
                  <a:schemeClr val="tx1"/>
                </a:solidFill>
              </a:rPr>
              <a:t>Wrap-up</a:t>
            </a:r>
          </a:p>
          <a:p>
            <a:pPr marL="285750" indent="-285750">
              <a:buFont typeface="Arial" panose="020B0604020202020204" pitchFamily="34" charset="0"/>
              <a:buChar char="•"/>
            </a:pPr>
            <a:r>
              <a:rPr lang="en-US">
                <a:solidFill>
                  <a:schemeClr val="tx1"/>
                </a:solidFill>
              </a:rPr>
              <a:t>Homework</a:t>
            </a:r>
            <a:endParaRPr lang="en-GB" dirty="0">
              <a:solidFill>
                <a:schemeClr val="tx1"/>
              </a:solidFill>
            </a:endParaRPr>
          </a:p>
        </p:txBody>
      </p:sp>
      <p:sp>
        <p:nvSpPr>
          <p:cNvPr id="30" name="TextBox 29"/>
          <p:cNvSpPr txBox="1"/>
          <p:nvPr/>
        </p:nvSpPr>
        <p:spPr>
          <a:xfrm>
            <a:off x="4715440" y="420993"/>
            <a:ext cx="4563618" cy="461665"/>
          </a:xfrm>
          <a:prstGeom prst="rect">
            <a:avLst/>
          </a:prstGeom>
          <a:noFill/>
        </p:spPr>
        <p:txBody>
          <a:bodyPr wrap="square" rtlCol="0">
            <a:spAutoFit/>
          </a:bodyPr>
          <a:lstStyle/>
          <a:p>
            <a:r>
              <a:rPr lang="en-US" sz="2400" b="1" dirty="0">
                <a:solidFill>
                  <a:schemeClr val="bg1"/>
                </a:solidFill>
              </a:rPr>
              <a:t>LESSON 4: COMMUNICATION</a:t>
            </a:r>
          </a:p>
        </p:txBody>
      </p:sp>
    </p:spTree>
    <p:extLst>
      <p:ext uri="{BB962C8B-B14F-4D97-AF65-F5344CB8AC3E}">
        <p14:creationId xmlns:p14="http://schemas.microsoft.com/office/powerpoint/2010/main" val="6582018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10"/>
          <p:cNvSpPr/>
          <p:nvPr/>
        </p:nvSpPr>
        <p:spPr>
          <a:xfrm>
            <a:off x="3977081" y="5312012"/>
            <a:ext cx="1603229" cy="845902"/>
          </a:xfrm>
          <a:custGeom>
            <a:avLst/>
            <a:gdLst>
              <a:gd name="connsiteX0" fmla="*/ 0 w 1419439"/>
              <a:gd name="connsiteY0" fmla="*/ 0 h 941884"/>
              <a:gd name="connsiteX1" fmla="*/ 1419439 w 1419439"/>
              <a:gd name="connsiteY1" fmla="*/ 0 h 941884"/>
              <a:gd name="connsiteX2" fmla="*/ 1419439 w 1419439"/>
              <a:gd name="connsiteY2" fmla="*/ 941884 h 941884"/>
              <a:gd name="connsiteX3" fmla="*/ 0 w 1419439"/>
              <a:gd name="connsiteY3" fmla="*/ 941884 h 941884"/>
              <a:gd name="connsiteX4" fmla="*/ 0 w 1419439"/>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439" h="941884">
                <a:moveTo>
                  <a:pt x="0" y="0"/>
                </a:moveTo>
                <a:lnTo>
                  <a:pt x="1419439" y="0"/>
                </a:lnTo>
                <a:lnTo>
                  <a:pt x="1419439"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6" name="Rounded Rectangle 15"/>
          <p:cNvSpPr/>
          <p:nvPr/>
        </p:nvSpPr>
        <p:spPr>
          <a:xfrm>
            <a:off x="971990" y="1451193"/>
            <a:ext cx="1883767" cy="655074"/>
          </a:xfrm>
          <a:prstGeom prst="roundRect">
            <a:avLst/>
          </a:prstGeom>
          <a:solidFill>
            <a:srgbClr val="48C0B6"/>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ea typeface="Adobe Gothic Std B" panose="020B0800000000000000" pitchFamily="34" charset="-128"/>
              </a:rPr>
              <a:t>WARM-UP</a:t>
            </a:r>
            <a:endParaRPr lang="en-GB" dirty="0">
              <a:solidFill>
                <a:schemeClr val="tx1"/>
              </a:solidFill>
              <a:ea typeface="Adobe Gothic Std B" panose="020B0800000000000000" pitchFamily="34" charset="-128"/>
            </a:endParaRPr>
          </a:p>
        </p:txBody>
      </p:sp>
      <p:sp>
        <p:nvSpPr>
          <p:cNvPr id="20" name="Rectangle 19"/>
          <p:cNvSpPr/>
          <p:nvPr/>
        </p:nvSpPr>
        <p:spPr>
          <a:xfrm>
            <a:off x="5588839" y="1456120"/>
            <a:ext cx="5459396" cy="699274"/>
          </a:xfrm>
          <a:prstGeom prst="rect">
            <a:avLst/>
          </a:prstGeom>
          <a:solidFill>
            <a:srgbClr val="CBEAF0"/>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rgbClr val="FF0000"/>
                </a:solidFill>
              </a:rPr>
              <a:t>Game: </a:t>
            </a:r>
            <a:r>
              <a:rPr lang="en-US" dirty="0">
                <a:solidFill>
                  <a:schemeClr val="tx1"/>
                </a:solidFill>
              </a:rPr>
              <a:t>Conversation rearranging</a:t>
            </a:r>
            <a:endParaRPr lang="en-GB" dirty="0">
              <a:solidFill>
                <a:schemeClr val="tx1"/>
              </a:solidFill>
            </a:endParaRPr>
          </a:p>
        </p:txBody>
      </p:sp>
      <p:sp>
        <p:nvSpPr>
          <p:cNvPr id="3" name="Rectangle 2"/>
          <p:cNvSpPr/>
          <p:nvPr/>
        </p:nvSpPr>
        <p:spPr>
          <a:xfrm>
            <a:off x="5499629" y="2526719"/>
            <a:ext cx="5395112" cy="3046988"/>
          </a:xfrm>
          <a:prstGeom prst="rect">
            <a:avLst/>
          </a:prstGeom>
        </p:spPr>
        <p:txBody>
          <a:bodyPr wrap="square">
            <a:spAutoFit/>
          </a:bodyPr>
          <a:lstStyle/>
          <a:p>
            <a:pPr>
              <a:lnSpc>
                <a:spcPct val="150000"/>
              </a:lnSpc>
              <a:spcAft>
                <a:spcPts val="0"/>
              </a:spcAft>
            </a:pPr>
            <a:r>
              <a:rPr lang="en-US" sz="3200" b="1" dirty="0">
                <a:solidFill>
                  <a:srgbClr val="000000"/>
                </a:solidFill>
                <a:latin typeface="Calibri (Body)"/>
                <a:ea typeface="Times New Roman" panose="02020603050405020304" pitchFamily="18" charset="0"/>
              </a:rPr>
              <a:t>Aims of the </a:t>
            </a:r>
            <a:r>
              <a:rPr lang="en-US" sz="3200" b="1">
                <a:solidFill>
                  <a:srgbClr val="000000"/>
                </a:solidFill>
                <a:latin typeface="Calibri (Body)"/>
                <a:ea typeface="Times New Roman" panose="02020603050405020304" pitchFamily="18" charset="0"/>
              </a:rPr>
              <a:t>stage:</a:t>
            </a:r>
            <a:endParaRPr lang="en-US" sz="3200" dirty="0">
              <a:solidFill>
                <a:srgbClr val="000000"/>
              </a:solidFill>
              <a:latin typeface="Calibri (Body)"/>
              <a:ea typeface="Times New Roman" panose="02020603050405020304" pitchFamily="18" charset="0"/>
            </a:endParaRPr>
          </a:p>
          <a:p>
            <a:pPr>
              <a:lnSpc>
                <a:spcPct val="150000"/>
              </a:lnSpc>
            </a:pPr>
            <a:r>
              <a:rPr lang="vi-VN" sz="2400" dirty="0"/>
              <a:t>To activate students’ prior knowledge and vocabulary related to the targeted grammar of giving suggestions and ways </a:t>
            </a:r>
            <a:r>
              <a:rPr lang="vi-VN" sz="2400"/>
              <a:t>to accept/</a:t>
            </a:r>
            <a:r>
              <a:rPr lang="en-US" sz="2400"/>
              <a:t> </a:t>
            </a:r>
            <a:r>
              <a:rPr lang="vi-VN" sz="2400"/>
              <a:t>decline </a:t>
            </a:r>
            <a:r>
              <a:rPr lang="vi-VN" sz="2400" dirty="0"/>
              <a:t>them.</a:t>
            </a:r>
            <a:endParaRPr lang="en-US" sz="2400" dirty="0"/>
          </a:p>
        </p:txBody>
      </p:sp>
      <p:pic>
        <p:nvPicPr>
          <p:cNvPr id="1028" name="Picture 4" descr="Conversation - Free people ico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0813" y="2632363"/>
            <a:ext cx="2984334" cy="2984335"/>
          </a:xfrm>
          <a:prstGeom prst="rect">
            <a:avLst/>
          </a:prstGeom>
          <a:noFill/>
          <a:extLst>
            <a:ext uri="{909E8E84-426E-40DD-AFC4-6F175D3DCCD1}">
              <a14:hiddenFill xmlns:a14="http://schemas.microsoft.com/office/drawing/2010/main">
                <a:solidFill>
                  <a:srgbClr val="FFFFFF"/>
                </a:solidFill>
              </a14:hiddenFill>
            </a:ext>
          </a:extLst>
        </p:spPr>
      </p:pic>
      <p:sp>
        <p:nvSpPr>
          <p:cNvPr id="10" name="Rounded Rectangle 9"/>
          <p:cNvSpPr/>
          <p:nvPr/>
        </p:nvSpPr>
        <p:spPr>
          <a:xfrm>
            <a:off x="4302684" y="339102"/>
            <a:ext cx="4618292" cy="625641"/>
          </a:xfrm>
          <a:prstGeom prst="roundRect">
            <a:avLst>
              <a:gd name="adj" fmla="val 42661"/>
            </a:avLst>
          </a:prstGeom>
          <a:solidFill>
            <a:srgbClr val="FF98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93790" y="193581"/>
            <a:ext cx="964452" cy="916490"/>
          </a:xfrm>
          <a:prstGeom prst="rect">
            <a:avLst/>
          </a:prstGeom>
        </p:spPr>
      </p:pic>
      <p:sp>
        <p:nvSpPr>
          <p:cNvPr id="13" name="TextBox 12"/>
          <p:cNvSpPr txBox="1"/>
          <p:nvPr/>
        </p:nvSpPr>
        <p:spPr>
          <a:xfrm>
            <a:off x="4715440" y="420993"/>
            <a:ext cx="4563618" cy="461665"/>
          </a:xfrm>
          <a:prstGeom prst="rect">
            <a:avLst/>
          </a:prstGeom>
          <a:noFill/>
        </p:spPr>
        <p:txBody>
          <a:bodyPr wrap="square" rtlCol="0">
            <a:spAutoFit/>
          </a:bodyPr>
          <a:lstStyle/>
          <a:p>
            <a:r>
              <a:rPr lang="en-US" sz="2400" b="1" dirty="0">
                <a:solidFill>
                  <a:schemeClr val="bg1"/>
                </a:solidFill>
              </a:rPr>
              <a:t>LESSON 4: COMMUNICATION</a:t>
            </a:r>
          </a:p>
        </p:txBody>
      </p:sp>
    </p:spTree>
    <p:extLst>
      <p:ext uri="{BB962C8B-B14F-4D97-AF65-F5344CB8AC3E}">
        <p14:creationId xmlns:p14="http://schemas.microsoft.com/office/powerpoint/2010/main" val="18995370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2192000" cy="1083306"/>
          </a:xfrm>
          <a:prstGeom prst="rect">
            <a:avLst/>
          </a:prstGeom>
        </p:spPr>
      </p:pic>
      <p:sp>
        <p:nvSpPr>
          <p:cNvPr id="13" name="TextBox 12"/>
          <p:cNvSpPr txBox="1"/>
          <p:nvPr/>
        </p:nvSpPr>
        <p:spPr>
          <a:xfrm>
            <a:off x="663572" y="202239"/>
            <a:ext cx="3059800"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WARM-UP</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D83E7E87-AEB4-4D98-A164-A7665524806B}"/>
              </a:ext>
            </a:extLst>
          </p:cNvPr>
          <p:cNvSpPr txBox="1"/>
          <p:nvPr/>
        </p:nvSpPr>
        <p:spPr>
          <a:xfrm>
            <a:off x="308428" y="1912685"/>
            <a:ext cx="10229474" cy="4154984"/>
          </a:xfrm>
          <a:prstGeom prst="rect">
            <a:avLst/>
          </a:prstGeom>
          <a:noFill/>
          <a:ln w="57150">
            <a:noFill/>
          </a:ln>
        </p:spPr>
        <p:txBody>
          <a:bodyPr wrap="square" rtlCol="0">
            <a:spAutoFit/>
          </a:bodyPr>
          <a:lstStyle/>
          <a:p>
            <a:r>
              <a:rPr lang="en-GB" sz="2400" b="1" dirty="0">
                <a:solidFill>
                  <a:schemeClr val="accent6">
                    <a:lumMod val="75000"/>
                  </a:schemeClr>
                </a:solidFill>
              </a:rPr>
              <a:t>Tom</a:t>
            </a:r>
            <a:r>
              <a:rPr lang="en-GB" sz="2400" dirty="0"/>
              <a:t>: Hey, Let’s go out for dinner!</a:t>
            </a:r>
          </a:p>
          <a:p>
            <a:r>
              <a:rPr lang="en-GB" sz="2400" b="1" dirty="0">
                <a:solidFill>
                  <a:srgbClr val="F7941E"/>
                </a:solidFill>
              </a:rPr>
              <a:t>Sally</a:t>
            </a:r>
            <a:r>
              <a:rPr lang="en-GB" sz="2400" dirty="0"/>
              <a:t>: Good idea! I like Japanese food.</a:t>
            </a:r>
          </a:p>
          <a:p>
            <a:r>
              <a:rPr lang="en-GB" sz="2400" b="1" dirty="0">
                <a:solidFill>
                  <a:schemeClr val="accent1">
                    <a:lumMod val="75000"/>
                  </a:schemeClr>
                </a:solidFill>
              </a:rPr>
              <a:t>John</a:t>
            </a:r>
            <a:r>
              <a:rPr lang="en-GB" sz="2400" dirty="0"/>
              <a:t>: So do I but I can’t eat raw fish. </a:t>
            </a:r>
          </a:p>
          <a:p>
            <a:r>
              <a:rPr lang="en-GB" sz="2400" b="1" dirty="0">
                <a:solidFill>
                  <a:schemeClr val="accent6">
                    <a:lumMod val="75000"/>
                  </a:schemeClr>
                </a:solidFill>
              </a:rPr>
              <a:t>Tom</a:t>
            </a:r>
            <a:r>
              <a:rPr lang="en-GB" sz="2400" dirty="0"/>
              <a:t>: I can’t, either. How about you, Sally?</a:t>
            </a:r>
          </a:p>
          <a:p>
            <a:r>
              <a:rPr lang="en-GB" sz="2400" b="1" dirty="0">
                <a:solidFill>
                  <a:srgbClr val="F7941E"/>
                </a:solidFill>
              </a:rPr>
              <a:t>Sally</a:t>
            </a:r>
            <a:r>
              <a:rPr lang="en-GB" sz="2400" dirty="0"/>
              <a:t>: Neither can I. We can order bento and skip the raw fish. </a:t>
            </a:r>
          </a:p>
          <a:p>
            <a:r>
              <a:rPr lang="en-GB" sz="2400" b="1" dirty="0">
                <a:solidFill>
                  <a:schemeClr val="accent1">
                    <a:lumMod val="75000"/>
                  </a:schemeClr>
                </a:solidFill>
              </a:rPr>
              <a:t>John</a:t>
            </a:r>
            <a:r>
              <a:rPr lang="en-GB" sz="2400" dirty="0"/>
              <a:t>: Sure. How about having something to drink after dinner? </a:t>
            </a:r>
          </a:p>
          <a:p>
            <a:r>
              <a:rPr lang="en-GB" sz="2400" b="1" dirty="0">
                <a:solidFill>
                  <a:schemeClr val="accent6">
                    <a:lumMod val="75000"/>
                  </a:schemeClr>
                </a:solidFill>
              </a:rPr>
              <a:t>Tom</a:t>
            </a:r>
            <a:r>
              <a:rPr lang="en-GB" sz="2400" dirty="0"/>
              <a:t>: I’m </a:t>
            </a:r>
            <a:r>
              <a:rPr lang="en-GB" sz="2400"/>
              <a:t>afraid I </a:t>
            </a:r>
            <a:r>
              <a:rPr lang="en-GB" sz="2400" dirty="0"/>
              <a:t>can’t. I need to go home early to finish my art project. </a:t>
            </a:r>
          </a:p>
          <a:p>
            <a:r>
              <a:rPr lang="en-GB" sz="2400" b="1" dirty="0">
                <a:solidFill>
                  <a:srgbClr val="F7941E"/>
                </a:solidFill>
              </a:rPr>
              <a:t>Sally</a:t>
            </a:r>
            <a:r>
              <a:rPr lang="en-GB" sz="2400" dirty="0"/>
              <a:t>: I can’t, either. But why don’t we have some Japanese green tea there? </a:t>
            </a:r>
          </a:p>
          <a:p>
            <a:r>
              <a:rPr lang="en-GB" sz="2400" b="1" dirty="0">
                <a:solidFill>
                  <a:schemeClr val="accent1">
                    <a:lumMod val="75000"/>
                  </a:schemeClr>
                </a:solidFill>
              </a:rPr>
              <a:t>John</a:t>
            </a:r>
            <a:r>
              <a:rPr lang="en-GB" sz="2400" dirty="0"/>
              <a:t>: Oh. It’s okay. I will book a table in advance. You two get ready and hurry up.</a:t>
            </a:r>
          </a:p>
          <a:p>
            <a:r>
              <a:rPr lang="en-GB" sz="2400" b="1" dirty="0">
                <a:solidFill>
                  <a:srgbClr val="F7941E"/>
                </a:solidFill>
              </a:rPr>
              <a:t>Sally</a:t>
            </a:r>
            <a:r>
              <a:rPr lang="en-GB" sz="2400" dirty="0"/>
              <a:t>: Give me 5 minutes and I’ll be right at the door. </a:t>
            </a:r>
          </a:p>
          <a:p>
            <a:r>
              <a:rPr lang="en-GB" sz="2400" b="1" dirty="0">
                <a:solidFill>
                  <a:schemeClr val="accent6">
                    <a:lumMod val="75000"/>
                  </a:schemeClr>
                </a:solidFill>
              </a:rPr>
              <a:t>Tom</a:t>
            </a:r>
            <a:r>
              <a:rPr lang="en-GB" sz="2400" dirty="0"/>
              <a:t>: I will, too. See you guys later. </a:t>
            </a:r>
          </a:p>
        </p:txBody>
      </p:sp>
      <p:cxnSp>
        <p:nvCxnSpPr>
          <p:cNvPr id="3" name="Straight Connector 2">
            <a:extLst>
              <a:ext uri="{FF2B5EF4-FFF2-40B4-BE49-F238E27FC236}">
                <a16:creationId xmlns:a16="http://schemas.microsoft.com/office/drawing/2014/main" id="{D3C2515B-30C5-49A1-8290-2400C947FE70}"/>
              </a:ext>
            </a:extLst>
          </p:cNvPr>
          <p:cNvCxnSpPr/>
          <p:nvPr/>
        </p:nvCxnSpPr>
        <p:spPr>
          <a:xfrm>
            <a:off x="1704975" y="2281238"/>
            <a:ext cx="2700338" cy="10785"/>
          </a:xfrm>
          <a:prstGeom prst="line">
            <a:avLst/>
          </a:prstGeom>
          <a:ln w="38100">
            <a:solidFill>
              <a:srgbClr val="C00000"/>
            </a:solidFill>
          </a:ln>
        </p:spPr>
        <p:style>
          <a:lnRef idx="3">
            <a:schemeClr val="accent2"/>
          </a:lnRef>
          <a:fillRef idx="0">
            <a:schemeClr val="accent2"/>
          </a:fillRef>
          <a:effectRef idx="2">
            <a:schemeClr val="accent2"/>
          </a:effectRef>
          <a:fontRef idx="minor">
            <a:schemeClr val="tx1"/>
          </a:fontRef>
        </p:style>
      </p:cxnSp>
      <p:cxnSp>
        <p:nvCxnSpPr>
          <p:cNvPr id="8" name="Straight Connector 7">
            <a:extLst>
              <a:ext uri="{FF2B5EF4-FFF2-40B4-BE49-F238E27FC236}">
                <a16:creationId xmlns:a16="http://schemas.microsoft.com/office/drawing/2014/main" id="{F6935E46-1888-4900-9B88-82A84D2AB0F3}"/>
              </a:ext>
            </a:extLst>
          </p:cNvPr>
          <p:cNvCxnSpPr>
            <a:cxnSpLocks/>
          </p:cNvCxnSpPr>
          <p:nvPr/>
        </p:nvCxnSpPr>
        <p:spPr>
          <a:xfrm>
            <a:off x="1837347" y="4120822"/>
            <a:ext cx="6187155" cy="0"/>
          </a:xfrm>
          <a:prstGeom prst="line">
            <a:avLst/>
          </a:prstGeom>
          <a:ln w="38100">
            <a:solidFill>
              <a:srgbClr val="C00000"/>
            </a:solidFill>
          </a:ln>
        </p:spPr>
        <p:style>
          <a:lnRef idx="3">
            <a:schemeClr val="accent2"/>
          </a:lnRef>
          <a:fillRef idx="0">
            <a:schemeClr val="accent2"/>
          </a:fillRef>
          <a:effectRef idx="2">
            <a:schemeClr val="accent2"/>
          </a:effectRef>
          <a:fontRef idx="minor">
            <a:schemeClr val="tx1"/>
          </a:fontRef>
        </p:style>
      </p:cxnSp>
      <p:cxnSp>
        <p:nvCxnSpPr>
          <p:cNvPr id="10" name="Straight Connector 9">
            <a:extLst>
              <a:ext uri="{FF2B5EF4-FFF2-40B4-BE49-F238E27FC236}">
                <a16:creationId xmlns:a16="http://schemas.microsoft.com/office/drawing/2014/main" id="{3F967D66-6C13-4F91-BCA9-22F48ACBBD72}"/>
              </a:ext>
            </a:extLst>
          </p:cNvPr>
          <p:cNvCxnSpPr>
            <a:cxnSpLocks/>
          </p:cNvCxnSpPr>
          <p:nvPr/>
        </p:nvCxnSpPr>
        <p:spPr>
          <a:xfrm>
            <a:off x="3418319" y="4864306"/>
            <a:ext cx="6187155" cy="0"/>
          </a:xfrm>
          <a:prstGeom prst="line">
            <a:avLst/>
          </a:prstGeom>
          <a:ln w="38100">
            <a:solidFill>
              <a:srgbClr val="C00000"/>
            </a:solidFill>
          </a:ln>
        </p:spPr>
        <p:style>
          <a:lnRef idx="3">
            <a:schemeClr val="accent2"/>
          </a:lnRef>
          <a:fillRef idx="0">
            <a:schemeClr val="accent2"/>
          </a:fillRef>
          <a:effectRef idx="2">
            <a:schemeClr val="accent2"/>
          </a:effectRef>
          <a:fontRef idx="minor">
            <a:schemeClr val="tx1"/>
          </a:fontRef>
        </p:style>
      </p:cxnSp>
      <p:cxnSp>
        <p:nvCxnSpPr>
          <p:cNvPr id="11" name="Straight Connector 10">
            <a:extLst>
              <a:ext uri="{FF2B5EF4-FFF2-40B4-BE49-F238E27FC236}">
                <a16:creationId xmlns:a16="http://schemas.microsoft.com/office/drawing/2014/main" id="{8707B0E5-6ABE-4BD2-B0A5-390D3125BB2F}"/>
              </a:ext>
            </a:extLst>
          </p:cNvPr>
          <p:cNvCxnSpPr>
            <a:cxnSpLocks/>
          </p:cNvCxnSpPr>
          <p:nvPr/>
        </p:nvCxnSpPr>
        <p:spPr>
          <a:xfrm>
            <a:off x="1133996" y="2650945"/>
            <a:ext cx="1323454" cy="1768"/>
          </a:xfrm>
          <a:prstGeom prst="line">
            <a:avLst/>
          </a:prstGeom>
          <a:ln w="38100">
            <a:solidFill>
              <a:srgbClr val="048DA4"/>
            </a:solidFill>
          </a:ln>
        </p:spPr>
        <p:style>
          <a:lnRef idx="3">
            <a:schemeClr val="accent2"/>
          </a:lnRef>
          <a:fillRef idx="0">
            <a:schemeClr val="accent2"/>
          </a:fillRef>
          <a:effectRef idx="2">
            <a:schemeClr val="accent2"/>
          </a:effectRef>
          <a:fontRef idx="minor">
            <a:schemeClr val="tx1"/>
          </a:fontRef>
        </p:style>
      </p:cxnSp>
      <p:cxnSp>
        <p:nvCxnSpPr>
          <p:cNvPr id="14" name="Straight Connector 13">
            <a:extLst>
              <a:ext uri="{FF2B5EF4-FFF2-40B4-BE49-F238E27FC236}">
                <a16:creationId xmlns:a16="http://schemas.microsoft.com/office/drawing/2014/main" id="{5E14AB2A-C4DB-404B-A84E-DAE91D84EC79}"/>
              </a:ext>
            </a:extLst>
          </p:cNvPr>
          <p:cNvCxnSpPr>
            <a:cxnSpLocks/>
          </p:cNvCxnSpPr>
          <p:nvPr/>
        </p:nvCxnSpPr>
        <p:spPr>
          <a:xfrm>
            <a:off x="1657350" y="5214683"/>
            <a:ext cx="983301" cy="0"/>
          </a:xfrm>
          <a:prstGeom prst="line">
            <a:avLst/>
          </a:prstGeom>
          <a:ln w="38100">
            <a:solidFill>
              <a:srgbClr val="048DA4"/>
            </a:solidFill>
          </a:ln>
        </p:spPr>
        <p:style>
          <a:lnRef idx="3">
            <a:schemeClr val="accent2"/>
          </a:lnRef>
          <a:fillRef idx="0">
            <a:schemeClr val="accent2"/>
          </a:fillRef>
          <a:effectRef idx="2">
            <a:schemeClr val="accent2"/>
          </a:effectRef>
          <a:fontRef idx="minor">
            <a:schemeClr val="tx1"/>
          </a:fontRef>
        </p:style>
      </p:cxnSp>
      <p:cxnSp>
        <p:nvCxnSpPr>
          <p:cNvPr id="17" name="Straight Connector 16">
            <a:extLst>
              <a:ext uri="{FF2B5EF4-FFF2-40B4-BE49-F238E27FC236}">
                <a16:creationId xmlns:a16="http://schemas.microsoft.com/office/drawing/2014/main" id="{263DC9E3-0C14-4983-B0BC-A69FE3F3D91D}"/>
              </a:ext>
            </a:extLst>
          </p:cNvPr>
          <p:cNvCxnSpPr>
            <a:cxnSpLocks/>
          </p:cNvCxnSpPr>
          <p:nvPr/>
        </p:nvCxnSpPr>
        <p:spPr>
          <a:xfrm>
            <a:off x="1100138" y="4488625"/>
            <a:ext cx="2077960" cy="6040"/>
          </a:xfrm>
          <a:prstGeom prst="line">
            <a:avLst/>
          </a:prstGeom>
          <a:ln w="38100">
            <a:headEnd type="none" w="med" len="med"/>
            <a:tailEnd type="none" w="med" len="med"/>
          </a:ln>
        </p:spPr>
        <p:style>
          <a:lnRef idx="3">
            <a:schemeClr val="accent2"/>
          </a:lnRef>
          <a:fillRef idx="0">
            <a:schemeClr val="accent2"/>
          </a:fillRef>
          <a:effectRef idx="2">
            <a:schemeClr val="accent2"/>
          </a:effectRef>
          <a:fontRef idx="minor">
            <a:schemeClr val="tx1"/>
          </a:fontRef>
        </p:style>
      </p:cxnSp>
      <p:pic>
        <p:nvPicPr>
          <p:cNvPr id="19" name="Picture 18" descr="A close up of a toy&#10;&#10;Description automatically generated">
            <a:extLst>
              <a:ext uri="{FF2B5EF4-FFF2-40B4-BE49-F238E27FC236}">
                <a16:creationId xmlns:a16="http://schemas.microsoft.com/office/drawing/2014/main" id="{B258BD5D-F3B1-4CC2-88FD-6370004ECA7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92121" y="185578"/>
            <a:ext cx="4112556" cy="3754669"/>
          </a:xfrm>
          <a:prstGeom prst="rect">
            <a:avLst/>
          </a:prstGeom>
        </p:spPr>
      </p:pic>
      <p:pic>
        <p:nvPicPr>
          <p:cNvPr id="20" name="Recorded Sound">
            <a:hlinkClick r:id="" action="ppaction://media"/>
            <a:extLst>
              <a:ext uri="{FF2B5EF4-FFF2-40B4-BE49-F238E27FC236}">
                <a16:creationId xmlns:a16="http://schemas.microsoft.com/office/drawing/2014/main" id="{A4C1BF5E-E010-4A58-909E-C6102CF5E4D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932281" y="5419492"/>
            <a:ext cx="824463" cy="824463"/>
          </a:xfrm>
          <a:prstGeom prst="rect">
            <a:avLst/>
          </a:prstGeom>
        </p:spPr>
      </p:pic>
      <p:sp>
        <p:nvSpPr>
          <p:cNvPr id="2" name="Rectangle 1">
            <a:extLst>
              <a:ext uri="{FF2B5EF4-FFF2-40B4-BE49-F238E27FC236}">
                <a16:creationId xmlns:a16="http://schemas.microsoft.com/office/drawing/2014/main" id="{744C25A4-74C0-453A-9F12-FFC18459EBEC}"/>
              </a:ext>
            </a:extLst>
          </p:cNvPr>
          <p:cNvSpPr/>
          <p:nvPr/>
        </p:nvSpPr>
        <p:spPr>
          <a:xfrm>
            <a:off x="400027" y="1063022"/>
            <a:ext cx="1063112" cy="769441"/>
          </a:xfrm>
          <a:prstGeom prst="rect">
            <a:avLst/>
          </a:prstGeom>
          <a:noFill/>
        </p:spPr>
        <p:txBody>
          <a:bodyPr wrap="none" lIns="91440" tIns="45720" rIns="91440" bIns="45720">
            <a:spAutoFit/>
          </a:bodyPr>
          <a:lstStyle/>
          <a:p>
            <a:pPr algn="ctr"/>
            <a:r>
              <a:rPr lang="en-US" sz="4400" b="1"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rPr>
              <a:t>KEY</a:t>
            </a:r>
            <a:endParaRPr lang="en-US" sz="4400" b="1" cap="none" spc="0"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404845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mediacall" presetSubtype="0" fill="hold" nodeType="clickEffect">
                                  <p:stCondLst>
                                    <p:cond delay="0"/>
                                  </p:stCondLst>
                                  <p:childTnLst>
                                    <p:cmd type="call" cmd="playFrom(0.0)">
                                      <p:cBhvr>
                                        <p:cTn id="34" dur="5900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5" fill="hold" display="0">
                  <p:stCondLst>
                    <p:cond delay="indefinite"/>
                  </p:stCondLst>
                  <p:endCondLst>
                    <p:cond evt="onStopAudio" delay="0">
                      <p:tgtEl>
                        <p:sldTgt/>
                      </p:tgtEl>
                    </p:cond>
                  </p:endCondLst>
                </p:cTn>
                <p:tgtEl>
                  <p:spTgt spid="20"/>
                </p:tgtEl>
              </p:cMediaNode>
            </p:audio>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9"/>
          <p:cNvSpPr/>
          <p:nvPr/>
        </p:nvSpPr>
        <p:spPr>
          <a:xfrm>
            <a:off x="4567839" y="1755498"/>
            <a:ext cx="2162852" cy="845902"/>
          </a:xfrm>
          <a:custGeom>
            <a:avLst/>
            <a:gdLst>
              <a:gd name="connsiteX0" fmla="*/ 0 w 1728196"/>
              <a:gd name="connsiteY0" fmla="*/ 0 h 941884"/>
              <a:gd name="connsiteX1" fmla="*/ 1728196 w 1728196"/>
              <a:gd name="connsiteY1" fmla="*/ 0 h 941884"/>
              <a:gd name="connsiteX2" fmla="*/ 1728196 w 1728196"/>
              <a:gd name="connsiteY2" fmla="*/ 941884 h 941884"/>
              <a:gd name="connsiteX3" fmla="*/ 0 w 1728196"/>
              <a:gd name="connsiteY3" fmla="*/ 941884 h 941884"/>
              <a:gd name="connsiteX4" fmla="*/ 0 w 1728196"/>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96" h="941884">
                <a:moveTo>
                  <a:pt x="0" y="0"/>
                </a:moveTo>
                <a:lnTo>
                  <a:pt x="1728196" y="0"/>
                </a:lnTo>
                <a:lnTo>
                  <a:pt x="1728196"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6" name="Rounded Rectangle 15"/>
          <p:cNvSpPr/>
          <p:nvPr/>
        </p:nvSpPr>
        <p:spPr>
          <a:xfrm>
            <a:off x="611273" y="1117955"/>
            <a:ext cx="1949215" cy="655074"/>
          </a:xfrm>
          <a:prstGeom prst="roundRect">
            <a:avLst/>
          </a:prstGeom>
          <a:solidFill>
            <a:srgbClr val="48C0B6"/>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ea typeface="Adobe Gothic Std B" panose="020B0800000000000000" pitchFamily="34" charset="-128"/>
              </a:rPr>
              <a:t>WARM-UP</a:t>
            </a:r>
            <a:endParaRPr lang="en-GB" dirty="0">
              <a:solidFill>
                <a:schemeClr val="tx1"/>
              </a:solidFill>
              <a:ea typeface="Adobe Gothic Std B" panose="020B0800000000000000" pitchFamily="34" charset="-128"/>
            </a:endParaRPr>
          </a:p>
        </p:txBody>
      </p:sp>
      <p:sp>
        <p:nvSpPr>
          <p:cNvPr id="17" name="Rounded Rectangle 16"/>
          <p:cNvSpPr/>
          <p:nvPr/>
        </p:nvSpPr>
        <p:spPr>
          <a:xfrm>
            <a:off x="2922723" y="2432960"/>
            <a:ext cx="2162852" cy="701893"/>
          </a:xfrm>
          <a:prstGeom prst="roundRect">
            <a:avLst/>
          </a:prstGeom>
          <a:solidFill>
            <a:srgbClr val="48C0B6"/>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EVERYDAY ENGLISH</a:t>
            </a:r>
            <a:endParaRPr lang="en-GB" dirty="0">
              <a:solidFill>
                <a:schemeClr val="tx1"/>
              </a:solidFill>
            </a:endParaRPr>
          </a:p>
        </p:txBody>
      </p:sp>
      <p:sp>
        <p:nvSpPr>
          <p:cNvPr id="20" name="Rectangle 19"/>
          <p:cNvSpPr/>
          <p:nvPr/>
        </p:nvSpPr>
        <p:spPr>
          <a:xfrm>
            <a:off x="5571062" y="1171434"/>
            <a:ext cx="5459396" cy="584064"/>
          </a:xfrm>
          <a:prstGeom prst="rect">
            <a:avLst/>
          </a:prstGeom>
          <a:solidFill>
            <a:srgbClr val="CBEAF0"/>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rgbClr val="FF0000"/>
                </a:solidFill>
              </a:rPr>
              <a:t>Game: </a:t>
            </a:r>
            <a:r>
              <a:rPr lang="en-US" dirty="0">
                <a:solidFill>
                  <a:schemeClr val="tx1"/>
                </a:solidFill>
              </a:rPr>
              <a:t>Conversation rearranging</a:t>
            </a:r>
            <a:endParaRPr lang="en-GB" dirty="0">
              <a:solidFill>
                <a:schemeClr val="tx1"/>
              </a:solidFill>
            </a:endParaRPr>
          </a:p>
        </p:txBody>
      </p:sp>
      <p:sp>
        <p:nvSpPr>
          <p:cNvPr id="21" name="Rectangle 20"/>
          <p:cNvSpPr/>
          <p:nvPr/>
        </p:nvSpPr>
        <p:spPr>
          <a:xfrm>
            <a:off x="5590413" y="1903537"/>
            <a:ext cx="5456245" cy="1891127"/>
          </a:xfrm>
          <a:prstGeom prst="rect">
            <a:avLst/>
          </a:prstGeom>
          <a:solidFill>
            <a:srgbClr val="CBEAF0"/>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Suggestions - Accepting &amp; </a:t>
            </a:r>
            <a:r>
              <a:rPr lang="en-US">
                <a:solidFill>
                  <a:schemeClr val="tx1"/>
                </a:solidFill>
              </a:rPr>
              <a:t>Declining suggestions</a:t>
            </a:r>
          </a:p>
          <a:p>
            <a:r>
              <a:rPr lang="en-US" b="1">
                <a:solidFill>
                  <a:srgbClr val="FF0000"/>
                </a:solidFill>
              </a:rPr>
              <a:t>Everyday English</a:t>
            </a:r>
          </a:p>
          <a:p>
            <a:pPr marL="285750" indent="-285750">
              <a:buFont typeface="Arial" panose="020B0604020202020204" pitchFamily="34" charset="0"/>
              <a:buChar char="•"/>
            </a:pPr>
            <a:r>
              <a:rPr lang="en-US">
                <a:solidFill>
                  <a:schemeClr val="tx1"/>
                </a:solidFill>
              </a:rPr>
              <a:t>Task 1: Listen and read the conversations. Pay attention to the highlighted sentences.</a:t>
            </a:r>
          </a:p>
          <a:p>
            <a:pPr marL="285750" indent="-285750">
              <a:buFont typeface="Arial" panose="020B0604020202020204" pitchFamily="34" charset="0"/>
              <a:buChar char="•"/>
            </a:pPr>
            <a:r>
              <a:rPr lang="en-US">
                <a:solidFill>
                  <a:schemeClr val="tx1"/>
                </a:solidFill>
              </a:rPr>
              <a:t>Task 2: Work in pairs. Make similar conversations with the following situations.</a:t>
            </a:r>
          </a:p>
        </p:txBody>
      </p:sp>
      <p:cxnSp>
        <p:nvCxnSpPr>
          <p:cNvPr id="24" name="Curved Connector 23"/>
          <p:cNvCxnSpPr>
            <a:cxnSpLocks/>
            <a:stCxn id="16" idx="3"/>
            <a:endCxn id="17" idx="0"/>
          </p:cNvCxnSpPr>
          <p:nvPr/>
        </p:nvCxnSpPr>
        <p:spPr>
          <a:xfrm>
            <a:off x="2560488" y="1445492"/>
            <a:ext cx="1443661" cy="987468"/>
          </a:xfrm>
          <a:prstGeom prst="curvedConnector2">
            <a:avLst/>
          </a:prstGeom>
          <a:ln w="57150">
            <a:solidFill>
              <a:srgbClr val="F7941E"/>
            </a:solidFill>
            <a:tailEnd type="triangle"/>
          </a:ln>
        </p:spPr>
        <p:style>
          <a:lnRef idx="3">
            <a:schemeClr val="accent6"/>
          </a:lnRef>
          <a:fillRef idx="0">
            <a:schemeClr val="accent6"/>
          </a:fillRef>
          <a:effectRef idx="2">
            <a:schemeClr val="accent6"/>
          </a:effectRef>
          <a:fontRef idx="minor">
            <a:schemeClr val="tx1"/>
          </a:fontRef>
        </p:style>
      </p:cxnSp>
      <p:sp>
        <p:nvSpPr>
          <p:cNvPr id="44" name="Rounded Rectangle 43"/>
          <p:cNvSpPr/>
          <p:nvPr/>
        </p:nvSpPr>
        <p:spPr>
          <a:xfrm>
            <a:off x="4302684" y="339102"/>
            <a:ext cx="4618292" cy="625641"/>
          </a:xfrm>
          <a:prstGeom prst="roundRect">
            <a:avLst>
              <a:gd name="adj" fmla="val 42661"/>
            </a:avLst>
          </a:prstGeom>
          <a:solidFill>
            <a:srgbClr val="FF98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Picture 4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93790" y="193581"/>
            <a:ext cx="964452" cy="916490"/>
          </a:xfrm>
          <a:prstGeom prst="rect">
            <a:avLst/>
          </a:prstGeom>
        </p:spPr>
      </p:pic>
      <p:sp>
        <p:nvSpPr>
          <p:cNvPr id="30" name="TextBox 29"/>
          <p:cNvSpPr txBox="1"/>
          <p:nvPr/>
        </p:nvSpPr>
        <p:spPr>
          <a:xfrm>
            <a:off x="4715440" y="420993"/>
            <a:ext cx="4563618" cy="461665"/>
          </a:xfrm>
          <a:prstGeom prst="rect">
            <a:avLst/>
          </a:prstGeom>
          <a:noFill/>
        </p:spPr>
        <p:txBody>
          <a:bodyPr wrap="square" rtlCol="0">
            <a:spAutoFit/>
          </a:bodyPr>
          <a:lstStyle/>
          <a:p>
            <a:r>
              <a:rPr lang="en-US" sz="2400" b="1" dirty="0">
                <a:solidFill>
                  <a:schemeClr val="bg1"/>
                </a:solidFill>
              </a:rPr>
              <a:t>LESSON 4: COMMUNICATION</a:t>
            </a:r>
          </a:p>
        </p:txBody>
      </p:sp>
      <p:pic>
        <p:nvPicPr>
          <p:cNvPr id="31" name="Picture 4" descr="Preference and Making suggestions - isp20152016stage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7063" y="3630189"/>
            <a:ext cx="2656727" cy="2776280"/>
          </a:xfrm>
          <a:prstGeom prst="rect">
            <a:avLst/>
          </a:prstGeom>
          <a:noFill/>
          <a:extLst>
            <a:ext uri="{909E8E84-426E-40DD-AFC4-6F175D3DCCD1}">
              <a14:hiddenFill xmlns:a14="http://schemas.microsoft.com/office/drawing/2010/main">
                <a:solidFill>
                  <a:srgbClr val="FFFFFF"/>
                </a:solidFill>
              </a14:hiddenFill>
            </a:ext>
          </a:extLst>
        </p:spPr>
      </p:pic>
      <p:sp>
        <p:nvSpPr>
          <p:cNvPr id="32" name="Rectangle 31"/>
          <p:cNvSpPr/>
          <p:nvPr/>
        </p:nvSpPr>
        <p:spPr>
          <a:xfrm>
            <a:off x="5262636" y="3848601"/>
            <a:ext cx="6111797" cy="2769989"/>
          </a:xfrm>
          <a:prstGeom prst="rect">
            <a:avLst/>
          </a:prstGeom>
        </p:spPr>
        <p:txBody>
          <a:bodyPr wrap="square">
            <a:spAutoFit/>
          </a:bodyPr>
          <a:lstStyle/>
          <a:p>
            <a:pPr>
              <a:lnSpc>
                <a:spcPct val="150000"/>
              </a:lnSpc>
              <a:spcAft>
                <a:spcPts val="0"/>
              </a:spcAft>
            </a:pPr>
            <a:r>
              <a:rPr lang="en-US" sz="3200" b="1" dirty="0">
                <a:solidFill>
                  <a:srgbClr val="000000"/>
                </a:solidFill>
                <a:latin typeface="Calibri (Body)"/>
                <a:ea typeface="Times New Roman" panose="02020603050405020304" pitchFamily="18" charset="0"/>
              </a:rPr>
              <a:t>Aims of the stage:</a:t>
            </a:r>
          </a:p>
          <a:p>
            <a:pPr>
              <a:lnSpc>
                <a:spcPct val="150000"/>
              </a:lnSpc>
            </a:pPr>
            <a:r>
              <a:rPr lang="vi-VN" sz="2800" dirty="0">
                <a:solidFill>
                  <a:srgbClr val="000000"/>
                </a:solidFill>
                <a:latin typeface="Calibri" panose="020F0502020204030204" pitchFamily="34" charset="0"/>
                <a:ea typeface="Calibri" panose="020F0502020204030204" pitchFamily="34" charset="0"/>
                <a:cs typeface="Calibri" panose="020F0502020204030204" pitchFamily="34" charset="0"/>
              </a:rPr>
              <a:t>To introduce ways to </a:t>
            </a:r>
            <a:r>
              <a:rPr lang="en-US" sz="2800" dirty="0">
                <a:solidFill>
                  <a:srgbClr val="000000"/>
                </a:solidFill>
                <a:latin typeface="Calibri" panose="020F0502020204030204" pitchFamily="34" charset="0"/>
                <a:ea typeface="Calibri" panose="020F0502020204030204" pitchFamily="34" charset="0"/>
                <a:cs typeface="Calibri" panose="020F0502020204030204" pitchFamily="34" charset="0"/>
              </a:rPr>
              <a:t>:</a:t>
            </a:r>
          </a:p>
          <a:p>
            <a:pPr marL="342900" indent="-342900">
              <a:lnSpc>
                <a:spcPct val="150000"/>
              </a:lnSpc>
              <a:buFont typeface="Wingdings" panose="05000000000000000000" pitchFamily="2" charset="2"/>
              <a:buChar char="Ø"/>
            </a:pPr>
            <a:r>
              <a:rPr lang="en-US" sz="2800" dirty="0">
                <a:solidFill>
                  <a:srgbClr val="000000"/>
                </a:solidFill>
                <a:latin typeface="Calibri" panose="020F0502020204030204" pitchFamily="34" charset="0"/>
                <a:ea typeface="Calibri" panose="020F0502020204030204" pitchFamily="34" charset="0"/>
                <a:cs typeface="Calibri" panose="020F0502020204030204" pitchFamily="34" charset="0"/>
              </a:rPr>
              <a:t>make suggestions</a:t>
            </a:r>
          </a:p>
          <a:p>
            <a:pPr marL="342900" indent="-342900">
              <a:lnSpc>
                <a:spcPct val="150000"/>
              </a:lnSpc>
              <a:buFont typeface="Wingdings" panose="05000000000000000000" pitchFamily="2" charset="2"/>
              <a:buChar char="Ø"/>
            </a:pPr>
            <a:r>
              <a:rPr lang="en-US" sz="2800" dirty="0">
                <a:solidFill>
                  <a:srgbClr val="000000"/>
                </a:solidFill>
                <a:latin typeface="Calibri" panose="020F0502020204030204" pitchFamily="34" charset="0"/>
                <a:ea typeface="Calibri" panose="020F0502020204030204" pitchFamily="34" charset="0"/>
                <a:cs typeface="Calibri" panose="020F0502020204030204" pitchFamily="34" charset="0"/>
              </a:rPr>
              <a:t>a</a:t>
            </a:r>
            <a:r>
              <a:rPr lang="vi-VN" sz="2800" dirty="0">
                <a:solidFill>
                  <a:srgbClr val="000000"/>
                </a:solidFill>
                <a:latin typeface="Calibri" panose="020F0502020204030204" pitchFamily="34" charset="0"/>
                <a:ea typeface="Calibri" panose="020F0502020204030204" pitchFamily="34" charset="0"/>
                <a:cs typeface="Calibri" panose="020F0502020204030204" pitchFamily="34" charset="0"/>
              </a:rPr>
              <a:t>ccept/decline suggestions. </a:t>
            </a:r>
            <a:endParaRPr lang="en-US" sz="3200" dirty="0">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22260272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539852" y="1254947"/>
            <a:ext cx="397035" cy="707886"/>
          </a:xfrm>
          <a:prstGeom prst="rect">
            <a:avLst/>
          </a:prstGeom>
          <a:noFill/>
        </p:spPr>
        <p:txBody>
          <a:bodyPr wrap="square" rtlCol="0">
            <a:spAutoFit/>
          </a:bodyPr>
          <a:lstStyle/>
          <a:p>
            <a:pPr algn="ctr"/>
            <a:r>
              <a:rPr lang="vi-VN" sz="4000" b="1" dirty="0">
                <a:solidFill>
                  <a:schemeClr val="bg1"/>
                </a:solidFill>
                <a:latin typeface="Myriad Pro" pitchFamily="34" charset="0"/>
              </a:rPr>
              <a:t>1</a:t>
            </a:r>
            <a:endParaRPr lang="en-US" sz="4000" b="1" dirty="0">
              <a:solidFill>
                <a:schemeClr val="bg1"/>
              </a:solidFill>
              <a:latin typeface="Myriad Pro" pitchFamily="34" charset="0"/>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1083306"/>
          </a:xfrm>
          <a:prstGeom prst="rect">
            <a:avLst/>
          </a:prstGeom>
        </p:spPr>
      </p:pic>
      <p:sp>
        <p:nvSpPr>
          <p:cNvPr id="8" name="TextBox 7"/>
          <p:cNvSpPr txBox="1"/>
          <p:nvPr/>
        </p:nvSpPr>
        <p:spPr>
          <a:xfrm>
            <a:off x="487067" y="199631"/>
            <a:ext cx="5976078"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EVERYDAY ENGLISH</a:t>
            </a:r>
          </a:p>
        </p:txBody>
      </p:sp>
      <p:pic>
        <p:nvPicPr>
          <p:cNvPr id="13" name="Picture 4" descr="Preference and Making suggestions - isp20152016stage11">
            <a:extLst>
              <a:ext uri="{FF2B5EF4-FFF2-40B4-BE49-F238E27FC236}">
                <a16:creationId xmlns:a16="http://schemas.microsoft.com/office/drawing/2014/main" id="{DDAF4FD7-8876-4114-A037-6B7B3D29B4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6992" y="1962833"/>
            <a:ext cx="3432846" cy="3587324"/>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353E7FCF-F699-4BD2-8B0A-04A959FA8185}"/>
              </a:ext>
            </a:extLst>
          </p:cNvPr>
          <p:cNvSpPr/>
          <p:nvPr/>
        </p:nvSpPr>
        <p:spPr>
          <a:xfrm>
            <a:off x="4872545" y="2438097"/>
            <a:ext cx="5757181" cy="2769989"/>
          </a:xfrm>
          <a:prstGeom prst="rect">
            <a:avLst/>
          </a:prstGeom>
        </p:spPr>
        <p:txBody>
          <a:bodyPr wrap="square">
            <a:spAutoFit/>
          </a:bodyPr>
          <a:lstStyle/>
          <a:p>
            <a:pPr>
              <a:lnSpc>
                <a:spcPct val="150000"/>
              </a:lnSpc>
              <a:spcAft>
                <a:spcPts val="0"/>
              </a:spcAft>
            </a:pPr>
            <a:r>
              <a:rPr lang="en-US" sz="3200" b="1">
                <a:solidFill>
                  <a:srgbClr val="000000"/>
                </a:solidFill>
                <a:latin typeface="Calibri (Body)"/>
                <a:ea typeface="Times New Roman" panose="02020603050405020304" pitchFamily="18" charset="0"/>
              </a:rPr>
              <a:t>Aim </a:t>
            </a:r>
            <a:r>
              <a:rPr lang="en-US" sz="3200" b="1" dirty="0">
                <a:solidFill>
                  <a:srgbClr val="000000"/>
                </a:solidFill>
                <a:latin typeface="Calibri (Body)"/>
                <a:ea typeface="Times New Roman" panose="02020603050405020304" pitchFamily="18" charset="0"/>
              </a:rPr>
              <a:t>of the stage:</a:t>
            </a:r>
          </a:p>
          <a:p>
            <a:pPr marL="342900" marR="0" indent="-342900">
              <a:lnSpc>
                <a:spcPct val="150000"/>
              </a:lnSpc>
              <a:spcBef>
                <a:spcPts val="0"/>
              </a:spcBef>
              <a:spcAft>
                <a:spcPts val="0"/>
              </a:spcAft>
              <a:buFont typeface="Wingdings" panose="05000000000000000000" pitchFamily="2" charset="2"/>
              <a:buChar char="Ø"/>
            </a:pPr>
            <a:r>
              <a:rPr lang="vi-VN" sz="2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To give students opportunities to use ways to accept and decline suggestions</a:t>
            </a:r>
            <a:r>
              <a:rPr lang="en-US" sz="2800" dirty="0">
                <a:latin typeface="Calibri" panose="020F0502020204030204" pitchFamily="34" charset="0"/>
                <a:ea typeface="Calibri" panose="020F0502020204030204" pitchFamily="34" charset="0"/>
              </a:rPr>
              <a:t> </a:t>
            </a:r>
            <a:r>
              <a:rPr lang="vi-VN" sz="2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correctly in context.</a:t>
            </a:r>
            <a:endParaRPr lang="en-US" sz="28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4893C037-8372-4DC3-B49D-B3BAB6541A21}"/>
              </a:ext>
            </a:extLst>
          </p:cNvPr>
          <p:cNvSpPr txBox="1"/>
          <p:nvPr/>
        </p:nvSpPr>
        <p:spPr>
          <a:xfrm>
            <a:off x="4872545" y="1375981"/>
            <a:ext cx="6096946" cy="769441"/>
          </a:xfrm>
          <a:prstGeom prst="rect">
            <a:avLst/>
          </a:prstGeom>
          <a:noFill/>
        </p:spPr>
        <p:txBody>
          <a:bodyPr wrap="square">
            <a:spAutoFit/>
          </a:bodyPr>
          <a:lstStyle/>
          <a:p>
            <a:r>
              <a:rPr lang="en-US" sz="4400" b="1">
                <a:solidFill>
                  <a:srgbClr val="FF0000"/>
                </a:solidFill>
              </a:rPr>
              <a:t>Everyday English</a:t>
            </a:r>
            <a:endParaRPr lang="en-US" sz="4400" b="1" dirty="0">
              <a:solidFill>
                <a:srgbClr val="FF0000"/>
              </a:solidFill>
            </a:endParaRPr>
          </a:p>
        </p:txBody>
      </p:sp>
    </p:spTree>
    <p:extLst>
      <p:ext uri="{BB962C8B-B14F-4D97-AF65-F5344CB8AC3E}">
        <p14:creationId xmlns:p14="http://schemas.microsoft.com/office/powerpoint/2010/main" val="40214774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042458" y="1249045"/>
            <a:ext cx="9606965" cy="861774"/>
          </a:xfrm>
          <a:prstGeom prst="rect">
            <a:avLst/>
          </a:prstGeom>
          <a:noFill/>
          <a:effectLst/>
        </p:spPr>
        <p:txBody>
          <a:bodyPr wrap="square" rtlCol="0">
            <a:spAutoFit/>
          </a:bodyPr>
          <a:lstStyle/>
          <a:p>
            <a:r>
              <a:rPr lang="en-US" sz="2500" b="1" dirty="0">
                <a:effectLst>
                  <a:glow rad="88900">
                    <a:schemeClr val="bg1"/>
                  </a:glow>
                </a:effectLst>
                <a:latin typeface="Arial" panose="020B0604020202020204" pitchFamily="34" charset="0"/>
                <a:cs typeface="Arial" panose="020B0604020202020204" pitchFamily="34" charset="0"/>
              </a:rPr>
              <a:t>Listen and read the conversations. Pay attention to the highlighted sentences.</a:t>
            </a:r>
          </a:p>
        </p:txBody>
      </p:sp>
      <p:sp>
        <p:nvSpPr>
          <p:cNvPr id="16" name="Rounded Rectangle 15"/>
          <p:cNvSpPr/>
          <p:nvPr/>
        </p:nvSpPr>
        <p:spPr>
          <a:xfrm>
            <a:off x="487067" y="1330217"/>
            <a:ext cx="502606" cy="502606"/>
          </a:xfrm>
          <a:prstGeom prst="roundRect">
            <a:avLst/>
          </a:prstGeom>
          <a:solidFill>
            <a:srgbClr val="0F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539852" y="1227577"/>
            <a:ext cx="397035" cy="707886"/>
          </a:xfrm>
          <a:prstGeom prst="rect">
            <a:avLst/>
          </a:prstGeom>
          <a:noFill/>
        </p:spPr>
        <p:txBody>
          <a:bodyPr wrap="square" rtlCol="0">
            <a:spAutoFit/>
          </a:bodyPr>
          <a:lstStyle/>
          <a:p>
            <a:pPr algn="ctr"/>
            <a:r>
              <a:rPr lang="vi-VN" sz="4000" b="1" dirty="0">
                <a:solidFill>
                  <a:schemeClr val="bg1"/>
                </a:solidFill>
                <a:latin typeface="Myriad Pro" pitchFamily="34" charset="0"/>
              </a:rPr>
              <a:t>1</a:t>
            </a:r>
            <a:endParaRPr lang="en-US" sz="4000" b="1" dirty="0">
              <a:solidFill>
                <a:schemeClr val="bg1"/>
              </a:solidFill>
              <a:latin typeface="Myriad Pro" pitchFamily="34" charset="0"/>
            </a:endParaRP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2192000" cy="1083306"/>
          </a:xfrm>
          <a:prstGeom prst="rect">
            <a:avLst/>
          </a:prstGeom>
        </p:spPr>
      </p:pic>
      <p:sp>
        <p:nvSpPr>
          <p:cNvPr id="8" name="TextBox 7"/>
          <p:cNvSpPr txBox="1"/>
          <p:nvPr/>
        </p:nvSpPr>
        <p:spPr>
          <a:xfrm>
            <a:off x="487066" y="199630"/>
            <a:ext cx="5705915" cy="1200329"/>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EVERYDAY ENGLISH</a:t>
            </a:r>
          </a:p>
          <a:p>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10" name="Oval 9">
            <a:extLst>
              <a:ext uri="{FF2B5EF4-FFF2-40B4-BE49-F238E27FC236}">
                <a16:creationId xmlns:a16="http://schemas.microsoft.com/office/drawing/2014/main" id="{3DAD1F90-67D3-4BC0-88C7-9B575ED52B1F}"/>
              </a:ext>
            </a:extLst>
          </p:cNvPr>
          <p:cNvSpPr/>
          <p:nvPr/>
        </p:nvSpPr>
        <p:spPr>
          <a:xfrm>
            <a:off x="7911433" y="1861849"/>
            <a:ext cx="2737990" cy="2351634"/>
          </a:xfrm>
          <a:prstGeom prst="ellipse">
            <a:avLst/>
          </a:prstGeom>
          <a:noFill/>
          <a:ln w="5715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00" b="1" dirty="0">
              <a:solidFill>
                <a:schemeClr val="tx1"/>
              </a:solidFill>
              <a:effectLst>
                <a:outerShdw blurRad="38100" dist="38100" dir="2700000" algn="tl">
                  <a:srgbClr val="000000">
                    <a:alpha val="43137"/>
                  </a:srgbClr>
                </a:outerShdw>
              </a:effectLst>
            </a:endParaRPr>
          </a:p>
        </p:txBody>
      </p:sp>
      <p:sp>
        <p:nvSpPr>
          <p:cNvPr id="13" name="Plus Sign 12">
            <a:extLst>
              <a:ext uri="{FF2B5EF4-FFF2-40B4-BE49-F238E27FC236}">
                <a16:creationId xmlns:a16="http://schemas.microsoft.com/office/drawing/2014/main" id="{FAC5F4FB-0128-4F52-9B9C-E70B5B997873}"/>
              </a:ext>
            </a:extLst>
          </p:cNvPr>
          <p:cNvSpPr/>
          <p:nvPr/>
        </p:nvSpPr>
        <p:spPr>
          <a:xfrm flipH="1">
            <a:off x="8382418" y="2277996"/>
            <a:ext cx="1796020" cy="1519340"/>
          </a:xfrm>
          <a:prstGeom prst="mathPlus">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8" name="Minus Sign 17">
            <a:extLst>
              <a:ext uri="{FF2B5EF4-FFF2-40B4-BE49-F238E27FC236}">
                <a16:creationId xmlns:a16="http://schemas.microsoft.com/office/drawing/2014/main" id="{6B41575E-9C36-4BF5-8E41-4E2397FFB9CE}"/>
              </a:ext>
            </a:extLst>
          </p:cNvPr>
          <p:cNvSpPr/>
          <p:nvPr/>
        </p:nvSpPr>
        <p:spPr>
          <a:xfrm>
            <a:off x="8592167" y="4941701"/>
            <a:ext cx="1586271" cy="1369888"/>
          </a:xfrm>
          <a:prstGeom prst="mathMinus">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19" name="Oval 18">
            <a:extLst>
              <a:ext uri="{FF2B5EF4-FFF2-40B4-BE49-F238E27FC236}">
                <a16:creationId xmlns:a16="http://schemas.microsoft.com/office/drawing/2014/main" id="{3DAD1F90-67D3-4BC0-88C7-9B575ED52B1F}"/>
              </a:ext>
            </a:extLst>
          </p:cNvPr>
          <p:cNvSpPr/>
          <p:nvPr/>
        </p:nvSpPr>
        <p:spPr>
          <a:xfrm>
            <a:off x="7959636" y="4450828"/>
            <a:ext cx="2737990" cy="2351634"/>
          </a:xfrm>
          <a:prstGeom prst="ellipse">
            <a:avLst/>
          </a:prstGeom>
          <a:noFill/>
          <a:ln w="5715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00" b="1" dirty="0">
              <a:solidFill>
                <a:schemeClr val="tx1"/>
              </a:solidFill>
              <a:effectLst>
                <a:outerShdw blurRad="38100" dist="38100" dir="2700000" algn="tl">
                  <a:srgbClr val="000000">
                    <a:alpha val="43137"/>
                  </a:srgbClr>
                </a:outerShdw>
              </a:effectLst>
            </a:endParaRPr>
          </a:p>
        </p:txBody>
      </p:sp>
      <p:pic>
        <p:nvPicPr>
          <p:cNvPr id="2" name="Picture 1"/>
          <p:cNvPicPr>
            <a:picLocks noChangeAspect="1"/>
          </p:cNvPicPr>
          <p:nvPr/>
        </p:nvPicPr>
        <p:blipFill>
          <a:blip r:embed="rId6"/>
          <a:stretch>
            <a:fillRect/>
          </a:stretch>
        </p:blipFill>
        <p:spPr>
          <a:xfrm>
            <a:off x="512218" y="2518101"/>
            <a:ext cx="5255769" cy="1621696"/>
          </a:xfrm>
          <a:prstGeom prst="rect">
            <a:avLst/>
          </a:prstGeom>
        </p:spPr>
      </p:pic>
      <p:cxnSp>
        <p:nvCxnSpPr>
          <p:cNvPr id="20" name="Straight Arrow Connector 19">
            <a:extLst>
              <a:ext uri="{FF2B5EF4-FFF2-40B4-BE49-F238E27FC236}">
                <a16:creationId xmlns:a16="http://schemas.microsoft.com/office/drawing/2014/main" id="{C538FCE8-D124-4392-9574-418C61E7E036}"/>
              </a:ext>
            </a:extLst>
          </p:cNvPr>
          <p:cNvCxnSpPr>
            <a:cxnSpLocks/>
            <a:endCxn id="10" idx="2"/>
          </p:cNvCxnSpPr>
          <p:nvPr/>
        </p:nvCxnSpPr>
        <p:spPr>
          <a:xfrm flipV="1">
            <a:off x="4568628" y="3037666"/>
            <a:ext cx="3342805" cy="642462"/>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7"/>
          <a:stretch>
            <a:fillRect/>
          </a:stretch>
        </p:blipFill>
        <p:spPr>
          <a:xfrm>
            <a:off x="487067" y="4269084"/>
            <a:ext cx="5306073" cy="2042505"/>
          </a:xfrm>
          <a:prstGeom prst="rect">
            <a:avLst/>
          </a:prstGeom>
        </p:spPr>
      </p:pic>
      <p:cxnSp>
        <p:nvCxnSpPr>
          <p:cNvPr id="21" name="Straight Arrow Connector 20">
            <a:extLst>
              <a:ext uri="{FF2B5EF4-FFF2-40B4-BE49-F238E27FC236}">
                <a16:creationId xmlns:a16="http://schemas.microsoft.com/office/drawing/2014/main" id="{C538FCE8-D124-4392-9574-418C61E7E036}"/>
              </a:ext>
            </a:extLst>
          </p:cNvPr>
          <p:cNvCxnSpPr>
            <a:cxnSpLocks/>
          </p:cNvCxnSpPr>
          <p:nvPr/>
        </p:nvCxnSpPr>
        <p:spPr>
          <a:xfrm>
            <a:off x="5296395" y="5391397"/>
            <a:ext cx="2663241" cy="192137"/>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3" name="05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686795" y="1645993"/>
            <a:ext cx="514597" cy="514597"/>
          </a:xfrm>
          <a:prstGeom prst="rect">
            <a:avLst/>
          </a:prstGeom>
        </p:spPr>
      </p:pic>
    </p:spTree>
    <p:extLst>
      <p:ext uri="{BB962C8B-B14F-4D97-AF65-F5344CB8AC3E}">
        <p14:creationId xmlns:p14="http://schemas.microsoft.com/office/powerpoint/2010/main" val="3832257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3"/>
                    </p:tgtEl>
                  </p:cond>
                </p:stCondLst>
                <p:endSync evt="end" delay="0">
                  <p:rtn val="all"/>
                </p:endSync>
                <p:childTnLst>
                  <p:par>
                    <p:cTn id="20" fill="hold">
                      <p:stCondLst>
                        <p:cond delay="0"/>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47653" fill="hold"/>
                                        <p:tgtEl>
                                          <p:spTgt spid="3"/>
                                        </p:tgtEl>
                                      </p:cBhvr>
                                    </p:cmd>
                                  </p:childTnLst>
                                </p:cTn>
                              </p:par>
                            </p:childTnLst>
                          </p:cTn>
                        </p:par>
                      </p:childTnLst>
                    </p:cTn>
                  </p:par>
                </p:childTnLst>
              </p:cTn>
              <p:nextCondLst>
                <p:cond evt="onClick" delay="0">
                  <p:tgtEl>
                    <p:spTgt spid="3"/>
                  </p:tgtEl>
                </p:cond>
              </p:nextCondLst>
            </p:seq>
            <p:audio>
              <p:cMediaNode vol="80000">
                <p:cTn id="24" fill="hold" display="0">
                  <p:stCondLst>
                    <p:cond delay="indefinite"/>
                  </p:stCondLst>
                  <p:endCondLst>
                    <p:cond evt="onStopAudio" delay="0">
                      <p:tgtEl>
                        <p:sldTgt/>
                      </p:tgtEl>
                    </p:cond>
                  </p:endCondLst>
                </p:cTn>
                <p:tgtEl>
                  <p:spTgt spid="3"/>
                </p:tgtEl>
              </p:cMediaNode>
            </p:audio>
          </p:childTnLst>
        </p:cTn>
      </p:par>
    </p:tnLst>
    <p:bldLst>
      <p:bldP spid="10" grpId="0" animBg="1"/>
      <p:bldP spid="13" grpId="0" animBg="1"/>
      <p:bldP spid="18" grpId="0" animBg="1"/>
      <p:bldP spid="19" grpId="0" animBg="1"/>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3891</TotalTime>
  <Words>1473</Words>
  <Application>Microsoft Office PowerPoint</Application>
  <PresentationFormat>Widescreen</PresentationFormat>
  <Paragraphs>200</Paragraphs>
  <Slides>25</Slides>
  <Notes>14</Notes>
  <HiddenSlides>0</HiddenSlides>
  <MMClips>7</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25</vt:i4>
      </vt:variant>
    </vt:vector>
  </HeadingPairs>
  <TitlesOfParts>
    <vt:vector size="37" baseType="lpstr">
      <vt:lpstr>Adobe Gothic Std B</vt:lpstr>
      <vt:lpstr>Arial</vt:lpstr>
      <vt:lpstr>Calibri</vt:lpstr>
      <vt:lpstr>Calibri (Body)</vt:lpstr>
      <vt:lpstr>Calibri Light</vt:lpstr>
      <vt:lpstr>ChronicaPro-Book</vt:lpstr>
      <vt:lpstr>ChronicaProBookIt</vt:lpstr>
      <vt:lpstr>ChronicaProMediumIt</vt:lpstr>
      <vt:lpstr>Courier New</vt:lpstr>
      <vt:lpstr>Myriad Pro</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TrangDTT</dc:creator>
  <cp:lastModifiedBy>ELITE</cp:lastModifiedBy>
  <cp:revision>203</cp:revision>
  <dcterms:created xsi:type="dcterms:W3CDTF">2020-12-09T02:04:09Z</dcterms:created>
  <dcterms:modified xsi:type="dcterms:W3CDTF">2025-02-19T01:34:08Z</dcterms:modified>
</cp:coreProperties>
</file>