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08" r:id="rId6"/>
    <p:sldId id="345" r:id="rId7"/>
    <p:sldId id="281" r:id="rId8"/>
    <p:sldId id="346" r:id="rId9"/>
    <p:sldId id="331" r:id="rId10"/>
    <p:sldId id="347" r:id="rId11"/>
    <p:sldId id="341" r:id="rId12"/>
    <p:sldId id="276" r:id="rId13"/>
    <p:sldId id="348" r:id="rId14"/>
    <p:sldId id="339" r:id="rId15"/>
    <p:sldId id="349" r:id="rId16"/>
    <p:sldId id="342" r:id="rId17"/>
    <p:sldId id="313" r:id="rId18"/>
    <p:sldId id="340" r:id="rId19"/>
    <p:sldId id="343" r:id="rId20"/>
    <p:sldId id="34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A9A5"/>
    <a:srgbClr val="FFDAAB"/>
    <a:srgbClr val="F7941E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IT -&gt; DISTANCE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TRAFFIC/ROAD SIGNS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TRAFFIC PROBLEMS AND MEANS OF TRANSPORT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IT -&gt; DISTANCE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TRAFFIC/ROAD SIGNS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TRAFFIC PROBLEMS AND MEANS OF TRANSPORT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TRAFFIC PROBLEMS AND MEANS OF TRANSPORT</a:t>
          </a:r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IT -&gt; DISTANCE</a:t>
          </a:r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PRODUCTION</a:t>
          </a:r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TRAFFIC/ROAD SIGNS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TRAFFIC PROBLEMS AND MEANS OF TRANSPORT</a:t>
          </a:r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IT -&gt; DISTANCE</a:t>
          </a:r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PRODUCTION</a:t>
          </a:r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TRAFFIC/ROAD SIGNS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7" y="1398528"/>
            <a:ext cx="365541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each gap with one word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4025B7-58CA-4B39-EA59-445DE903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07" y="1254947"/>
            <a:ext cx="5984241" cy="5349668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EF3716D-0228-5991-E30C-3EDBE66E3B97}"/>
              </a:ext>
            </a:extLst>
          </p:cNvPr>
          <p:cNvSpPr/>
          <p:nvPr/>
        </p:nvSpPr>
        <p:spPr>
          <a:xfrm>
            <a:off x="1958197" y="2785854"/>
            <a:ext cx="22812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u="sng" cap="none" spc="0" dirty="0">
                <a:ln/>
                <a:solidFill>
                  <a:srgbClr val="C00000"/>
                </a:solidFill>
                <a:effectLst/>
              </a:rPr>
              <a:t>KEYS: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1. user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2. ride 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3. passenger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4. fly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5. traffic</a:t>
            </a:r>
          </a:p>
        </p:txBody>
      </p:sp>
    </p:spTree>
    <p:extLst>
      <p:ext uri="{BB962C8B-B14F-4D97-AF65-F5344CB8AC3E}">
        <p14:creationId xmlns:p14="http://schemas.microsoft.com/office/powerpoint/2010/main" val="35866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422164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1506" y="1316502"/>
            <a:ext cx="41747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these cues.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6265" y="140512"/>
            <a:ext cx="5081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grammar points.</a:t>
            </a:r>
            <a:endParaRPr lang="en-US" sz="24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300F708-E94C-840F-6FC3-FEE3DF44F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9" y="2380695"/>
            <a:ext cx="5180012" cy="41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1506" y="1316502"/>
            <a:ext cx="41747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these cues.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6265" y="140512"/>
            <a:ext cx="5081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grammar points.</a:t>
            </a:r>
            <a:endParaRPr lang="en-US" sz="24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300F708-E94C-840F-6FC3-FEE3DF44F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9" y="2380695"/>
            <a:ext cx="5180012" cy="41718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3B53CA-3DAB-480B-DA8D-C57A813FD80C}"/>
              </a:ext>
            </a:extLst>
          </p:cNvPr>
          <p:cNvSpPr txBox="1"/>
          <p:nvPr/>
        </p:nvSpPr>
        <p:spPr>
          <a:xfrm>
            <a:off x="7438431" y="1458298"/>
            <a:ext cx="2969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 algn="ctr"/>
            <a:r>
              <a:rPr lang="en-US" sz="32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KEYS</a:t>
            </a:r>
            <a:endParaRPr lang="vi-VN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1C51B4-6CBF-05DE-1FA2-A3ACA894ECC9}"/>
              </a:ext>
            </a:extLst>
          </p:cNvPr>
          <p:cNvSpPr txBox="1"/>
          <p:nvPr/>
        </p:nvSpPr>
        <p:spPr>
          <a:xfrm>
            <a:off x="6688230" y="2043073"/>
            <a:ext cx="52890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100km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hometown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Ho Chi Minh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25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grandparents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museum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gym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long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distance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 Noi to Ban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Gioc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Waterfall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A, B, or C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75D1D15-55D1-3186-D2FD-CAAF2F9EC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2" b="800"/>
          <a:stretch/>
        </p:blipFill>
        <p:spPr>
          <a:xfrm>
            <a:off x="6942682" y="1962832"/>
            <a:ext cx="4832758" cy="450908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9CFA2F9-B97C-E23C-1312-54ADEBE51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4"/>
          <a:stretch/>
        </p:blipFill>
        <p:spPr>
          <a:xfrm>
            <a:off x="1100143" y="1962832"/>
            <a:ext cx="4995857" cy="4408565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8378EB3-046C-3D73-C4B0-09A7F56734F7}"/>
              </a:ext>
            </a:extLst>
          </p:cNvPr>
          <p:cNvSpPr/>
          <p:nvPr/>
        </p:nvSpPr>
        <p:spPr>
          <a:xfrm>
            <a:off x="1420105" y="2762046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A, B, or C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75D1D15-55D1-3186-D2FD-CAAF2F9EC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2" b="800"/>
          <a:stretch/>
        </p:blipFill>
        <p:spPr>
          <a:xfrm>
            <a:off x="6942682" y="1962832"/>
            <a:ext cx="4832758" cy="450908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9CFA2F9-B97C-E23C-1312-54ADEBE51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4"/>
          <a:stretch/>
        </p:blipFill>
        <p:spPr>
          <a:xfrm>
            <a:off x="1146009" y="1860193"/>
            <a:ext cx="4995857" cy="4408565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8378EB3-046C-3D73-C4B0-09A7F56734F7}"/>
              </a:ext>
            </a:extLst>
          </p:cNvPr>
          <p:cNvSpPr/>
          <p:nvPr/>
        </p:nvSpPr>
        <p:spPr>
          <a:xfrm>
            <a:off x="1351280" y="262543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B6C32D8D-8298-5CC8-75D8-8157FD8403A2}"/>
              </a:ext>
            </a:extLst>
          </p:cNvPr>
          <p:cNvSpPr/>
          <p:nvPr/>
        </p:nvSpPr>
        <p:spPr>
          <a:xfrm>
            <a:off x="3349151" y="430276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490A6D07-5DE7-3031-B9C3-C97C4377FBA4}"/>
              </a:ext>
            </a:extLst>
          </p:cNvPr>
          <p:cNvSpPr/>
          <p:nvPr/>
        </p:nvSpPr>
        <p:spPr>
          <a:xfrm>
            <a:off x="1351280" y="596392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A8640384-216E-8CE4-C464-CD23625F9554}"/>
              </a:ext>
            </a:extLst>
          </p:cNvPr>
          <p:cNvSpPr/>
          <p:nvPr/>
        </p:nvSpPr>
        <p:spPr>
          <a:xfrm>
            <a:off x="7215301" y="2625429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31D8F7E-A4FE-C232-D722-5B329CB0A582}"/>
              </a:ext>
            </a:extLst>
          </p:cNvPr>
          <p:cNvSpPr/>
          <p:nvPr/>
        </p:nvSpPr>
        <p:spPr>
          <a:xfrm>
            <a:off x="7215301" y="4548674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AF45ECE-1674-B0B2-FA94-87D600D6C8F8}"/>
              </a:ext>
            </a:extLst>
          </p:cNvPr>
          <p:cNvSpPr/>
          <p:nvPr/>
        </p:nvSpPr>
        <p:spPr>
          <a:xfrm>
            <a:off x="9089551" y="563372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118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68964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12" y="1290971"/>
            <a:ext cx="648339" cy="60524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5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6DC9F67-C402-D582-F101-ED295EFB03D9}"/>
              </a:ext>
            </a:extLst>
          </p:cNvPr>
          <p:cNvSpPr txBox="1"/>
          <p:nvPr/>
        </p:nvSpPr>
        <p:spPr>
          <a:xfrm>
            <a:off x="1093076" y="1408927"/>
            <a:ext cx="796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 the prepared signs. Make your own sign. </a:t>
            </a:r>
            <a:endParaRPr lang="vi-VN" sz="2800" dirty="0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08CA113-558D-7830-98C4-AAC563C09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08" y="1896217"/>
            <a:ext cx="6322351" cy="12296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AF2EA65-5D66-704F-B927-0C0C3BC3F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10" y="3004245"/>
            <a:ext cx="5770814" cy="33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5AD5729-C9AF-3730-912B-F3F0D6CFC806}"/>
              </a:ext>
            </a:extLst>
          </p:cNvPr>
          <p:cNvSpPr txBox="1"/>
          <p:nvPr/>
        </p:nvSpPr>
        <p:spPr>
          <a:xfrm>
            <a:off x="881232" y="1241821"/>
            <a:ext cx="7840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signs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exhibition</a:t>
            </a:r>
            <a:endParaRPr lang="vi-VN" sz="2800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B763E00-0369-75D3-E28E-390B93BF2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21" y="4271725"/>
            <a:ext cx="5730454" cy="252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AD34ED3-1BFC-1EDB-CF91-4A2FF6FC4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135818"/>
            <a:ext cx="5534912" cy="32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98704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438151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3997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8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7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QUICK REVISION CHECK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800" y="3002665"/>
            <a:ext cx="10886785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help students revise the vocabulary items they have learnt in the unit.</a:t>
            </a: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B8F9347-89EF-496C-8B08-6206E8F9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49" y="3456469"/>
            <a:ext cx="6551060" cy="32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Label each sign. Work in pairs. What does each sign tell us to do?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0598B98-C07B-F61B-F2B6-56E0BE65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9" y="1860193"/>
            <a:ext cx="4632642" cy="46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Label each sign. Work in pairs. What does each sign tell us to do?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0598B98-C07B-F61B-F2B6-56E0BE65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9" y="1860193"/>
            <a:ext cx="4632642" cy="469493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7535025" y="2054244"/>
            <a:ext cx="335649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KEYS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1. Red light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2. School ahead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3. Hospital ahead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4. </a:t>
            </a:r>
            <a:r>
              <a:rPr 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Cycle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lane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5. No left turn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6.No cycling</a:t>
            </a:r>
          </a:p>
        </p:txBody>
      </p:sp>
    </p:spTree>
    <p:extLst>
      <p:ext uri="{BB962C8B-B14F-4D97-AF65-F5344CB8AC3E}">
        <p14:creationId xmlns:p14="http://schemas.microsoft.com/office/powerpoint/2010/main" val="305353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7" y="1398528"/>
            <a:ext cx="365541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each gap with one word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4025B7-58CA-4B39-EA59-445DE903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07" y="1254947"/>
            <a:ext cx="5984241" cy="53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886</Words>
  <Application>Microsoft Office PowerPoint</Application>
  <PresentationFormat>Widescreen</PresentationFormat>
  <Paragraphs>163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133</cp:revision>
  <dcterms:created xsi:type="dcterms:W3CDTF">2020-12-09T02:04:09Z</dcterms:created>
  <dcterms:modified xsi:type="dcterms:W3CDTF">2024-01-29T03:01:25Z</dcterms:modified>
</cp:coreProperties>
</file>