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40" r:id="rId5"/>
    <p:sldId id="308" r:id="rId6"/>
    <p:sldId id="279" r:id="rId7"/>
    <p:sldId id="350" r:id="rId8"/>
    <p:sldId id="281" r:id="rId9"/>
    <p:sldId id="347" r:id="rId10"/>
    <p:sldId id="352" r:id="rId11"/>
    <p:sldId id="342" r:id="rId12"/>
    <p:sldId id="353" r:id="rId13"/>
    <p:sldId id="349" r:id="rId14"/>
    <p:sldId id="351" r:id="rId15"/>
    <p:sldId id="344" r:id="rId16"/>
    <p:sldId id="345" r:id="rId17"/>
    <p:sldId id="346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B2A5"/>
    <a:srgbClr val="008A8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recording and choose the correct answer A, B, or C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E34FC06-5944-1346-7229-62CC2057A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68" y="2573317"/>
            <a:ext cx="5256586" cy="2069614"/>
          </a:xfrm>
          <a:prstGeom prst="rect">
            <a:avLst/>
          </a:prstGeom>
        </p:spPr>
      </p:pic>
      <p:pic>
        <p:nvPicPr>
          <p:cNvPr id="12" name="Graphic 2" descr="Headphones with solid fill">
            <a:extLst>
              <a:ext uri="{FF2B5EF4-FFF2-40B4-BE49-F238E27FC236}">
                <a16:creationId xmlns:a16="http://schemas.microsoft.com/office/drawing/2014/main" id="{285B6C71-7E99-7F8B-35CD-871A4C43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3280" y="1959916"/>
            <a:ext cx="3100621" cy="3100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4EE838D-9374-3904-E232-9D6EF67BC7D0}"/>
              </a:ext>
            </a:extLst>
          </p:cNvPr>
          <p:cNvSpPr/>
          <p:nvPr/>
        </p:nvSpPr>
        <p:spPr>
          <a:xfrm>
            <a:off x="1174538" y="4080901"/>
            <a:ext cx="542502" cy="528131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052">
            <a:hlinkClick r:id="" action="ppaction://media"/>
            <a:extLst>
              <a:ext uri="{FF2B5EF4-FFF2-40B4-BE49-F238E27FC236}">
                <a16:creationId xmlns:a16="http://schemas.microsoft.com/office/drawing/2014/main" id="{16B45449-D0C0-8697-5C74-9EBD03FF6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365" y="5135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write ONE word or number in each gap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6342DCE-9D62-AE95-3A26-83B091785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4" y="1753405"/>
            <a:ext cx="6758436" cy="4785772"/>
          </a:xfrm>
          <a:prstGeom prst="rect">
            <a:avLst/>
          </a:prstGeom>
        </p:spPr>
      </p:pic>
      <p:pic>
        <p:nvPicPr>
          <p:cNvPr id="2" name="053">
            <a:hlinkClick r:id="" action="ppaction://media"/>
            <a:extLst>
              <a:ext uri="{FF2B5EF4-FFF2-40B4-BE49-F238E27FC236}">
                <a16:creationId xmlns:a16="http://schemas.microsoft.com/office/drawing/2014/main" id="{AE530DDB-9416-48A4-30C5-290A4ED6D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5236" y="6108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write ONE word or number in each gap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053">
            <a:hlinkClick r:id="" action="ppaction://media"/>
            <a:extLst>
              <a:ext uri="{FF2B5EF4-FFF2-40B4-BE49-F238E27FC236}">
                <a16:creationId xmlns:a16="http://schemas.microsoft.com/office/drawing/2014/main" id="{AE530DDB-9416-48A4-30C5-290A4ED6D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236" y="6108349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4C942-99EF-6D76-B4A2-2CF1EF9311AB}"/>
              </a:ext>
            </a:extLst>
          </p:cNvPr>
          <p:cNvSpPr txBox="1"/>
          <p:nvPr/>
        </p:nvSpPr>
        <p:spPr>
          <a:xfrm>
            <a:off x="6931742" y="2687878"/>
            <a:ext cx="3421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	jams</a:t>
            </a:r>
          </a:p>
          <a:p>
            <a:r>
              <a:rPr lang="en-US" dirty="0"/>
              <a:t>2.</a:t>
            </a:r>
            <a:r>
              <a:rPr lang="en-US"/>
              <a:t>	jams</a:t>
            </a:r>
            <a:endParaRPr lang="en-US" dirty="0"/>
          </a:p>
          <a:p>
            <a:r>
              <a:rPr lang="en-US" dirty="0"/>
              <a:t>3.	20</a:t>
            </a:r>
          </a:p>
          <a:p>
            <a:r>
              <a:rPr lang="en-US" dirty="0"/>
              <a:t>4.	roads</a:t>
            </a:r>
          </a:p>
          <a:p>
            <a:r>
              <a:rPr lang="en-US" dirty="0"/>
              <a:t>5.	obey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038B9-9DF5-74D5-5CE5-750342771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74" y="2512591"/>
            <a:ext cx="5968181" cy="3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Compare traffic problems in Mumbai to the traffic problems in Hanoi.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C45C503-B54D-6E7C-FBCA-958C7692F3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6947983" y="2122737"/>
            <a:ext cx="3976910" cy="408891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6094766-520B-BB40-7978-8E8A07741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0" y="2218640"/>
            <a:ext cx="3976910" cy="3926851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D357698-A51A-A006-275D-2B5FF1340E66}"/>
              </a:ext>
            </a:extLst>
          </p:cNvPr>
          <p:cNvSpPr txBox="1"/>
          <p:nvPr/>
        </p:nvSpPr>
        <p:spPr>
          <a:xfrm>
            <a:off x="2630079" y="6211655"/>
            <a:ext cx="8117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traffic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Hanoi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serious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frequent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Mumbai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vi-V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vi-V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B7442EE-AEB7-4591-F9FD-CB9322C8F05E}"/>
              </a:ext>
            </a:extLst>
          </p:cNvPr>
          <p:cNvSpPr/>
          <p:nvPr/>
        </p:nvSpPr>
        <p:spPr>
          <a:xfrm>
            <a:off x="571987" y="5366091"/>
            <a:ext cx="7932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prepare ideas to write a passage.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Quill with solid fill">
            <a:extLst>
              <a:ext uri="{FF2B5EF4-FFF2-40B4-BE49-F238E27FC236}">
                <a16:creationId xmlns:a16="http://schemas.microsoft.com/office/drawing/2014/main" id="{067A9B05-281B-EF2B-C395-B53D6D58A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11758" y="3785369"/>
            <a:ext cx="1072794" cy="10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44258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Tick the traffic problems in big cities in Viet Nam.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751F0FE-7284-F8F8-F5E9-76A7F47B5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8" y="2379826"/>
            <a:ext cx="4719202" cy="34757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80" y="2355617"/>
            <a:ext cx="4280829" cy="38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164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the traffic problems in your town / city.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56" y="1757749"/>
            <a:ext cx="7087079" cy="458745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A463D48-FF4B-6747-37E5-2EF956C21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" y="2341224"/>
            <a:ext cx="4602789" cy="218815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134E0B6-F96B-5D03-497A-621B941A5998}"/>
              </a:ext>
            </a:extLst>
          </p:cNvPr>
          <p:cNvSpPr/>
          <p:nvPr/>
        </p:nvSpPr>
        <p:spPr>
          <a:xfrm>
            <a:off x="5538844" y="2802810"/>
            <a:ext cx="62185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serious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Although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covenient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prefer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motorbikes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roads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smalls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vehicles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allows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without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walking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long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distance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usually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rush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hours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go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return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schools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conclusion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exhaust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vi-VN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WRITING</a:t>
            </a:r>
          </a:p>
        </p:txBody>
      </p:sp>
      <p:pic>
        <p:nvPicPr>
          <p:cNvPr id="2050" name="Picture 2" descr="Bảng Giá Dịch Vụ Chăm Sóc Fanpage TRỌN GÓI Giá RẺ HCM">
            <a:extLst>
              <a:ext uri="{FF2B5EF4-FFF2-40B4-BE49-F238E27FC236}">
                <a16:creationId xmlns:a16="http://schemas.microsoft.com/office/drawing/2014/main" id="{A484357E-9811-4683-80D6-74B4B73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2405780"/>
            <a:ext cx="520214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1004897" y="151187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44817" y="1793577"/>
            <a:ext cx="8491582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use the lexical items related to the topic Traffic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listen for main ideas and specific information about traffic problems in Mumbai. 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write about traffic problems in your area.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831F543-6F2A-9316-67F8-228BF8AC4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0" y="2607914"/>
            <a:ext cx="6771756" cy="39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5970" y="1632434"/>
            <a:ext cx="10146030" cy="451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Listening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use the lexical items related to the topic Traffic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listen for main ideas and specific information about traffic problems in Mumbai. 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Writing: write about traffic problems in your area.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922721" y="4517834"/>
            <a:ext cx="747640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962" y="509804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6463" y="5651340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BRAIN STORMING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the lesson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1" y="2565043"/>
            <a:ext cx="316992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701E641-C716-E692-D385-3FB81B13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>
          <a:xfrm>
            <a:off x="7883384" y="1083307"/>
            <a:ext cx="4308614" cy="577469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F0B37F3-6AF6-99CF-6F63-510C704D38B9}"/>
              </a:ext>
            </a:extLst>
          </p:cNvPr>
          <p:cNvSpPr/>
          <p:nvPr/>
        </p:nvSpPr>
        <p:spPr>
          <a:xfrm>
            <a:off x="1012043" y="3103203"/>
            <a:ext cx="5859297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TRAFFIC PROBLEMS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id="{FCBD3284-7FD2-F547-9A7B-BC1F8A3F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771" y="1983281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2D95E2-AC7E-AE37-A6F9-D65D0B3BCA55}"/>
              </a:ext>
            </a:extLst>
          </p:cNvPr>
          <p:cNvSpPr/>
          <p:nvPr/>
        </p:nvSpPr>
        <p:spPr>
          <a:xfrm>
            <a:off x="902851" y="4440772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0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98528"/>
            <a:ext cx="55209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What can you see in this picture? What is special about it?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9" y="2554800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34F555A-28D9-CC1B-7685-3504EE084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78" y="1073252"/>
            <a:ext cx="4567782" cy="5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recording and choose the correct answer A, B, or C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E34FC06-5944-1346-7229-62CC2057A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68" y="2573317"/>
            <a:ext cx="5256586" cy="2069614"/>
          </a:xfrm>
          <a:prstGeom prst="rect">
            <a:avLst/>
          </a:prstGeom>
        </p:spPr>
      </p:pic>
      <p:pic>
        <p:nvPicPr>
          <p:cNvPr id="12" name="Graphic 2" descr="Headphones with solid fill">
            <a:extLst>
              <a:ext uri="{FF2B5EF4-FFF2-40B4-BE49-F238E27FC236}">
                <a16:creationId xmlns:a16="http://schemas.microsoft.com/office/drawing/2014/main" id="{285B6C71-7E99-7F8B-35CD-871A4C43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3280" y="1959916"/>
            <a:ext cx="3100621" cy="3100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052">
            <a:hlinkClick r:id="" action="ppaction://media"/>
            <a:extLst>
              <a:ext uri="{FF2B5EF4-FFF2-40B4-BE49-F238E27FC236}">
                <a16:creationId xmlns:a16="http://schemas.microsoft.com/office/drawing/2014/main" id="{16B45449-D0C0-8697-5C74-9EBD03FF6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365" y="5135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</TotalTime>
  <Words>790</Words>
  <Application>Microsoft Office PowerPoint</Application>
  <PresentationFormat>Widescreen</PresentationFormat>
  <Paragraphs>118</Paragraphs>
  <Slides>20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179</cp:revision>
  <dcterms:created xsi:type="dcterms:W3CDTF">2020-12-09T02:04:09Z</dcterms:created>
  <dcterms:modified xsi:type="dcterms:W3CDTF">2024-01-25T01:20:14Z</dcterms:modified>
</cp:coreProperties>
</file>