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08" r:id="rId6"/>
    <p:sldId id="279" r:id="rId7"/>
    <p:sldId id="336" r:id="rId8"/>
    <p:sldId id="281" r:id="rId9"/>
    <p:sldId id="337" r:id="rId10"/>
    <p:sldId id="276" r:id="rId11"/>
    <p:sldId id="335" r:id="rId12"/>
    <p:sldId id="326" r:id="rId13"/>
    <p:sldId id="332" r:id="rId14"/>
    <p:sldId id="313" r:id="rId15"/>
    <p:sldId id="333" r:id="rId16"/>
    <p:sldId id="338" r:id="rId17"/>
    <p:sldId id="334" r:id="rId18"/>
    <p:sldId id="339" r:id="rId19"/>
    <p:sldId id="340" r:id="rId20"/>
    <p:sldId id="341" r:id="rId21"/>
    <p:sldId id="342" r:id="rId22"/>
    <p:sldId id="344" r:id="rId23"/>
    <p:sldId id="343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536" y="3148924"/>
            <a:ext cx="42549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-To get students practice using the form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7E391CE-FE97-4667-B07D-7DF2357F4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01" y="2175415"/>
            <a:ext cx="429574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AB9B0F-FF1A-4C80-9A19-55894C10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2175415"/>
            <a:ext cx="3983672" cy="38755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3463945"/>
            <a:ext cx="1600755" cy="92456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67F88C2-F490-4DD4-BA3B-E852B0EF1FB1}"/>
              </a:ext>
            </a:extLst>
          </p:cNvPr>
          <p:cNvSpPr txBox="1"/>
          <p:nvPr/>
        </p:nvSpPr>
        <p:spPr>
          <a:xfrm>
            <a:off x="6484678" y="2234526"/>
            <a:ext cx="50875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</a:t>
            </a:r>
            <a:endParaRPr lang="vi-VN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700m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kilometres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village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nearest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 Chi Minh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Vung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384,400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Moon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5-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Hanoi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Noi Bai </a:t>
            </a:r>
            <a:r>
              <a:rPr lang="vi-VN" sz="2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airport</a:t>
            </a:r>
            <a:r>
              <a:rPr lang="vi-V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3" y="1324161"/>
            <a:ext cx="88050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distances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983" y="3256905"/>
            <a:ext cx="41560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 err="1"/>
              <a:t>practise</a:t>
            </a:r>
            <a:r>
              <a:rPr lang="en-US" sz="2400" dirty="0"/>
              <a:t> asking and answering about distance.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9921DA2-A6D8-4561-BA02-8F1CF92DD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18" y="1793577"/>
            <a:ext cx="5739897" cy="42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6B7A2F2-C148-471C-B958-2123783EF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155157"/>
            <a:ext cx="4113212" cy="415379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1527222-4492-4D5E-9B5A-0DA122EA86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840" r="14538" b="32383"/>
          <a:stretch/>
        </p:blipFill>
        <p:spPr>
          <a:xfrm>
            <a:off x="4896008" y="1411852"/>
            <a:ext cx="7256765" cy="5446148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B32C9057-4A65-45BE-93C9-B1B1CC04C125}"/>
              </a:ext>
            </a:extLst>
          </p:cNvPr>
          <p:cNvSpPr/>
          <p:nvPr/>
        </p:nvSpPr>
        <p:spPr>
          <a:xfrm>
            <a:off x="8737670" y="2142439"/>
            <a:ext cx="1442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/>
              <a:t>It’s about 1 km.</a:t>
            </a:r>
            <a:endParaRPr lang="vi-VN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D47C88A6-1863-4272-845A-B2F097897F26}"/>
              </a:ext>
            </a:extLst>
          </p:cNvPr>
          <p:cNvSpPr/>
          <p:nvPr/>
        </p:nvSpPr>
        <p:spPr>
          <a:xfrm>
            <a:off x="5588000" y="1896217"/>
            <a:ext cx="2380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/>
              <a:t>How far is it from your house to the open market? 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65E34BC-E02F-465B-8EDC-7EDAAAD83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" y="2144823"/>
            <a:ext cx="5051742" cy="426125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C246E2B-A98B-49D9-9FF8-1FE9B85EE929}"/>
              </a:ext>
            </a:extLst>
          </p:cNvPr>
          <p:cNvSpPr txBox="1"/>
          <p:nvPr/>
        </p:nvSpPr>
        <p:spPr>
          <a:xfrm>
            <a:off x="5658670" y="238262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That’s an interesting book. You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read it.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 nearly fell off your bike! You really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be more careful.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go swimming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right after eating.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think that 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eat less. He’s becoming overweight.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a lot of cars out today.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drive so fast.</a:t>
            </a:r>
            <a:r>
              <a:rPr lang="en-US" sz="2400" dirty="0"/>
              <a:t> </a:t>
            </a:r>
            <a:endParaRPr lang="vi-VN" sz="2400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4F2B9B1-3E9B-4BE7-A39C-126978354CFB}"/>
              </a:ext>
            </a:extLst>
          </p:cNvPr>
          <p:cNvSpPr/>
          <p:nvPr/>
        </p:nvSpPr>
        <p:spPr>
          <a:xfrm>
            <a:off x="5658670" y="2759556"/>
            <a:ext cx="1158690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18841E6-FC6D-47A9-99FD-988FBA850F2E}"/>
              </a:ext>
            </a:extLst>
          </p:cNvPr>
          <p:cNvSpPr/>
          <p:nvPr/>
        </p:nvSpPr>
        <p:spPr>
          <a:xfrm>
            <a:off x="5642546" y="3493059"/>
            <a:ext cx="1158690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F2A88B3-DC43-4E7F-8F6B-1FD5B1784AC2}"/>
              </a:ext>
            </a:extLst>
          </p:cNvPr>
          <p:cNvSpPr/>
          <p:nvPr/>
        </p:nvSpPr>
        <p:spPr>
          <a:xfrm>
            <a:off x="7206634" y="5671632"/>
            <a:ext cx="136608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5859CA06-0940-4574-9F1D-871C4419F410}"/>
              </a:ext>
            </a:extLst>
          </p:cNvPr>
          <p:cNvSpPr/>
          <p:nvPr/>
        </p:nvSpPr>
        <p:spPr>
          <a:xfrm>
            <a:off x="7838876" y="4575838"/>
            <a:ext cx="102064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56635-AB50-3534-80BB-BA94E0C64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825" y="3777183"/>
            <a:ext cx="1258529" cy="4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sentence, using should / shouldn’t.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42D9BA7-43F1-41E5-86F6-D821F3822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756074"/>
            <a:ext cx="6452386" cy="4894261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3EC513A-639B-486D-A349-70F378CF3B5E}"/>
              </a:ext>
            </a:extLst>
          </p:cNvPr>
          <p:cNvSpPr/>
          <p:nvPr/>
        </p:nvSpPr>
        <p:spPr>
          <a:xfrm>
            <a:off x="5862103" y="3429000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6A465B17-4A87-47D4-90C6-336E4AABD9FA}"/>
              </a:ext>
            </a:extLst>
          </p:cNvPr>
          <p:cNvSpPr/>
          <p:nvPr/>
        </p:nvSpPr>
        <p:spPr>
          <a:xfrm>
            <a:off x="4537742" y="2620108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1FA605E9-92FF-4C26-B1AE-C9AFDCFB8E56}"/>
              </a:ext>
            </a:extLst>
          </p:cNvPr>
          <p:cNvSpPr/>
          <p:nvPr/>
        </p:nvSpPr>
        <p:spPr>
          <a:xfrm>
            <a:off x="4363966" y="1843762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F06E8806-19B1-4F35-9409-C735538C0FB4}"/>
              </a:ext>
            </a:extLst>
          </p:cNvPr>
          <p:cNvSpPr/>
          <p:nvPr/>
        </p:nvSpPr>
        <p:spPr>
          <a:xfrm>
            <a:off x="4568222" y="4204036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935FA0CA-CDF0-4F54-98F7-B345D054406B}"/>
              </a:ext>
            </a:extLst>
          </p:cNvPr>
          <p:cNvSpPr/>
          <p:nvPr/>
        </p:nvSpPr>
        <p:spPr>
          <a:xfrm>
            <a:off x="6638375" y="4995048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1FA3650E-C9A2-40DB-A1A9-60779AE2ECCF}"/>
              </a:ext>
            </a:extLst>
          </p:cNvPr>
          <p:cNvSpPr/>
          <p:nvPr/>
        </p:nvSpPr>
        <p:spPr>
          <a:xfrm>
            <a:off x="5642578" y="5800564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68053" y="4717957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</p:cNvCxnSpPr>
          <p:nvPr/>
        </p:nvCxnSpPr>
        <p:spPr>
          <a:xfrm rot="16200000" flipH="1">
            <a:off x="2918415" y="3778897"/>
            <a:ext cx="943366" cy="934753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0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2FB30F7-CC6D-4A57-B687-0001E245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438383"/>
            <a:ext cx="4931278" cy="312864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FB3C366-7FCC-45A4-848C-CFC0CEEC7CF6}"/>
              </a:ext>
            </a:extLst>
          </p:cNvPr>
          <p:cNvSpPr txBox="1"/>
          <p:nvPr/>
        </p:nvSpPr>
        <p:spPr>
          <a:xfrm>
            <a:off x="5791200" y="3356094"/>
            <a:ext cx="422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13A108E-3DC2-4AD4-AA12-2D8BC2748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2608897"/>
            <a:ext cx="5031209" cy="281654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8CB331-0430-4D15-B1EC-2E61E6EDF0D9}"/>
              </a:ext>
            </a:extLst>
          </p:cNvPr>
          <p:cNvSpPr txBox="1"/>
          <p:nvPr/>
        </p:nvSpPr>
        <p:spPr>
          <a:xfrm>
            <a:off x="5858709" y="3429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wear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helmets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55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710C7D7-B734-4AE7-ACF5-9896B899A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718752"/>
            <a:ext cx="4580170" cy="270398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4150C2-7036-4EBD-BD6D-11A835E52AE7}"/>
              </a:ext>
            </a:extLst>
          </p:cNvPr>
          <p:cNvSpPr txBox="1"/>
          <p:nvPr/>
        </p:nvSpPr>
        <p:spPr>
          <a:xfrm>
            <a:off x="5467017" y="35475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6951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It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should and 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223A846-CD17-49B6-96BD-A9EF38463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2" y="2485072"/>
            <a:ext cx="5431468" cy="290988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1932318-5F22-40DD-9A82-D4DA74D54996}"/>
              </a:ext>
            </a:extLst>
          </p:cNvPr>
          <p:cNvSpPr txBox="1"/>
          <p:nvPr/>
        </p:nvSpPr>
        <p:spPr>
          <a:xfrm>
            <a:off x="6309360" y="3462962"/>
            <a:ext cx="505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shouldn’t play football on the pavement.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1034A00-5959-4188-911B-ECC7D8D56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8" y="2685875"/>
            <a:ext cx="5019992" cy="298379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8E63C7-9206-46AB-B85A-6492126C2FCA}"/>
              </a:ext>
            </a:extLst>
          </p:cNvPr>
          <p:cNvSpPr txBox="1"/>
          <p:nvPr/>
        </p:nvSpPr>
        <p:spPr>
          <a:xfrm>
            <a:off x="6458997" y="3589774"/>
            <a:ext cx="4765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bikes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dangerously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1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6271-748B-D30B-8E6F-E8AE467E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3B13D-A29A-B429-D821-2DF23F3ED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6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shouldn’t waste water. </a:t>
            </a:r>
            <a:endParaRPr lang="en-US" sz="3600" b="1" dirty="0">
              <a:solidFill>
                <a:srgbClr val="2E74B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36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should wear their helmets. </a:t>
            </a:r>
            <a:endParaRPr lang="vi-VN" sz="3600" dirty="0"/>
          </a:p>
          <a:p>
            <a:r>
              <a:rPr lang="vi-VN" sz="36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should be more careful. </a:t>
            </a:r>
            <a:endParaRPr lang="vi-VN" sz="3600" dirty="0"/>
          </a:p>
          <a:p>
            <a:r>
              <a:rPr lang="vi-VN" sz="36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shouldn’t play football on the pavement</a:t>
            </a:r>
            <a:r>
              <a:rPr lang="en-US" sz="36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600" dirty="0"/>
          </a:p>
          <a:p>
            <a:r>
              <a:rPr lang="vi-VN" sz="36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shouldn’t ride their bikes dangerously</a:t>
            </a:r>
            <a:r>
              <a:rPr lang="en-US" sz="3600" b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4917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52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It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should and 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use: 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	- It to indicate distance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	- should and shouldn’t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Slap the board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4566" y="2692911"/>
            <a:ext cx="6855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activate students’ prior knowledge and vocabulary related to the targeted grammar 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" y="1288816"/>
            <a:ext cx="5569184" cy="5569184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57E33BA-85E1-499A-8637-0B77FD9AC9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t="70931" r="3725" b="10733"/>
          <a:stretch/>
        </p:blipFill>
        <p:spPr>
          <a:xfrm>
            <a:off x="9832274" y="1227811"/>
            <a:ext cx="2243850" cy="228861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49FB1A-B95D-4D41-988D-C96A2A71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1046" r="33208" b="43654"/>
          <a:stretch/>
        </p:blipFill>
        <p:spPr>
          <a:xfrm>
            <a:off x="9755241" y="4450390"/>
            <a:ext cx="2320883" cy="228861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F7D9C0E7-D7FA-4E46-9559-6A2F27234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44831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CF0366F-2918-4351-9A0F-8E4B6C06D9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73253" r="67414" b="9194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8BBC9F-52BC-4C03-ABE8-D2B676668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71684" r="35540" b="9403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93781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48A79AB-5CB0-4330-A5B7-A75F0C37B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2568401"/>
            <a:ext cx="4905020" cy="22415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D5E71-6285-4C74-8EF0-19F24543533F}"/>
              </a:ext>
            </a:extLst>
          </p:cNvPr>
          <p:cNvSpPr txBox="1"/>
          <p:nvPr/>
        </p:nvSpPr>
        <p:spPr>
          <a:xfrm>
            <a:off x="5977077" y="1644133"/>
            <a:ext cx="55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tell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935423" y="1874965"/>
            <a:ext cx="390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– INDICATING DISTANCE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22D5C1-DB3E-48DB-9E41-79F7502D3739}"/>
              </a:ext>
            </a:extLst>
          </p:cNvPr>
          <p:cNvSpPr txBox="1"/>
          <p:nvPr/>
        </p:nvSpPr>
        <p:spPr>
          <a:xfrm>
            <a:off x="5833243" y="2445845"/>
            <a:ext cx="6523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83" y="3478390"/>
            <a:ext cx="3402619" cy="26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2563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2869</TotalTime>
  <Words>947</Words>
  <Application>Microsoft Office PowerPoint</Application>
  <PresentationFormat>Widescreen</PresentationFormat>
  <Paragraphs>176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137</cp:revision>
  <dcterms:created xsi:type="dcterms:W3CDTF">2020-12-09T02:04:09Z</dcterms:created>
  <dcterms:modified xsi:type="dcterms:W3CDTF">2024-01-19T03:24:33Z</dcterms:modified>
</cp:coreProperties>
</file>