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Epn05aypY3Ga59Jhrz/Giz+73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E61ABB-4537-4D35-9F3F-175FBE0C7EFF}">
  <a:tblStyle styleId="{FDE61ABB-4537-4D35-9F3F-175FBE0C7EF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552ba155d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3552ba155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3552ba155d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13552ba15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552ba155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13552ba15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/>
          <p:nvPr/>
        </p:nvSpPr>
        <p:spPr>
          <a:xfrm>
            <a:off x="1008591" y="1274349"/>
            <a:ext cx="1040447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your visit to a famous school. Use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“Can you tell me more?”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“Can you tell me why?”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“Can you tell me how?”.</a:t>
            </a: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1912" y="2734325"/>
            <a:ext cx="3508176" cy="304619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"/>
          <p:cNvSpPr txBox="1"/>
          <p:nvPr/>
        </p:nvSpPr>
        <p:spPr>
          <a:xfrm>
            <a:off x="487067" y="208434"/>
            <a:ext cx="78328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3400856" y="5987461"/>
            <a:ext cx="5892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 Van An Lower Secondary School</a:t>
            </a:r>
            <a:endParaRPr sz="24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552ba155d_0_19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3552ba155d_0_19"/>
          <p:cNvSpPr/>
          <p:nvPr/>
        </p:nvSpPr>
        <p:spPr>
          <a:xfrm>
            <a:off x="3977081" y="5090340"/>
            <a:ext cx="1603966" cy="845341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13552ba155d_0_19"/>
          <p:cNvSpPr/>
          <p:nvPr/>
        </p:nvSpPr>
        <p:spPr>
          <a:xfrm>
            <a:off x="565590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3552ba155d_0_19"/>
          <p:cNvSpPr/>
          <p:nvPr/>
        </p:nvSpPr>
        <p:spPr>
          <a:xfrm>
            <a:off x="2734328" y="2269461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3552ba155d_0_19"/>
          <p:cNvSpPr/>
          <p:nvPr/>
        </p:nvSpPr>
        <p:spPr>
          <a:xfrm>
            <a:off x="532186" y="3943995"/>
            <a:ext cx="1950600" cy="7101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OUR SCHOOL!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13552ba155d_0_19"/>
          <p:cNvSpPr/>
          <p:nvPr/>
        </p:nvSpPr>
        <p:spPr>
          <a:xfrm>
            <a:off x="5316459" y="1166136"/>
            <a:ext cx="6721200" cy="589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3552ba155d_0_19"/>
          <p:cNvSpPr/>
          <p:nvPr/>
        </p:nvSpPr>
        <p:spPr>
          <a:xfrm>
            <a:off x="5316450" y="1940301"/>
            <a:ext cx="6728400" cy="12681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conversations. Pay attention to the highlighted sentences.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your visit to a famous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g13552ba155d_0_19"/>
          <p:cNvCxnSpPr>
            <a:stCxn id="208" idx="3"/>
            <a:endCxn id="209" idx="0"/>
          </p:cNvCxnSpPr>
          <p:nvPr/>
        </p:nvCxnSpPr>
        <p:spPr>
          <a:xfrm>
            <a:off x="2449290" y="1557121"/>
            <a:ext cx="1260300" cy="71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4" name="Google Shape;214;g13552ba155d_0_19"/>
          <p:cNvCxnSpPr>
            <a:stCxn id="209" idx="1"/>
            <a:endCxn id="210" idx="0"/>
          </p:cNvCxnSpPr>
          <p:nvPr/>
        </p:nvCxnSpPr>
        <p:spPr>
          <a:xfrm flipH="1">
            <a:off x="1507628" y="2597211"/>
            <a:ext cx="1226700" cy="1346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5" name="Google Shape;215;g13552ba155d_0_19"/>
          <p:cNvSpPr/>
          <p:nvPr/>
        </p:nvSpPr>
        <p:spPr>
          <a:xfrm>
            <a:off x="4435146" y="405824"/>
            <a:ext cx="41373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g13552ba155d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13552ba155d_0_19"/>
          <p:cNvSpPr txBox="1"/>
          <p:nvPr/>
        </p:nvSpPr>
        <p:spPr>
          <a:xfrm>
            <a:off x="4820529" y="519482"/>
            <a:ext cx="345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218" name="Google Shape;218;g13552ba155d_0_19"/>
          <p:cNvSpPr/>
          <p:nvPr/>
        </p:nvSpPr>
        <p:spPr>
          <a:xfrm>
            <a:off x="5312825" y="3437300"/>
            <a:ext cx="6728400" cy="1723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Make a list of what you want to show your overseas friends about your school.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Ask and answer questions about your plan.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passage and complete the table about a high school in the UK. Then discuss and fill in the information.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2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226" name="Google Shape;226;p12"/>
          <p:cNvSpPr/>
          <p:nvPr/>
        </p:nvSpPr>
        <p:spPr>
          <a:xfrm>
            <a:off x="4698397" y="2225934"/>
            <a:ext cx="7221076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students brainstorm ideas about things they want to show their friends at school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give students chances to practice asking and answering questions about their plans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4698397" y="1363620"/>
            <a:ext cx="60969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Welcome to our school!</a:t>
            </a:r>
            <a:endParaRPr/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80709"/>
            <a:ext cx="4088802" cy="408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3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 OUR SCHOOL!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997302" y="1263060"/>
            <a:ext cx="109640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that some overseas friends are planning to visit your school.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list of what you want to show them, then fill in the note. </a:t>
            </a: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39" name="Google Shape;23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3684" y="2458540"/>
            <a:ext cx="7659693" cy="3073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>
            <a:off x="1008591" y="1375950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your plan.</a:t>
            </a: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1008591" y="2371542"/>
            <a:ext cx="10167409" cy="293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59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lang="en-US" sz="259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I’m going to show them the school library.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59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lang="en-US" sz="259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good. Can you tell me why?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59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lang="en-US" sz="259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want them to see our learning resources. I think they’re very modern.</a:t>
            </a:r>
            <a:endParaRPr/>
          </a:p>
        </p:txBody>
      </p:sp>
      <p:sp>
        <p:nvSpPr>
          <p:cNvPr id="250" name="Google Shape;250;p14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 OUR SCHOOL!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/>
          <p:nvPr/>
        </p:nvSpPr>
        <p:spPr>
          <a:xfrm>
            <a:off x="997302" y="1282912"/>
            <a:ext cx="1068337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groups. Read the passage and complete the table about a high school in the UK. </a:t>
            </a: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9" name="Google Shape;25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0" name="Google Shape;260;p15"/>
          <p:cNvGraphicFramePr/>
          <p:nvPr/>
        </p:nvGraphicFramePr>
        <p:xfrm>
          <a:off x="738369" y="2420898"/>
          <a:ext cx="10597475" cy="3505810"/>
        </p:xfrm>
        <a:graphic>
          <a:graphicData uri="http://schemas.openxmlformats.org/drawingml/2006/table">
            <a:tbl>
              <a:tblPr firstRow="1" bandRow="1">
                <a:noFill/>
                <a:tableStyleId>{FDE61ABB-4537-4D35-9F3F-175FBE0C7EFF}</a:tableStyleId>
              </a:tblPr>
              <a:tblGrid>
                <a:gridCol w="301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Wilson High School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Your school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Number of students and teachers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Subjects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School facilities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1" name="Google Shape;261;p15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 OUR SCHOOL!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 txBox="1"/>
          <p:nvPr/>
        </p:nvSpPr>
        <p:spPr>
          <a:xfrm>
            <a:off x="3805225" y="3227179"/>
            <a:ext cx="3577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About 1,000 students and 100 teachers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5"/>
          <p:cNvSpPr txBox="1"/>
          <p:nvPr/>
        </p:nvSpPr>
        <p:spPr>
          <a:xfrm>
            <a:off x="3805233" y="4065601"/>
            <a:ext cx="417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English, literature, maths, science, etc.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5"/>
          <p:cNvSpPr txBox="1"/>
          <p:nvPr/>
        </p:nvSpPr>
        <p:spPr>
          <a:xfrm>
            <a:off x="3749551" y="4805006"/>
            <a:ext cx="4290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modern science laboratories, computer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rooms, a large library, a sports hall, 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an activity studio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"/>
          <p:cNvSpPr txBox="1"/>
          <p:nvPr/>
        </p:nvSpPr>
        <p:spPr>
          <a:xfrm>
            <a:off x="997302" y="1222119"/>
            <a:ext cx="106833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and fill in the information about your school.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6"/>
          <p:cNvSpPr/>
          <p:nvPr/>
        </p:nvSpPr>
        <p:spPr>
          <a:xfrm>
            <a:off x="487067" y="12108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6"/>
          <p:cNvSpPr txBox="1"/>
          <p:nvPr/>
        </p:nvSpPr>
        <p:spPr>
          <a:xfrm>
            <a:off x="539852" y="110819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3" name="Google Shape;2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6"/>
          <p:cNvSpPr/>
          <p:nvPr/>
        </p:nvSpPr>
        <p:spPr>
          <a:xfrm>
            <a:off x="1042458" y="4609652"/>
            <a:ext cx="9896475" cy="175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about 1,000 students in Wilson High School. They are between 11 and 16 years old.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school has about 900 students. We are between 11 and 14 years old.</a:t>
            </a:r>
            <a:endParaRPr/>
          </a:p>
        </p:txBody>
      </p:sp>
      <p:sp>
        <p:nvSpPr>
          <p:cNvPr id="275" name="Google Shape;275;p16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 OUR SCHOOL!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6" name="Google Shape;276;p16"/>
          <p:cNvGraphicFramePr/>
          <p:nvPr/>
        </p:nvGraphicFramePr>
        <p:xfrm>
          <a:off x="1110902" y="1830541"/>
          <a:ext cx="10313450" cy="2650515"/>
        </p:xfrm>
        <a:graphic>
          <a:graphicData uri="http://schemas.openxmlformats.org/drawingml/2006/table">
            <a:tbl>
              <a:tblPr firstRow="1" bandRow="1">
                <a:noFill/>
                <a:tableStyleId>{FDE61ABB-4537-4D35-9F3F-175FBE0C7EFF}</a:tableStyleId>
              </a:tblPr>
              <a:tblGrid>
                <a:gridCol w="280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Wilson High School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Your school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Number of students and teachers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Subjects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School facilities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7" name="Google Shape;277;p16"/>
          <p:cNvSpPr txBox="1"/>
          <p:nvPr/>
        </p:nvSpPr>
        <p:spPr>
          <a:xfrm>
            <a:off x="4008522" y="2404554"/>
            <a:ext cx="3617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About 1,000 students and 100 teachers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6"/>
          <p:cNvSpPr txBox="1"/>
          <p:nvPr/>
        </p:nvSpPr>
        <p:spPr>
          <a:xfrm>
            <a:off x="3957748" y="3131898"/>
            <a:ext cx="383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English, literature, maths, science, etc.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6"/>
          <p:cNvSpPr txBox="1"/>
          <p:nvPr/>
        </p:nvSpPr>
        <p:spPr>
          <a:xfrm>
            <a:off x="3957758" y="3593777"/>
            <a:ext cx="394446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modern science laboratories, computer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rooms, a large library, a sports hall, 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an activity studio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552ba155d_0_38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13552ba155d_0_38"/>
          <p:cNvSpPr/>
          <p:nvPr/>
        </p:nvSpPr>
        <p:spPr>
          <a:xfrm>
            <a:off x="3977081" y="5090340"/>
            <a:ext cx="1603966" cy="845341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3552ba155d_0_38"/>
          <p:cNvSpPr/>
          <p:nvPr/>
        </p:nvSpPr>
        <p:spPr>
          <a:xfrm>
            <a:off x="565590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13552ba155d_0_38"/>
          <p:cNvSpPr/>
          <p:nvPr/>
        </p:nvSpPr>
        <p:spPr>
          <a:xfrm>
            <a:off x="2734328" y="2269461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13552ba155d_0_38"/>
          <p:cNvSpPr/>
          <p:nvPr/>
        </p:nvSpPr>
        <p:spPr>
          <a:xfrm>
            <a:off x="532186" y="3943995"/>
            <a:ext cx="1950600" cy="7101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OUR SCHOOL!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13552ba155d_0_38"/>
          <p:cNvSpPr/>
          <p:nvPr/>
        </p:nvSpPr>
        <p:spPr>
          <a:xfrm>
            <a:off x="5316459" y="1166136"/>
            <a:ext cx="6721200" cy="589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13552ba155d_0_38"/>
          <p:cNvSpPr/>
          <p:nvPr/>
        </p:nvSpPr>
        <p:spPr>
          <a:xfrm>
            <a:off x="5316450" y="1940301"/>
            <a:ext cx="6728400" cy="12681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conversations. Pay attention to the highlighted sentences.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your visit to a famous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Google Shape;291;g13552ba155d_0_38"/>
          <p:cNvCxnSpPr>
            <a:stCxn id="286" idx="3"/>
            <a:endCxn id="287" idx="0"/>
          </p:cNvCxnSpPr>
          <p:nvPr/>
        </p:nvCxnSpPr>
        <p:spPr>
          <a:xfrm>
            <a:off x="2449290" y="1557121"/>
            <a:ext cx="1260300" cy="71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2" name="Google Shape;292;g13552ba155d_0_38"/>
          <p:cNvCxnSpPr>
            <a:stCxn id="287" idx="1"/>
            <a:endCxn id="288" idx="0"/>
          </p:cNvCxnSpPr>
          <p:nvPr/>
        </p:nvCxnSpPr>
        <p:spPr>
          <a:xfrm flipH="1">
            <a:off x="1507628" y="2597211"/>
            <a:ext cx="1226700" cy="1346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3" name="Google Shape;293;g13552ba155d_0_38"/>
          <p:cNvCxnSpPr>
            <a:stCxn id="288" idx="3"/>
            <a:endCxn id="294" idx="0"/>
          </p:cNvCxnSpPr>
          <p:nvPr/>
        </p:nvCxnSpPr>
        <p:spPr>
          <a:xfrm>
            <a:off x="2482786" y="4299045"/>
            <a:ext cx="1227000" cy="1144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5" name="Google Shape;295;g13552ba155d_0_38"/>
          <p:cNvSpPr/>
          <p:nvPr/>
        </p:nvSpPr>
        <p:spPr>
          <a:xfrm>
            <a:off x="4435146" y="405824"/>
            <a:ext cx="41373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g13552ba155d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13552ba155d_0_38"/>
          <p:cNvSpPr/>
          <p:nvPr/>
        </p:nvSpPr>
        <p:spPr>
          <a:xfrm>
            <a:off x="2734392" y="5443516"/>
            <a:ext cx="1950600" cy="600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13552ba155d_0_38"/>
          <p:cNvSpPr/>
          <p:nvPr/>
        </p:nvSpPr>
        <p:spPr>
          <a:xfrm>
            <a:off x="5316439" y="5308437"/>
            <a:ext cx="6728400" cy="684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13552ba155d_0_38"/>
          <p:cNvSpPr txBox="1"/>
          <p:nvPr/>
        </p:nvSpPr>
        <p:spPr>
          <a:xfrm>
            <a:off x="4820529" y="519482"/>
            <a:ext cx="345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299" name="Google Shape;299;g13552ba155d_0_38"/>
          <p:cNvSpPr/>
          <p:nvPr/>
        </p:nvSpPr>
        <p:spPr>
          <a:xfrm>
            <a:off x="5312825" y="3437300"/>
            <a:ext cx="6728400" cy="1723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Make a list of what you want to show your overseas friends about your school.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Ask and answer questions about your plan.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passage and complete the table about a high school in the UK. Then discuss and fill in the information.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08" name="Google Shape;30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"/>
          <p:cNvSpPr txBox="1"/>
          <p:nvPr/>
        </p:nvSpPr>
        <p:spPr>
          <a:xfrm>
            <a:off x="3989658" y="2479088"/>
            <a:ext cx="82023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lesson, we have learn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for details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about our school</a:t>
            </a:r>
            <a:endParaRPr/>
          </a:p>
        </p:txBody>
      </p:sp>
      <p:pic>
        <p:nvPicPr>
          <p:cNvPr id="311" name="Google Shape;311;p18" descr="Presentation with checklis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017" y="2479088"/>
            <a:ext cx="2607189" cy="2607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18" name="Google Shape;318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20" name="Google Shape;32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9"/>
          <p:cNvSpPr txBox="1"/>
          <p:nvPr/>
        </p:nvSpPr>
        <p:spPr>
          <a:xfrm>
            <a:off x="1451956" y="2272146"/>
            <a:ext cx="774746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</p:txBody>
      </p:sp>
      <p:pic>
        <p:nvPicPr>
          <p:cNvPr id="323" name="Google Shape;32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220" y="2788168"/>
            <a:ext cx="3285254" cy="3285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8976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71602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89053" y="2404358"/>
            <a:ext cx="3314700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0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3427102" y="910552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91560" y="1029673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426918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2193542" y="2498185"/>
            <a:ext cx="851141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for details and talk about their school.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5655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2734328" y="2269461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532186" y="3943995"/>
            <a:ext cx="1950600" cy="7101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OUR SCHOOL!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5316459" y="1166136"/>
            <a:ext cx="6721130" cy="58936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316450" y="1940301"/>
            <a:ext cx="6728400" cy="12681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conversations. Pay attention to the highlighted sentences.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your visit to a famous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stCxn id="118" idx="3"/>
            <a:endCxn id="119" idx="0"/>
          </p:cNvCxnSpPr>
          <p:nvPr/>
        </p:nvCxnSpPr>
        <p:spPr>
          <a:xfrm>
            <a:off x="2449357" y="1557058"/>
            <a:ext cx="1260300" cy="712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4" name="Google Shape;124;p4"/>
          <p:cNvCxnSpPr>
            <a:stCxn id="119" idx="1"/>
            <a:endCxn id="120" idx="0"/>
          </p:cNvCxnSpPr>
          <p:nvPr/>
        </p:nvCxnSpPr>
        <p:spPr>
          <a:xfrm flipH="1">
            <a:off x="1507628" y="2597163"/>
            <a:ext cx="1226700" cy="1346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" name="Google Shape;125;p4"/>
          <p:cNvCxnSpPr>
            <a:stCxn id="120" idx="3"/>
            <a:endCxn id="126" idx="0"/>
          </p:cNvCxnSpPr>
          <p:nvPr/>
        </p:nvCxnSpPr>
        <p:spPr>
          <a:xfrm>
            <a:off x="2482786" y="4299045"/>
            <a:ext cx="1227000" cy="1144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7" name="Google Shape;127;p4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2734392" y="5443516"/>
            <a:ext cx="1950600" cy="600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316439" y="5308437"/>
            <a:ext cx="6728400" cy="684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4820529" y="519482"/>
            <a:ext cx="34542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5312825" y="3437300"/>
            <a:ext cx="6728400" cy="1723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Make a list of what you want to show your overseas friends about your school.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Ask and answer questions about your plan.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passage and complete the table about a high school in the UK. Then discuss and fill in the information.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5655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5316459" y="1166136"/>
            <a:ext cx="6721130" cy="58936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/>
        </p:nvSpPr>
        <p:spPr>
          <a:xfrm>
            <a:off x="4820529" y="519482"/>
            <a:ext cx="34542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6130420" y="2692911"/>
            <a:ext cx="522372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and vocabulary related to the targeted structures of asking for details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5" descr="Conversation - Free people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0813" y="2632363"/>
            <a:ext cx="2984334" cy="298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911926" y="2268360"/>
            <a:ext cx="1087367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	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you doing anything this Sunday?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Tom:  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really.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Would you like to go with us to Binh Minh Lower Secondary School?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Tom:       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</a:t>
            </a:r>
            <a:r>
              <a:rPr lang="en-US" sz="24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Can you tell me more?</a:t>
            </a:r>
            <a:endParaRPr dirty="0">
              <a:highlight>
                <a:srgbClr val="FFFF00"/>
              </a:highlight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We’ll leave at 7 a.m. My friends David and Nick are coming too.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997303" y="1385489"/>
            <a:ext cx="27260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check.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041">
            <a:hlinkClick r:id="" action="ppaction://media"/>
            <a:extLst>
              <a:ext uri="{FF2B5EF4-FFF2-40B4-BE49-F238E27FC236}">
                <a16:creationId xmlns:a16="http://schemas.microsoft.com/office/drawing/2014/main" id="{A94E9093-433D-14B8-846E-E2E02EAE57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06109" y="555670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1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552ba155d_0_0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13552ba155d_0_0"/>
          <p:cNvSpPr/>
          <p:nvPr/>
        </p:nvSpPr>
        <p:spPr>
          <a:xfrm>
            <a:off x="3977081" y="5090340"/>
            <a:ext cx="1603966" cy="845341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3552ba155d_0_0"/>
          <p:cNvSpPr/>
          <p:nvPr/>
        </p:nvSpPr>
        <p:spPr>
          <a:xfrm>
            <a:off x="565590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3552ba155d_0_0"/>
          <p:cNvSpPr/>
          <p:nvPr/>
        </p:nvSpPr>
        <p:spPr>
          <a:xfrm>
            <a:off x="2734328" y="2269461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3552ba155d_0_0"/>
          <p:cNvSpPr/>
          <p:nvPr/>
        </p:nvSpPr>
        <p:spPr>
          <a:xfrm>
            <a:off x="5316459" y="1166136"/>
            <a:ext cx="6721200" cy="589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3552ba155d_0_0"/>
          <p:cNvSpPr/>
          <p:nvPr/>
        </p:nvSpPr>
        <p:spPr>
          <a:xfrm>
            <a:off x="5316450" y="1940301"/>
            <a:ext cx="6728400" cy="12681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conversations. Pay attention to the highlighted sentences.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your visit to a famous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g13552ba155d_0_0"/>
          <p:cNvCxnSpPr>
            <a:stCxn id="160" idx="3"/>
            <a:endCxn id="161" idx="0"/>
          </p:cNvCxnSpPr>
          <p:nvPr/>
        </p:nvCxnSpPr>
        <p:spPr>
          <a:xfrm>
            <a:off x="2449290" y="1557121"/>
            <a:ext cx="1260300" cy="71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5" name="Google Shape;165;g13552ba155d_0_0"/>
          <p:cNvSpPr/>
          <p:nvPr/>
        </p:nvSpPr>
        <p:spPr>
          <a:xfrm>
            <a:off x="4435146" y="405824"/>
            <a:ext cx="41373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13552ba155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3552ba155d_0_0"/>
          <p:cNvSpPr txBox="1"/>
          <p:nvPr/>
        </p:nvSpPr>
        <p:spPr>
          <a:xfrm>
            <a:off x="4820529" y="519482"/>
            <a:ext cx="345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/>
        </p:nvSpPr>
        <p:spPr>
          <a:xfrm>
            <a:off x="487067" y="208434"/>
            <a:ext cx="78328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8"/>
          <p:cNvGrpSpPr/>
          <p:nvPr/>
        </p:nvGrpSpPr>
        <p:grpSpPr>
          <a:xfrm>
            <a:off x="895625" y="2587053"/>
            <a:ext cx="10400749" cy="2353354"/>
            <a:chOff x="0" y="1419758"/>
            <a:chExt cx="10400749" cy="2353354"/>
          </a:xfrm>
        </p:grpSpPr>
        <p:sp>
          <p:nvSpPr>
            <p:cNvPr id="176" name="Google Shape;176;p8"/>
            <p:cNvSpPr/>
            <p:nvPr/>
          </p:nvSpPr>
          <p:spPr>
            <a:xfrm>
              <a:off x="0" y="1419758"/>
              <a:ext cx="10400749" cy="2353354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 txBox="1"/>
            <p:nvPr/>
          </p:nvSpPr>
          <p:spPr>
            <a:xfrm>
              <a:off x="68927" y="1488685"/>
              <a:ext cx="10262895" cy="22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40625" rIns="60950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Can you tell me more?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you tell me how?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you tell me why?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/>
        </p:nvSpPr>
        <p:spPr>
          <a:xfrm>
            <a:off x="997302" y="1361935"/>
            <a:ext cx="108673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 the conversations. Pay attention to the highlighted sentences.</a:t>
            </a:r>
            <a:endParaRPr/>
          </a:p>
        </p:txBody>
      </p:sp>
      <p:sp>
        <p:nvSpPr>
          <p:cNvPr id="184" name="Google Shape;184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/>
        </p:nvSpPr>
        <p:spPr>
          <a:xfrm>
            <a:off x="487067" y="208434"/>
            <a:ext cx="78328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857865" y="2677208"/>
            <a:ext cx="1087367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	  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you doing anything this Sunday?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really.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Would you like to go with us to Binh Minh Lower Secondary School?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</a:t>
            </a: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Can you tell me more?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We’ll leave at 7 a.m. My friends David and Nick are coming too.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1023</Words>
  <Application>Microsoft Office PowerPoint</Application>
  <PresentationFormat>Widescreen</PresentationFormat>
  <Paragraphs>147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Open Sans</vt:lpstr>
      <vt:lpstr>Arial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ELITE</cp:lastModifiedBy>
  <cp:revision>2</cp:revision>
  <dcterms:created xsi:type="dcterms:W3CDTF">2020-12-09T02:04:09Z</dcterms:created>
  <dcterms:modified xsi:type="dcterms:W3CDTF">2023-12-13T03:55:27Z</dcterms:modified>
</cp:coreProperties>
</file>