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41" r:id="rId6"/>
    <p:sldId id="342" r:id="rId7"/>
    <p:sldId id="281" r:id="rId8"/>
    <p:sldId id="331" r:id="rId9"/>
    <p:sldId id="343" r:id="rId10"/>
    <p:sldId id="339" r:id="rId11"/>
    <p:sldId id="335" r:id="rId12"/>
    <p:sldId id="346" r:id="rId13"/>
    <p:sldId id="340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8C0B6"/>
    <a:srgbClr val="00A9A5"/>
    <a:srgbClr val="FFDAAB"/>
    <a:srgbClr val="CBEAF0"/>
    <a:srgbClr val="FBB040"/>
    <a:srgbClr val="00B2A5"/>
    <a:srgbClr val="FF9801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840E7-8FEB-4381-965F-34363DA5E5A3}" v="252" dt="2022-03-07T08:55:3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DAE840E7-8FEB-4381-965F-34363DA5E5A3}"/>
    <pc:docChg chg="undo custSel modSld">
      <pc:chgData name="Thuy Linh Do" userId="f60f9f76584ec879" providerId="LiveId" clId="{DAE840E7-8FEB-4381-965F-34363DA5E5A3}" dt="2022-03-07T08:55:39.825" v="459" actId="20577"/>
      <pc:docMkLst>
        <pc:docMk/>
      </pc:docMkLst>
      <pc:sldChg chg="modSp mod">
        <pc:chgData name="Thuy Linh Do" userId="f60f9f76584ec879" providerId="LiveId" clId="{DAE840E7-8FEB-4381-965F-34363DA5E5A3}" dt="2022-03-07T08:55:32.220" v="457" actId="20577"/>
        <pc:sldMkLst>
          <pc:docMk/>
          <pc:sldMk cId="252621157" sldId="256"/>
        </pc:sldMkLst>
        <pc:spChg chg="mod">
          <ac:chgData name="Thuy Linh Do" userId="f60f9f76584ec879" providerId="LiveId" clId="{DAE840E7-8FEB-4381-965F-34363DA5E5A3}" dt="2022-03-07T08:29:43.693" v="1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29:35.069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55:32.220" v="457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29:57.140" v="21" actId="20577"/>
        <pc:sldMkLst>
          <pc:docMk/>
          <pc:sldMk cId="2021924275" sldId="275"/>
        </pc:sldMkLst>
        <pc:spChg chg="mod">
          <ac:chgData name="Thuy Linh Do" userId="f60f9f76584ec879" providerId="LiveId" clId="{DAE840E7-8FEB-4381-965F-34363DA5E5A3}" dt="2022-03-07T08:29:57.140" v="21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DAE840E7-8FEB-4381-965F-34363DA5E5A3}" dt="2022-03-07T08:42:59.571" v="241" actId="1076"/>
        <pc:sldMkLst>
          <pc:docMk/>
          <pc:sldMk cId="1529224504" sldId="276"/>
        </pc:sldMkLst>
        <pc:spChg chg="mod">
          <ac:chgData name="Thuy Linh Do" userId="f60f9f76584ec879" providerId="LiveId" clId="{DAE840E7-8FEB-4381-965F-34363DA5E5A3}" dt="2022-03-07T08:41:41.749" v="23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2:11.004" v="238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DAE840E7-8FEB-4381-965F-34363DA5E5A3}" dt="2022-03-07T08:42:00.105" v="237" actId="478"/>
          <ac:picMkLst>
            <pc:docMk/>
            <pc:sldMk cId="1529224504" sldId="276"/>
            <ac:picMk id="1026" creationId="{A41B5C4C-934D-45CE-A44D-57B3811BE4AB}"/>
          </ac:picMkLst>
        </pc:picChg>
        <pc:picChg chg="add mod">
          <ac:chgData name="Thuy Linh Do" userId="f60f9f76584ec879" providerId="LiveId" clId="{DAE840E7-8FEB-4381-965F-34363DA5E5A3}" dt="2022-03-07T08:42:59.571" v="241" actId="1076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DAE840E7-8FEB-4381-965F-34363DA5E5A3}" dt="2022-03-07T08:34:38.644" v="79"/>
        <pc:sldMkLst>
          <pc:docMk/>
          <pc:sldMk cId="3563799751" sldId="281"/>
        </pc:sldMkLst>
        <pc:spChg chg="add mod">
          <ac:chgData name="Thuy Linh Do" userId="f60f9f76584ec879" providerId="LiveId" clId="{DAE840E7-8FEB-4381-965F-34363DA5E5A3}" dt="2022-03-07T08:34:31.794" v="78" actId="1076"/>
          <ac:spMkLst>
            <pc:docMk/>
            <pc:sldMk cId="3563799751" sldId="281"/>
            <ac:spMk id="4" creationId="{FDBD4588-C294-4015-A280-AA9E7CBE8EB6}"/>
          </ac:spMkLst>
        </pc:spChg>
        <pc:spChg chg="del">
          <ac:chgData name="Thuy Linh Do" userId="f60f9f76584ec879" providerId="LiveId" clId="{DAE840E7-8FEB-4381-965F-34363DA5E5A3}" dt="2022-03-07T08:32:18.099" v="58" actId="478"/>
          <ac:spMkLst>
            <pc:docMk/>
            <pc:sldMk cId="3563799751" sldId="281"/>
            <ac:spMk id="5" creationId="{900B3326-EDD5-4552-ACCF-0DE7BD24F34C}"/>
          </ac:spMkLst>
        </pc:spChg>
        <pc:spChg chg="del mod">
          <ac:chgData name="Thuy Linh Do" userId="f60f9f76584ec879" providerId="LiveId" clId="{DAE840E7-8FEB-4381-965F-34363DA5E5A3}" dt="2022-03-07T08:32:29.192" v="62" actId="478"/>
          <ac:spMkLst>
            <pc:docMk/>
            <pc:sldMk cId="3563799751" sldId="281"/>
            <ac:spMk id="6" creationId="{992073A5-516B-4AF6-90C8-C3315FF96FA0}"/>
          </ac:spMkLst>
        </pc:spChg>
        <pc:spChg chg="del">
          <ac:chgData name="Thuy Linh Do" userId="f60f9f76584ec879" providerId="LiveId" clId="{DAE840E7-8FEB-4381-965F-34363DA5E5A3}" dt="2022-03-07T08:32:25.540" v="60" actId="478"/>
          <ac:spMkLst>
            <pc:docMk/>
            <pc:sldMk cId="3563799751" sldId="281"/>
            <ac:spMk id="7" creationId="{9B807270-97FC-44B2-8A79-DA8CD74A9C61}"/>
          </ac:spMkLst>
        </pc:spChg>
        <pc:spChg chg="mod">
          <ac:chgData name="Thuy Linh Do" userId="f60f9f76584ec879" providerId="LiveId" clId="{DAE840E7-8FEB-4381-965F-34363DA5E5A3}" dt="2022-03-07T08:32:00.109" v="57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4" creationId="{D6CA6920-16BB-461C-8CF6-8E5FA766447D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6" creationId="{8391C779-3E6F-488A-8191-AB09882EEA7C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7" creationId="{2E7F7D74-DEDD-43BB-B4D7-43E679EA4C4B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8" creationId="{C1619B84-B674-45D5-B481-6296EE52DE38}"/>
          </ac:spMkLst>
        </pc:spChg>
        <pc:picChg chg="add mod">
          <ac:chgData name="Thuy Linh Do" userId="f60f9f76584ec879" providerId="LiveId" clId="{DAE840E7-8FEB-4381-965F-34363DA5E5A3}" dt="2022-03-07T08:33:22.711" v="66" actId="1076"/>
          <ac:picMkLst>
            <pc:docMk/>
            <pc:sldMk cId="3563799751" sldId="281"/>
            <ac:picMk id="3" creationId="{CB3388A7-F4AA-4B8A-8BF8-CD382833DB33}"/>
          </ac:picMkLst>
        </pc:picChg>
      </pc:sldChg>
      <pc:sldChg chg="modSp mod">
        <pc:chgData name="Thuy Linh Do" userId="f60f9f76584ec879" providerId="LiveId" clId="{DAE840E7-8FEB-4381-965F-34363DA5E5A3}" dt="2022-03-07T08:30:38.785" v="27" actId="20577"/>
        <pc:sldMkLst>
          <pc:docMk/>
          <pc:sldMk cId="658201877" sldId="302"/>
        </pc:sldMkLst>
        <pc:spChg chg="mod">
          <ac:chgData name="Thuy Linh Do" userId="f60f9f76584ec879" providerId="LiveId" clId="{DAE840E7-8FEB-4381-965F-34363DA5E5A3}" dt="2022-03-07T08:30:24.670" v="2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0:38.785" v="27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DAE840E7-8FEB-4381-965F-34363DA5E5A3}" dt="2022-03-07T08:31:18.242" v="53" actId="20577"/>
        <pc:sldMkLst>
          <pc:docMk/>
          <pc:sldMk cId="1899537031" sldId="308"/>
        </pc:sldMkLst>
        <pc:spChg chg="mod">
          <ac:chgData name="Thuy Linh Do" userId="f60f9f76584ec879" providerId="LiveId" clId="{DAE840E7-8FEB-4381-965F-34363DA5E5A3}" dt="2022-03-07T08:30:56.996" v="38" actId="20577"/>
          <ac:spMkLst>
            <pc:docMk/>
            <pc:sldMk cId="1899537031" sldId="308"/>
            <ac:spMk id="20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31:18.242" v="53" actId="20577"/>
          <ac:graphicFrameMkLst>
            <pc:docMk/>
            <pc:sldMk cId="1899537031" sldId="308"/>
            <ac:graphicFrameMk id="7" creationId="{91AC049F-B2FA-4AFC-9366-B8CA1475B543}"/>
          </ac:graphicFrameMkLst>
        </pc:graphicFrameChg>
      </pc:sldChg>
      <pc:sldChg chg="addSp delSp modSp mod">
        <pc:chgData name="Thuy Linh Do" userId="f60f9f76584ec879" providerId="LiveId" clId="{DAE840E7-8FEB-4381-965F-34363DA5E5A3}" dt="2022-03-07T08:31:39.545" v="56"/>
        <pc:sldMkLst>
          <pc:docMk/>
          <pc:sldMk cId="3326368629" sldId="309"/>
        </pc:sldMkLst>
        <pc:spChg chg="del">
          <ac:chgData name="Thuy Linh Do" userId="f60f9f76584ec879" providerId="LiveId" clId="{DAE840E7-8FEB-4381-965F-34363DA5E5A3}" dt="2022-03-07T08:31:36.002" v="54" actId="478"/>
          <ac:spMkLst>
            <pc:docMk/>
            <pc:sldMk cId="3326368629" sldId="309"/>
            <ac:spMk id="13" creationId="{051EBD14-71FF-4C5F-A6D3-D8825D970B29}"/>
          </ac:spMkLst>
        </pc:spChg>
        <pc:spChg chg="del">
          <ac:chgData name="Thuy Linh Do" userId="f60f9f76584ec879" providerId="LiveId" clId="{DAE840E7-8FEB-4381-965F-34363DA5E5A3}" dt="2022-03-07T08:31:37.826" v="55" actId="478"/>
          <ac:spMkLst>
            <pc:docMk/>
            <pc:sldMk cId="3326368629" sldId="309"/>
            <ac:spMk id="16" creationId="{A1C69A9C-6A48-4942-BF74-9A40C33EA4C7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DAE840E7-8FEB-4381-965F-34363DA5E5A3}" dt="2022-03-07T08:41:19.300" v="235"/>
        <pc:sldMkLst>
          <pc:docMk/>
          <pc:sldMk cId="2954983036" sldId="310"/>
        </pc:sldMkLst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3" creationId="{52592003-2A58-4BC5-B68B-A94A7FD71CB3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4" creationId="{442C331D-1B2E-43ED-8CA5-E9327E888427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5" creationId="{616BB4C5-D0C3-40D0-9FC6-CC3C0C0473B5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6" creationId="{616FF049-B971-4A13-B01B-4AA0D74050B3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7" creationId="{98552E89-4FF8-4F57-BD85-D27281AD38AC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8" creationId="{C827E552-DCA4-420C-A7F4-51E4921058C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19" creationId="{86829EDD-6252-46D9-9EA0-67C0C0F6895F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3" creationId="{DDEEC0F9-5509-427A-9052-A4212BA751B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DAE840E7-8FEB-4381-965F-34363DA5E5A3}" dt="2022-03-07T08:53:51.985" v="396" actId="1076"/>
        <pc:sldMkLst>
          <pc:docMk/>
          <pc:sldMk cId="626516812" sldId="313"/>
        </pc:sldMkLst>
        <pc:spChg chg="add mod">
          <ac:chgData name="Thuy Linh Do" userId="f60f9f76584ec879" providerId="LiveId" clId="{DAE840E7-8FEB-4381-965F-34363DA5E5A3}" dt="2022-03-07T08:51:52.171" v="384" actId="1076"/>
          <ac:spMkLst>
            <pc:docMk/>
            <pc:sldMk cId="626516812" sldId="313"/>
            <ac:spMk id="3" creationId="{F00697FB-75E4-4266-B700-E2A29933334E}"/>
          </ac:spMkLst>
        </pc:spChg>
        <pc:spChg chg="mod">
          <ac:chgData name="Thuy Linh Do" userId="f60f9f76584ec879" providerId="LiveId" clId="{DAE840E7-8FEB-4381-965F-34363DA5E5A3}" dt="2022-03-07T08:53:51.985" v="396" actId="1076"/>
          <ac:spMkLst>
            <pc:docMk/>
            <pc:sldMk cId="626516812" sldId="313"/>
            <ac:spMk id="6" creationId="{00000000-0000-0000-0000-000000000000}"/>
          </ac:spMkLst>
        </pc:spChg>
        <pc:graphicFrameChg chg="add mod">
          <ac:chgData name="Thuy Linh Do" userId="f60f9f76584ec879" providerId="LiveId" clId="{DAE840E7-8FEB-4381-965F-34363DA5E5A3}" dt="2022-03-07T08:51:52.171" v="384" actId="1076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del mod">
          <ac:chgData name="Thuy Linh Do" userId="f60f9f76584ec879" providerId="LiveId" clId="{DAE840E7-8FEB-4381-965F-34363DA5E5A3}" dt="2022-03-07T08:51:31.274" v="378" actId="478"/>
          <ac:graphicFrameMkLst>
            <pc:docMk/>
            <pc:sldMk cId="626516812" sldId="313"/>
            <ac:graphicFrameMk id="7" creationId="{E665D7D7-DFAF-4B93-A092-C34DCFBDF99C}"/>
          </ac:graphicFrameMkLst>
        </pc:graphicFrameChg>
      </pc:sldChg>
      <pc:sldChg chg="modSp">
        <pc:chgData name="Thuy Linh Do" userId="f60f9f76584ec879" providerId="LiveId" clId="{DAE840E7-8FEB-4381-965F-34363DA5E5A3}" dt="2022-03-07T08:55:14" v="431" actId="20577"/>
        <pc:sldMkLst>
          <pc:docMk/>
          <pc:sldMk cId="2275727840" sldId="314"/>
        </pc:sldMkLst>
        <pc:graphicFrameChg chg="mod">
          <ac:chgData name="Thuy Linh Do" userId="f60f9f76584ec879" providerId="LiveId" clId="{DAE840E7-8FEB-4381-965F-34363DA5E5A3}" dt="2022-03-07T08:55:14" v="431" actId="20577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55:39.825" v="459" actId="20577"/>
        <pc:sldMkLst>
          <pc:docMk/>
          <pc:sldMk cId="387957963" sldId="330"/>
        </pc:sldMkLst>
        <pc:spChg chg="mod">
          <ac:chgData name="Thuy Linh Do" userId="f60f9f76584ec879" providerId="LiveId" clId="{DAE840E7-8FEB-4381-965F-34363DA5E5A3}" dt="2022-03-07T08:55:39.825" v="45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4:55.918" v="260" actId="1035"/>
        <pc:sldMkLst>
          <pc:docMk/>
          <pc:sldMk cId="2649557584" sldId="331"/>
        </pc:sldMkLst>
        <pc:spChg chg="mod">
          <ac:chgData name="Thuy Linh Do" userId="f60f9f76584ec879" providerId="LiveId" clId="{DAE840E7-8FEB-4381-965F-34363DA5E5A3}" dt="2022-03-07T08:34:58.277" v="80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9:27.702" v="215" actId="20577"/>
          <ac:spMkLst>
            <pc:docMk/>
            <pc:sldMk cId="2649557584" sldId="331"/>
            <ac:spMk id="14" creationId="{ABE9374F-B067-440A-B319-6A191F63CB3C}"/>
          </ac:spMkLst>
        </pc:spChg>
        <pc:spChg chg="mod ord">
          <ac:chgData name="Thuy Linh Do" userId="f60f9f76584ec879" providerId="LiveId" clId="{DAE840E7-8FEB-4381-965F-34363DA5E5A3}" dt="2022-03-07T08:40:16.587" v="228" actId="1076"/>
          <ac:spMkLst>
            <pc:docMk/>
            <pc:sldMk cId="2649557584" sldId="331"/>
            <ac:spMk id="16" creationId="{28773700-FC1C-4E53-A832-7D85D24E2B58}"/>
          </ac:spMkLst>
        </pc:spChg>
        <pc:spChg chg="del mod ord">
          <ac:chgData name="Thuy Linh Do" userId="f60f9f76584ec879" providerId="LiveId" clId="{DAE840E7-8FEB-4381-965F-34363DA5E5A3}" dt="2022-03-07T08:39:38.607" v="217" actId="478"/>
          <ac:spMkLst>
            <pc:docMk/>
            <pc:sldMk cId="2649557584" sldId="331"/>
            <ac:spMk id="17" creationId="{7635303F-5CB6-40E9-8271-A3A4826BF85B}"/>
          </ac:spMkLst>
        </pc:spChg>
        <pc:spChg chg="mod ord">
          <ac:chgData name="Thuy Linh Do" userId="f60f9f76584ec879" providerId="LiveId" clId="{DAE840E7-8FEB-4381-965F-34363DA5E5A3}" dt="2022-03-07T08:44:55.918" v="260" actId="1035"/>
          <ac:spMkLst>
            <pc:docMk/>
            <pc:sldMk cId="2649557584" sldId="331"/>
            <ac:spMk id="18" creationId="{298666C5-69E4-490F-901A-5B953A1F6E89}"/>
          </ac:spMkLst>
        </pc:spChg>
        <pc:spChg chg="mod ord">
          <ac:chgData name="Thuy Linh Do" userId="f60f9f76584ec879" providerId="LiveId" clId="{DAE840E7-8FEB-4381-965F-34363DA5E5A3}" dt="2022-03-07T08:40:27.236" v="230" actId="1076"/>
          <ac:spMkLst>
            <pc:docMk/>
            <pc:sldMk cId="2649557584" sldId="331"/>
            <ac:spMk id="19" creationId="{A8CFF918-E6EA-43C7-93A7-3F2D1B638B9C}"/>
          </ac:spMkLst>
        </pc:spChg>
        <pc:spChg chg="mod ord">
          <ac:chgData name="Thuy Linh Do" userId="f60f9f76584ec879" providerId="LiveId" clId="{DAE840E7-8FEB-4381-965F-34363DA5E5A3}" dt="2022-03-07T08:40:22.298" v="229" actId="1076"/>
          <ac:spMkLst>
            <pc:docMk/>
            <pc:sldMk cId="2649557584" sldId="331"/>
            <ac:spMk id="20" creationId="{70501C9D-3FCB-497C-906E-156F44170FDA}"/>
          </ac:spMkLst>
        </pc:spChg>
        <pc:spChg chg="add mod ord">
          <ac:chgData name="Thuy Linh Do" userId="f60f9f76584ec879" providerId="LiveId" clId="{DAE840E7-8FEB-4381-965F-34363DA5E5A3}" dt="2022-03-07T08:40:31.728" v="231" actId="1076"/>
          <ac:spMkLst>
            <pc:docMk/>
            <pc:sldMk cId="2649557584" sldId="331"/>
            <ac:spMk id="21" creationId="{92436EAC-FA10-4A9D-9B40-145B9FD64A34}"/>
          </ac:spMkLst>
        </pc:spChg>
        <pc:picChg chg="del">
          <ac:chgData name="Thuy Linh Do" userId="f60f9f76584ec879" providerId="LiveId" clId="{DAE840E7-8FEB-4381-965F-34363DA5E5A3}" dt="2022-03-07T08:36:18.763" v="121" actId="478"/>
          <ac:picMkLst>
            <pc:docMk/>
            <pc:sldMk cId="2649557584" sldId="331"/>
            <ac:picMk id="3" creationId="{771B254D-6DD3-4367-B5DD-70F700BA7E18}"/>
          </ac:picMkLst>
        </pc:picChg>
        <pc:picChg chg="add mod">
          <ac:chgData name="Thuy Linh Do" userId="f60f9f76584ec879" providerId="LiveId" clId="{DAE840E7-8FEB-4381-965F-34363DA5E5A3}" dt="2022-03-07T08:38:39.535" v="202" actId="1076"/>
          <ac:picMkLst>
            <pc:docMk/>
            <pc:sldMk cId="2649557584" sldId="331"/>
            <ac:picMk id="4" creationId="{463BA65A-E7ED-48C4-99D8-3A8D756B028F}"/>
          </ac:picMkLst>
        </pc:picChg>
        <pc:picChg chg="del">
          <ac:chgData name="Thuy Linh Do" userId="f60f9f76584ec879" providerId="LiveId" clId="{DAE840E7-8FEB-4381-965F-34363DA5E5A3}" dt="2022-03-07T08:36:24.305" v="123" actId="478"/>
          <ac:picMkLst>
            <pc:docMk/>
            <pc:sldMk cId="2649557584" sldId="331"/>
            <ac:picMk id="5" creationId="{9FFCCA1D-7E89-49CC-B161-8540B41EE876}"/>
          </ac:picMkLst>
        </pc:picChg>
      </pc:sldChg>
      <pc:sldChg chg="addSp modSp mod modAnim">
        <pc:chgData name="Thuy Linh Do" userId="f60f9f76584ec879" providerId="LiveId" clId="{DAE840E7-8FEB-4381-965F-34363DA5E5A3}" dt="2022-03-07T08:50:23.062" v="374" actId="14100"/>
        <pc:sldMkLst>
          <pc:docMk/>
          <pc:sldMk cId="477199827" sldId="335"/>
        </pc:sldMkLst>
        <pc:spChg chg="mod">
          <ac:chgData name="Thuy Linh Do" userId="f60f9f76584ec879" providerId="LiveId" clId="{DAE840E7-8FEB-4381-965F-34363DA5E5A3}" dt="2022-03-07T08:48:14.578" v="352" actId="20577"/>
          <ac:spMkLst>
            <pc:docMk/>
            <pc:sldMk cId="477199827" sldId="335"/>
            <ac:spMk id="2" creationId="{3D45423A-F1B7-40CB-972F-687D05CE8C87}"/>
          </ac:spMkLst>
        </pc:spChg>
        <pc:spChg chg="mod">
          <ac:chgData name="Thuy Linh Do" userId="f60f9f76584ec879" providerId="LiveId" clId="{DAE840E7-8FEB-4381-965F-34363DA5E5A3}" dt="2022-03-07T08:48:44.478" v="358" actId="1076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DAE840E7-8FEB-4381-965F-34363DA5E5A3}" dt="2022-03-07T08:46:59.812" v="340"/>
          <ac:spMkLst>
            <pc:docMk/>
            <pc:sldMk cId="477199827" sldId="335"/>
            <ac:spMk id="10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9:09.150" v="363" actId="1076"/>
          <ac:spMkLst>
            <pc:docMk/>
            <pc:sldMk cId="477199827" sldId="335"/>
            <ac:spMk id="11" creationId="{7EA102B1-AAC2-430C-B9A9-5D005432A3BA}"/>
          </ac:spMkLst>
        </pc:spChg>
        <pc:spChg chg="mod">
          <ac:chgData name="Thuy Linh Do" userId="f60f9f76584ec879" providerId="LiveId" clId="{DAE840E7-8FEB-4381-965F-34363DA5E5A3}" dt="2022-03-07T08:49:36.091" v="368" actId="20577"/>
          <ac:spMkLst>
            <pc:docMk/>
            <pc:sldMk cId="477199827" sldId="335"/>
            <ac:spMk id="12" creationId="{B4C4DEDB-B751-4279-A2BF-3417652A89FA}"/>
          </ac:spMkLst>
        </pc:spChg>
        <pc:spChg chg="mod">
          <ac:chgData name="Thuy Linh Do" userId="f60f9f76584ec879" providerId="LiveId" clId="{DAE840E7-8FEB-4381-965F-34363DA5E5A3}" dt="2022-03-07T08:49:53.860" v="370" actId="1076"/>
          <ac:spMkLst>
            <pc:docMk/>
            <pc:sldMk cId="477199827" sldId="335"/>
            <ac:spMk id="13" creationId="{779A9680-8605-4FA5-81C3-F8B128BBC9B5}"/>
          </ac:spMkLst>
        </pc:spChg>
        <pc:spChg chg="add mod">
          <ac:chgData name="Thuy Linh Do" userId="f60f9f76584ec879" providerId="LiveId" clId="{DAE840E7-8FEB-4381-965F-34363DA5E5A3}" dt="2022-03-07T08:50:23.062" v="374" actId="14100"/>
          <ac:spMkLst>
            <pc:docMk/>
            <pc:sldMk cId="477199827" sldId="335"/>
            <ac:spMk id="14" creationId="{EAEF5ED5-7133-483B-8705-8528D86EC81C}"/>
          </ac:spMkLst>
        </pc:spChg>
      </pc:sldChg>
      <pc:sldChg chg="addSp delSp modSp mod">
        <pc:chgData name="Thuy Linh Do" userId="f60f9f76584ec879" providerId="LiveId" clId="{DAE840E7-8FEB-4381-965F-34363DA5E5A3}" dt="2022-03-07T08:51:09.085" v="376"/>
        <pc:sldMkLst>
          <pc:docMk/>
          <pc:sldMk cId="1356789381" sldId="336"/>
        </pc:sldMkLst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0" creationId="{44C3A9EA-8994-4BD6-A90A-B135D68B1A3D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2" creationId="{515CD28F-665A-44DB-814C-408B7EAC8EFB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3" creationId="{368ECBF5-4088-44A8-88BD-DD36BC3A04CA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7" creationId="{043EC84B-395D-43B6-BE3B-B974B99892E3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8" creationId="{8F7129A6-ED86-4F86-80D8-296E1C234BB2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9" creationId="{2E55DC85-5E15-4758-AA33-1D3E1E1AA4C0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30" creationId="{FC7BBE91-55E1-4DBB-AB32-18D6C0AE8BBC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33" creationId="{6BBC74D1-0A22-43D9-BA84-BB80DFA25680}"/>
          </ac:spMkLst>
        </pc:spChg>
      </pc:sldChg>
      <pc:sldChg chg="addSp delSp modSp mod">
        <pc:chgData name="Thuy Linh Do" userId="f60f9f76584ec879" providerId="LiveId" clId="{DAE840E7-8FEB-4381-965F-34363DA5E5A3}" dt="2022-03-07T08:54:44.931" v="407"/>
        <pc:sldMkLst>
          <pc:docMk/>
          <pc:sldMk cId="367960700" sldId="338"/>
        </pc:sldMkLst>
        <pc:spChg chg="del">
          <ac:chgData name="Thuy Linh Do" userId="f60f9f76584ec879" providerId="LiveId" clId="{DAE840E7-8FEB-4381-965F-34363DA5E5A3}" dt="2022-03-07T08:54:39.150" v="403" actId="478"/>
          <ac:spMkLst>
            <pc:docMk/>
            <pc:sldMk cId="367960700" sldId="338"/>
            <ac:spMk id="2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21" creationId="{6D396434-6B6D-4546-860F-A33BD06884D7}"/>
          </ac:spMkLst>
        </pc:spChg>
        <pc:spChg chg="del">
          <ac:chgData name="Thuy Linh Do" userId="f60f9f76584ec879" providerId="LiveId" clId="{DAE840E7-8FEB-4381-965F-34363DA5E5A3}" dt="2022-03-07T08:54:40.894" v="404" actId="478"/>
          <ac:spMkLst>
            <pc:docMk/>
            <pc:sldMk cId="367960700" sldId="338"/>
            <ac:spMk id="2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2.145" v="405" actId="478"/>
          <ac:spMkLst>
            <pc:docMk/>
            <pc:sldMk cId="367960700" sldId="338"/>
            <ac:spMk id="23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3.403" v="406" actId="478"/>
          <ac:spMkLst>
            <pc:docMk/>
            <pc:sldMk cId="367960700" sldId="338"/>
            <ac:spMk id="3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4" creationId="{6E43FE44-664E-403A-B107-B1C979F84857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5" creationId="{02FD2006-3A4C-44C7-841E-B3E71A4802F2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6" creationId="{61D2C8BC-CCB0-4A7B-9106-98860D32C79F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6:38.582" v="339" actId="1076"/>
        <pc:sldMkLst>
          <pc:docMk/>
          <pc:sldMk cId="3210256851" sldId="339"/>
        </pc:sldMkLst>
        <pc:spChg chg="del">
          <ac:chgData name="Thuy Linh Do" userId="f60f9f76584ec879" providerId="LiveId" clId="{DAE840E7-8FEB-4381-965F-34363DA5E5A3}" dt="2022-03-07T08:44:20.029" v="247" actId="478"/>
          <ac:spMkLst>
            <pc:docMk/>
            <pc:sldMk cId="3210256851" sldId="339"/>
            <ac:spMk id="11" creationId="{BA986CA3-579E-45DE-B5E3-D44C88F80754}"/>
          </ac:spMkLst>
        </pc:spChg>
        <pc:spChg chg="mod">
          <ac:chgData name="Thuy Linh Do" userId="f60f9f76584ec879" providerId="LiveId" clId="{DAE840E7-8FEB-4381-965F-34363DA5E5A3}" dt="2022-03-07T08:43:16.403" v="242"/>
          <ac:spMkLst>
            <pc:docMk/>
            <pc:sldMk cId="3210256851" sldId="339"/>
            <ac:spMk id="1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44:22.035" v="248" actId="478"/>
          <ac:spMkLst>
            <pc:docMk/>
            <pc:sldMk cId="3210256851" sldId="339"/>
            <ac:spMk id="13" creationId="{51A4F1AB-136D-4448-8B44-0F6FB1D7FC63}"/>
          </ac:spMkLst>
        </pc:spChg>
        <pc:spChg chg="del">
          <ac:chgData name="Thuy Linh Do" userId="f60f9f76584ec879" providerId="LiveId" clId="{DAE840E7-8FEB-4381-965F-34363DA5E5A3}" dt="2022-03-07T08:44:23.534" v="249" actId="478"/>
          <ac:spMkLst>
            <pc:docMk/>
            <pc:sldMk cId="3210256851" sldId="339"/>
            <ac:spMk id="14" creationId="{089D8297-BB27-4C06-8977-54F4FDD12155}"/>
          </ac:spMkLst>
        </pc:spChg>
        <pc:spChg chg="add mod">
          <ac:chgData name="Thuy Linh Do" userId="f60f9f76584ec879" providerId="LiveId" clId="{DAE840E7-8FEB-4381-965F-34363DA5E5A3}" dt="2022-03-07T08:45:35.789" v="269" actId="1076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DAE840E7-8FEB-4381-965F-34363DA5E5A3}" dt="2022-03-07T08:45:50.745" v="285" actId="1076"/>
          <ac:spMkLst>
            <pc:docMk/>
            <pc:sldMk cId="3210256851" sldId="339"/>
            <ac:spMk id="19" creationId="{4830ABC3-5FD6-441C-9442-FD4879B1715C}"/>
          </ac:spMkLst>
        </pc:spChg>
        <pc:spChg chg="add mod">
          <ac:chgData name="Thuy Linh Do" userId="f60f9f76584ec879" providerId="LiveId" clId="{DAE840E7-8FEB-4381-965F-34363DA5E5A3}" dt="2022-03-07T08:46:10.647" v="309" actId="1076"/>
          <ac:spMkLst>
            <pc:docMk/>
            <pc:sldMk cId="3210256851" sldId="339"/>
            <ac:spMk id="20" creationId="{9EB64EB5-8377-4711-9346-63E7B0E461E8}"/>
          </ac:spMkLst>
        </pc:spChg>
        <pc:spChg chg="add mod">
          <ac:chgData name="Thuy Linh Do" userId="f60f9f76584ec879" providerId="LiveId" clId="{DAE840E7-8FEB-4381-965F-34363DA5E5A3}" dt="2022-03-07T08:46:26.287" v="322" actId="1076"/>
          <ac:spMkLst>
            <pc:docMk/>
            <pc:sldMk cId="3210256851" sldId="339"/>
            <ac:spMk id="21" creationId="{11F97032-E36E-40CB-BA41-7E2E58035DFD}"/>
          </ac:spMkLst>
        </pc:spChg>
        <pc:spChg chg="add mod">
          <ac:chgData name="Thuy Linh Do" userId="f60f9f76584ec879" providerId="LiveId" clId="{DAE840E7-8FEB-4381-965F-34363DA5E5A3}" dt="2022-03-07T08:46:38.582" v="339" actId="1076"/>
          <ac:spMkLst>
            <pc:docMk/>
            <pc:sldMk cId="3210256851" sldId="339"/>
            <ac:spMk id="22" creationId="{3BCC7485-7894-419A-BFCD-D26DDCE1BBF8}"/>
          </ac:spMkLst>
        </pc:spChg>
        <pc:picChg chg="add mod">
          <ac:chgData name="Thuy Linh Do" userId="f60f9f76584ec879" providerId="LiveId" clId="{DAE840E7-8FEB-4381-965F-34363DA5E5A3}" dt="2022-03-07T08:44:30.305" v="251" actId="1076"/>
          <ac:picMkLst>
            <pc:docMk/>
            <pc:sldMk cId="3210256851" sldId="339"/>
            <ac:picMk id="3" creationId="{D35C4FC3-464E-4D7E-820A-76D735FB5A20}"/>
          </ac:picMkLst>
        </pc:picChg>
        <pc:picChg chg="del">
          <ac:chgData name="Thuy Linh Do" userId="f60f9f76584ec879" providerId="LiveId" clId="{DAE840E7-8FEB-4381-965F-34363DA5E5A3}" dt="2022-03-07T08:44:10.468" v="244" actId="478"/>
          <ac:picMkLst>
            <pc:docMk/>
            <pc:sldMk cId="3210256851" sldId="339"/>
            <ac:picMk id="4" creationId="{256BF114-46E7-4B13-9072-4D5E448C432B}"/>
          </ac:picMkLst>
        </pc:picChg>
        <pc:picChg chg="add mod">
          <ac:chgData name="Thuy Linh Do" userId="f60f9f76584ec879" providerId="LiveId" clId="{DAE840E7-8FEB-4381-965F-34363DA5E5A3}" dt="2022-03-07T08:44:37.397" v="253" actId="1076"/>
          <ac:picMkLst>
            <pc:docMk/>
            <pc:sldMk cId="3210256851" sldId="339"/>
            <ac:picMk id="15" creationId="{01833A48-C17C-4266-BB3F-FF7027D434EE}"/>
          </ac:picMkLst>
        </pc:picChg>
        <pc:picChg chg="del">
          <ac:chgData name="Thuy Linh Do" userId="f60f9f76584ec879" providerId="LiveId" clId="{DAE840E7-8FEB-4381-965F-34363DA5E5A3}" dt="2022-03-07T08:43:19.204" v="243" actId="478"/>
          <ac:picMkLst>
            <pc:docMk/>
            <pc:sldMk cId="3210256851" sldId="339"/>
            <ac:picMk id="1026" creationId="{A41B5C4C-934D-45CE-A44D-57B3811BE4AB}"/>
          </ac:picMkLst>
        </pc:picChg>
      </pc:sldChg>
      <pc:sldChg chg="addSp delSp modSp mod">
        <pc:chgData name="Thuy Linh Do" userId="f60f9f76584ec879" providerId="LiveId" clId="{DAE840E7-8FEB-4381-965F-34363DA5E5A3}" dt="2022-03-07T08:54:26.266" v="402" actId="1076"/>
        <pc:sldMkLst>
          <pc:docMk/>
          <pc:sldMk cId="2375855426" sldId="340"/>
        </pc:sldMkLst>
        <pc:spChg chg="mod">
          <ac:chgData name="Thuy Linh Do" userId="f60f9f76584ec879" providerId="LiveId" clId="{DAE840E7-8FEB-4381-965F-34363DA5E5A3}" dt="2022-03-07T08:54:15.735" v="397" actId="20577"/>
          <ac:spMkLst>
            <pc:docMk/>
            <pc:sldMk cId="2375855426" sldId="340"/>
            <ac:spMk id="6" creationId="{00000000-0000-0000-0000-000000000000}"/>
          </ac:spMkLst>
        </pc:spChg>
        <pc:graphicFrameChg chg="del">
          <ac:chgData name="Thuy Linh Do" userId="f60f9f76584ec879" providerId="LiveId" clId="{DAE840E7-8FEB-4381-965F-34363DA5E5A3}" dt="2022-03-07T08:54:18.073" v="398" actId="478"/>
          <ac:graphicFrameMkLst>
            <pc:docMk/>
            <pc:sldMk cId="2375855426" sldId="340"/>
            <ac:graphicFrameMk id="7" creationId="{E665D7D7-DFAF-4B93-A092-C34DCFBDF99C}"/>
          </ac:graphicFrameMkLst>
        </pc:graphicFrameChg>
        <pc:graphicFrameChg chg="add mod">
          <ac:chgData name="Thuy Linh Do" userId="f60f9f76584ec879" providerId="LiveId" clId="{DAE840E7-8FEB-4381-965F-34363DA5E5A3}" dt="2022-03-07T08:54:26.266" v="402" actId="1076"/>
          <ac:graphicFrameMkLst>
            <pc:docMk/>
            <pc:sldMk cId="2375855426" sldId="340"/>
            <ac:graphicFrameMk id="10" creationId="{260ABC63-DD69-4FAE-A717-66AA482D8B2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B2FE9-59BC-4DD5-AFE9-B2062ADB4E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EB7F3-6EFE-4A22-A0B9-71C75F6A4530}">
      <dgm:prSet phldrT="[Text]"/>
      <dgm:spPr/>
      <dgm:t>
        <a:bodyPr/>
        <a:lstStyle/>
        <a:p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gm:t>
    </dgm:pt>
    <dgm:pt modelId="{5A0D75E7-EF15-4956-A960-D4E118199F6F}" type="parTrans" cxnId="{E167B279-01B3-4FBD-9E86-016BB4C47EA4}">
      <dgm:prSet/>
      <dgm:spPr/>
      <dgm:t>
        <a:bodyPr/>
        <a:lstStyle/>
        <a:p>
          <a:endParaRPr lang="en-US"/>
        </a:p>
      </dgm:t>
    </dgm:pt>
    <dgm:pt modelId="{4BC2CBBA-C9CE-418E-8545-3CE7F9596B5D}" type="sibTrans" cxnId="{E167B279-01B3-4FBD-9E86-016BB4C47EA4}">
      <dgm:prSet/>
      <dgm:spPr/>
      <dgm:t>
        <a:bodyPr/>
        <a:lstStyle/>
        <a:p>
          <a:endParaRPr lang="en-US"/>
        </a:p>
      </dgm:t>
    </dgm:pt>
    <dgm:pt modelId="{9D78BA80-84E8-4AEE-9735-6F0605FB3F50}">
      <dgm:prSet phldrT="[Text]"/>
      <dgm:spPr/>
      <dgm:t>
        <a:bodyPr/>
        <a:lstStyle/>
        <a:p>
          <a:r>
            <a:rPr lang="en-US" smtClean="0"/>
            <a:t>VOCABULARY</a:t>
          </a:r>
          <a:endParaRPr lang="en-US"/>
        </a:p>
      </dgm:t>
    </dgm:pt>
    <dgm:pt modelId="{F68B97C0-FAE9-462D-8142-58E95D289AFB}" type="parTrans" cxnId="{1854B291-243E-4356-A4D8-BC198B0B5E0E}">
      <dgm:prSet/>
      <dgm:spPr/>
      <dgm:t>
        <a:bodyPr/>
        <a:lstStyle/>
        <a:p>
          <a:endParaRPr lang="en-US"/>
        </a:p>
      </dgm:t>
    </dgm:pt>
    <dgm:pt modelId="{C7451CC4-343B-4072-BB44-0F3D9DDD221B}" type="sibTrans" cxnId="{1854B291-243E-4356-A4D8-BC198B0B5E0E}">
      <dgm:prSet/>
      <dgm:spPr/>
      <dgm:t>
        <a:bodyPr/>
        <a:lstStyle/>
        <a:p>
          <a:endParaRPr lang="en-US"/>
        </a:p>
      </dgm:t>
    </dgm:pt>
    <dgm:pt modelId="{70AE71FA-9E7B-4650-9111-56F0C927DE01}">
      <dgm:prSet phldrT="[Text]"/>
      <dgm:spPr/>
      <dgm:t>
        <a:bodyPr/>
        <a:lstStyle/>
        <a:p>
          <a:r>
            <a:rPr lang="en-US" smtClean="0"/>
            <a:t>GRAMMAR</a:t>
          </a:r>
          <a:endParaRPr lang="en-US"/>
        </a:p>
      </dgm:t>
    </dgm:pt>
    <dgm:pt modelId="{EC98AAA5-5ED2-4F63-BA5B-F925DB6B3144}" type="parTrans" cxnId="{0877E6C9-78CC-4472-B619-955CA045CF04}">
      <dgm:prSet/>
      <dgm:spPr/>
      <dgm:t>
        <a:bodyPr/>
        <a:lstStyle/>
        <a:p>
          <a:endParaRPr lang="en-US"/>
        </a:p>
      </dgm:t>
    </dgm:pt>
    <dgm:pt modelId="{FFA7E252-E9FA-4A7E-AD93-0D843F93C8A9}" type="sibTrans" cxnId="{0877E6C9-78CC-4472-B619-955CA045CF04}">
      <dgm:prSet/>
      <dgm:spPr/>
      <dgm:t>
        <a:bodyPr/>
        <a:lstStyle/>
        <a:p>
          <a:endParaRPr lang="en-US"/>
        </a:p>
      </dgm:t>
    </dgm:pt>
    <dgm:pt modelId="{D90215EC-1B9C-4332-A2A7-E4EDBD01EA40}" type="pres">
      <dgm:prSet presAssocID="{ED6B2FE9-59BC-4DD5-AFE9-B2062ADB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859FFD-E9FE-458D-BFFA-06A4000E0E80}" type="pres">
      <dgm:prSet presAssocID="{BF8EB7F3-6EFE-4A22-A0B9-71C75F6A4530}" presName="hierRoot1" presStyleCnt="0">
        <dgm:presLayoutVars>
          <dgm:hierBranch val="init"/>
        </dgm:presLayoutVars>
      </dgm:prSet>
      <dgm:spPr/>
    </dgm:pt>
    <dgm:pt modelId="{66EBC254-9CAA-4BC5-8077-790D5E569CC6}" type="pres">
      <dgm:prSet presAssocID="{BF8EB7F3-6EFE-4A22-A0B9-71C75F6A4530}" presName="rootComposite1" presStyleCnt="0"/>
      <dgm:spPr/>
    </dgm:pt>
    <dgm:pt modelId="{AF631848-009F-45AB-9D86-72567ED1E9C3}" type="pres">
      <dgm:prSet presAssocID="{BF8EB7F3-6EFE-4A22-A0B9-71C75F6A4530}" presName="rootText1" presStyleLbl="node0" presStyleIdx="0" presStyleCnt="1" custScaleX="205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2CF88-EF63-4176-89ED-B07FCA976AA7}" type="pres">
      <dgm:prSet presAssocID="{BF8EB7F3-6EFE-4A22-A0B9-71C75F6A45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9BE43B-5B43-4EDA-A08D-D9BA4248C9FE}" type="pres">
      <dgm:prSet presAssocID="{BF8EB7F3-6EFE-4A22-A0B9-71C75F6A4530}" presName="hierChild2" presStyleCnt="0"/>
      <dgm:spPr/>
    </dgm:pt>
    <dgm:pt modelId="{82378DF0-F5AF-407E-80D7-0DFDD15FE0A9}" type="pres">
      <dgm:prSet presAssocID="{F68B97C0-FAE9-462D-8142-58E95D289AF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E43808-E590-4DC5-9393-554C3BAFF218}" type="pres">
      <dgm:prSet presAssocID="{9D78BA80-84E8-4AEE-9735-6F0605FB3F50}" presName="hierRoot2" presStyleCnt="0">
        <dgm:presLayoutVars>
          <dgm:hierBranch val="init"/>
        </dgm:presLayoutVars>
      </dgm:prSet>
      <dgm:spPr/>
    </dgm:pt>
    <dgm:pt modelId="{EA3DAC8E-2DEF-4E8E-8C74-A6513C702719}" type="pres">
      <dgm:prSet presAssocID="{9D78BA80-84E8-4AEE-9735-6F0605FB3F50}" presName="rootComposite" presStyleCnt="0"/>
      <dgm:spPr/>
    </dgm:pt>
    <dgm:pt modelId="{39623FCE-2BA6-467F-9A16-756D87F63C29}" type="pres">
      <dgm:prSet presAssocID="{9D78BA80-84E8-4AEE-9735-6F0605FB3F50}" presName="rootText" presStyleLbl="node2" presStyleIdx="0" presStyleCnt="2" custScaleX="82873" custScaleY="7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E1213-7444-42F0-83A0-0825E7265AAB}" type="pres">
      <dgm:prSet presAssocID="{9D78BA80-84E8-4AEE-9735-6F0605FB3F5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8FBC51-A155-46B6-A983-1A8B1406A662}" type="pres">
      <dgm:prSet presAssocID="{9D78BA80-84E8-4AEE-9735-6F0605FB3F50}" presName="hierChild4" presStyleCnt="0"/>
      <dgm:spPr/>
    </dgm:pt>
    <dgm:pt modelId="{7E6DC92F-E1AC-4E19-A42A-87F75324AC99}" type="pres">
      <dgm:prSet presAssocID="{9D78BA80-84E8-4AEE-9735-6F0605FB3F50}" presName="hierChild5" presStyleCnt="0"/>
      <dgm:spPr/>
    </dgm:pt>
    <dgm:pt modelId="{382B83DE-E469-4C32-ADDA-0DEC5011FE03}" type="pres">
      <dgm:prSet presAssocID="{EC98AAA5-5ED2-4F63-BA5B-F925DB6B31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74B1F62-3935-4E5F-A606-97672AD55AA4}" type="pres">
      <dgm:prSet presAssocID="{70AE71FA-9E7B-4650-9111-56F0C927DE01}" presName="hierRoot2" presStyleCnt="0">
        <dgm:presLayoutVars>
          <dgm:hierBranch val="init"/>
        </dgm:presLayoutVars>
      </dgm:prSet>
      <dgm:spPr/>
    </dgm:pt>
    <dgm:pt modelId="{A9429CF1-302D-4373-B65F-B690A21A476C}" type="pres">
      <dgm:prSet presAssocID="{70AE71FA-9E7B-4650-9111-56F0C927DE01}" presName="rootComposite" presStyleCnt="0"/>
      <dgm:spPr/>
    </dgm:pt>
    <dgm:pt modelId="{BBE30D67-D483-42B9-9DAB-FF7274153818}" type="pres">
      <dgm:prSet presAssocID="{70AE71FA-9E7B-4650-9111-56F0C927DE01}" presName="rootText" presStyleLbl="node2" presStyleIdx="1" presStyleCnt="2" custScaleX="68653" custScaleY="77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0CC89-74F4-4104-8DBB-8AF15691B071}" type="pres">
      <dgm:prSet presAssocID="{70AE71FA-9E7B-4650-9111-56F0C927DE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BF591D99-F858-4155-9F63-C38A6F1B979B}" type="pres">
      <dgm:prSet presAssocID="{70AE71FA-9E7B-4650-9111-56F0C927DE01}" presName="hierChild4" presStyleCnt="0"/>
      <dgm:spPr/>
    </dgm:pt>
    <dgm:pt modelId="{04FBA0CF-5405-46E0-BF86-321D43CFC847}" type="pres">
      <dgm:prSet presAssocID="{70AE71FA-9E7B-4650-9111-56F0C927DE01}" presName="hierChild5" presStyleCnt="0"/>
      <dgm:spPr/>
    </dgm:pt>
    <dgm:pt modelId="{8081E00C-ED1C-4018-91BE-896A8BD177FE}" type="pres">
      <dgm:prSet presAssocID="{BF8EB7F3-6EFE-4A22-A0B9-71C75F6A4530}" presName="hierChild3" presStyleCnt="0"/>
      <dgm:spPr/>
    </dgm:pt>
  </dgm:ptLst>
  <dgm:cxnLst>
    <dgm:cxn modelId="{1854B291-243E-4356-A4D8-BC198B0B5E0E}" srcId="{BF8EB7F3-6EFE-4A22-A0B9-71C75F6A4530}" destId="{9D78BA80-84E8-4AEE-9735-6F0605FB3F50}" srcOrd="0" destOrd="0" parTransId="{F68B97C0-FAE9-462D-8142-58E95D289AFB}" sibTransId="{C7451CC4-343B-4072-BB44-0F3D9DDD221B}"/>
    <dgm:cxn modelId="{57D69B63-CB46-41D2-8D47-14BFF18DCB87}" type="presOf" srcId="{ED6B2FE9-59BC-4DD5-AFE9-B2062ADB4EA3}" destId="{D90215EC-1B9C-4332-A2A7-E4EDBD01EA40}" srcOrd="0" destOrd="0" presId="urn:microsoft.com/office/officeart/2005/8/layout/orgChart1"/>
    <dgm:cxn modelId="{11A8FFD6-D76C-4D28-8551-FD31D7C0B9B5}" type="presOf" srcId="{BF8EB7F3-6EFE-4A22-A0B9-71C75F6A4530}" destId="{8902CF88-EF63-4176-89ED-B07FCA976AA7}" srcOrd="1" destOrd="0" presId="urn:microsoft.com/office/officeart/2005/8/layout/orgChart1"/>
    <dgm:cxn modelId="{7BED9893-1DD2-463E-B206-22501CC8C16E}" type="presOf" srcId="{9D78BA80-84E8-4AEE-9735-6F0605FB3F50}" destId="{39623FCE-2BA6-467F-9A16-756D87F63C29}" srcOrd="0" destOrd="0" presId="urn:microsoft.com/office/officeart/2005/8/layout/orgChart1"/>
    <dgm:cxn modelId="{E167B279-01B3-4FBD-9E86-016BB4C47EA4}" srcId="{ED6B2FE9-59BC-4DD5-AFE9-B2062ADB4EA3}" destId="{BF8EB7F3-6EFE-4A22-A0B9-71C75F6A4530}" srcOrd="0" destOrd="0" parTransId="{5A0D75E7-EF15-4956-A960-D4E118199F6F}" sibTransId="{4BC2CBBA-C9CE-418E-8545-3CE7F9596B5D}"/>
    <dgm:cxn modelId="{CD49380E-25D6-491D-9219-31C35832494D}" type="presOf" srcId="{70AE71FA-9E7B-4650-9111-56F0C927DE01}" destId="{C3E0CC89-74F4-4104-8DBB-8AF15691B071}" srcOrd="1" destOrd="0" presId="urn:microsoft.com/office/officeart/2005/8/layout/orgChart1"/>
    <dgm:cxn modelId="{0877E6C9-78CC-4472-B619-955CA045CF04}" srcId="{BF8EB7F3-6EFE-4A22-A0B9-71C75F6A4530}" destId="{70AE71FA-9E7B-4650-9111-56F0C927DE01}" srcOrd="1" destOrd="0" parTransId="{EC98AAA5-5ED2-4F63-BA5B-F925DB6B3144}" sibTransId="{FFA7E252-E9FA-4A7E-AD93-0D843F93C8A9}"/>
    <dgm:cxn modelId="{D8C20F48-1196-4F89-95BC-59F0455EE609}" type="presOf" srcId="{F68B97C0-FAE9-462D-8142-58E95D289AFB}" destId="{82378DF0-F5AF-407E-80D7-0DFDD15FE0A9}" srcOrd="0" destOrd="0" presId="urn:microsoft.com/office/officeart/2005/8/layout/orgChart1"/>
    <dgm:cxn modelId="{CCBCAD64-B3F3-44EB-AFB6-252CC7A4BAA8}" type="presOf" srcId="{EC98AAA5-5ED2-4F63-BA5B-F925DB6B3144}" destId="{382B83DE-E469-4C32-ADDA-0DEC5011FE03}" srcOrd="0" destOrd="0" presId="urn:microsoft.com/office/officeart/2005/8/layout/orgChart1"/>
    <dgm:cxn modelId="{110C0B7E-E285-495E-8128-23968C278A5C}" type="presOf" srcId="{BF8EB7F3-6EFE-4A22-A0B9-71C75F6A4530}" destId="{AF631848-009F-45AB-9D86-72567ED1E9C3}" srcOrd="0" destOrd="0" presId="urn:microsoft.com/office/officeart/2005/8/layout/orgChart1"/>
    <dgm:cxn modelId="{F9801FEF-440D-41D9-8508-2DC260133998}" type="presOf" srcId="{9D78BA80-84E8-4AEE-9735-6F0605FB3F50}" destId="{7C8E1213-7444-42F0-83A0-0825E7265AAB}" srcOrd="1" destOrd="0" presId="urn:microsoft.com/office/officeart/2005/8/layout/orgChart1"/>
    <dgm:cxn modelId="{6E1C43A8-C8FD-44FC-AA25-EDA423ED615B}" type="presOf" srcId="{70AE71FA-9E7B-4650-9111-56F0C927DE01}" destId="{BBE30D67-D483-42B9-9DAB-FF7274153818}" srcOrd="0" destOrd="0" presId="urn:microsoft.com/office/officeart/2005/8/layout/orgChart1"/>
    <dgm:cxn modelId="{D4FE82A7-FEDB-4D6A-8440-330DC3B1E2F2}" type="presParOf" srcId="{D90215EC-1B9C-4332-A2A7-E4EDBD01EA40}" destId="{57859FFD-E9FE-458D-BFFA-06A4000E0E80}" srcOrd="0" destOrd="0" presId="urn:microsoft.com/office/officeart/2005/8/layout/orgChart1"/>
    <dgm:cxn modelId="{249A21DC-C0E8-4F7A-87A9-79C26C189820}" type="presParOf" srcId="{57859FFD-E9FE-458D-BFFA-06A4000E0E80}" destId="{66EBC254-9CAA-4BC5-8077-790D5E569CC6}" srcOrd="0" destOrd="0" presId="urn:microsoft.com/office/officeart/2005/8/layout/orgChart1"/>
    <dgm:cxn modelId="{1D362040-6283-4528-8852-2E955064B0C5}" type="presParOf" srcId="{66EBC254-9CAA-4BC5-8077-790D5E569CC6}" destId="{AF631848-009F-45AB-9D86-72567ED1E9C3}" srcOrd="0" destOrd="0" presId="urn:microsoft.com/office/officeart/2005/8/layout/orgChart1"/>
    <dgm:cxn modelId="{68CD4928-462F-4AB4-A499-DD16C612AA83}" type="presParOf" srcId="{66EBC254-9CAA-4BC5-8077-790D5E569CC6}" destId="{8902CF88-EF63-4176-89ED-B07FCA976AA7}" srcOrd="1" destOrd="0" presId="urn:microsoft.com/office/officeart/2005/8/layout/orgChart1"/>
    <dgm:cxn modelId="{604CB97F-5D7D-40C6-8AEE-BEF7ABF76527}" type="presParOf" srcId="{57859FFD-E9FE-458D-BFFA-06A4000E0E80}" destId="{A49BE43B-5B43-4EDA-A08D-D9BA4248C9FE}" srcOrd="1" destOrd="0" presId="urn:microsoft.com/office/officeart/2005/8/layout/orgChart1"/>
    <dgm:cxn modelId="{8FE6FDA6-942D-4F87-BD95-457A9BDD6A74}" type="presParOf" srcId="{A49BE43B-5B43-4EDA-A08D-D9BA4248C9FE}" destId="{82378DF0-F5AF-407E-80D7-0DFDD15FE0A9}" srcOrd="0" destOrd="0" presId="urn:microsoft.com/office/officeart/2005/8/layout/orgChart1"/>
    <dgm:cxn modelId="{9A72195F-D6F1-4D9B-BEE4-100EFCC35103}" type="presParOf" srcId="{A49BE43B-5B43-4EDA-A08D-D9BA4248C9FE}" destId="{CCE43808-E590-4DC5-9393-554C3BAFF218}" srcOrd="1" destOrd="0" presId="urn:microsoft.com/office/officeart/2005/8/layout/orgChart1"/>
    <dgm:cxn modelId="{466CCF9C-2C5A-40BC-B2AC-81CF0B6C8468}" type="presParOf" srcId="{CCE43808-E590-4DC5-9393-554C3BAFF218}" destId="{EA3DAC8E-2DEF-4E8E-8C74-A6513C702719}" srcOrd="0" destOrd="0" presId="urn:microsoft.com/office/officeart/2005/8/layout/orgChart1"/>
    <dgm:cxn modelId="{6DDB7C2B-506C-456C-A823-E126CA6BBFF3}" type="presParOf" srcId="{EA3DAC8E-2DEF-4E8E-8C74-A6513C702719}" destId="{39623FCE-2BA6-467F-9A16-756D87F63C29}" srcOrd="0" destOrd="0" presId="urn:microsoft.com/office/officeart/2005/8/layout/orgChart1"/>
    <dgm:cxn modelId="{D0D49CA0-B08B-4A15-9DDA-776F40FF9B07}" type="presParOf" srcId="{EA3DAC8E-2DEF-4E8E-8C74-A6513C702719}" destId="{7C8E1213-7444-42F0-83A0-0825E7265AAB}" srcOrd="1" destOrd="0" presId="urn:microsoft.com/office/officeart/2005/8/layout/orgChart1"/>
    <dgm:cxn modelId="{555840CC-55BC-4EED-A74C-21B33A188813}" type="presParOf" srcId="{CCE43808-E590-4DC5-9393-554C3BAFF218}" destId="{FF8FBC51-A155-46B6-A983-1A8B1406A662}" srcOrd="1" destOrd="0" presId="urn:microsoft.com/office/officeart/2005/8/layout/orgChart1"/>
    <dgm:cxn modelId="{EFC9F61C-B1F1-408E-9FC4-416D5B863A1A}" type="presParOf" srcId="{CCE43808-E590-4DC5-9393-554C3BAFF218}" destId="{7E6DC92F-E1AC-4E19-A42A-87F75324AC99}" srcOrd="2" destOrd="0" presId="urn:microsoft.com/office/officeart/2005/8/layout/orgChart1"/>
    <dgm:cxn modelId="{CD465388-AE88-4BC0-8319-3618DCC48E15}" type="presParOf" srcId="{A49BE43B-5B43-4EDA-A08D-D9BA4248C9FE}" destId="{382B83DE-E469-4C32-ADDA-0DEC5011FE03}" srcOrd="2" destOrd="0" presId="urn:microsoft.com/office/officeart/2005/8/layout/orgChart1"/>
    <dgm:cxn modelId="{101091C9-80FB-4DA9-8716-DC7CE6CC6B09}" type="presParOf" srcId="{A49BE43B-5B43-4EDA-A08D-D9BA4248C9FE}" destId="{F74B1F62-3935-4E5F-A606-97672AD55AA4}" srcOrd="3" destOrd="0" presId="urn:microsoft.com/office/officeart/2005/8/layout/orgChart1"/>
    <dgm:cxn modelId="{019CD42C-AE66-49D9-BE00-BDEABB97D45C}" type="presParOf" srcId="{F74B1F62-3935-4E5F-A606-97672AD55AA4}" destId="{A9429CF1-302D-4373-B65F-B690A21A476C}" srcOrd="0" destOrd="0" presId="urn:microsoft.com/office/officeart/2005/8/layout/orgChart1"/>
    <dgm:cxn modelId="{ECAD017D-90A7-4078-8B81-6600253B3BF3}" type="presParOf" srcId="{A9429CF1-302D-4373-B65F-B690A21A476C}" destId="{BBE30D67-D483-42B9-9DAB-FF7274153818}" srcOrd="0" destOrd="0" presId="urn:microsoft.com/office/officeart/2005/8/layout/orgChart1"/>
    <dgm:cxn modelId="{E23BADE4-F551-4FA4-93F7-9C607B1BD988}" type="presParOf" srcId="{A9429CF1-302D-4373-B65F-B690A21A476C}" destId="{C3E0CC89-74F4-4104-8DBB-8AF15691B071}" srcOrd="1" destOrd="0" presId="urn:microsoft.com/office/officeart/2005/8/layout/orgChart1"/>
    <dgm:cxn modelId="{D74B0B42-5083-4044-B336-1F8349A17BE2}" type="presParOf" srcId="{F74B1F62-3935-4E5F-A606-97672AD55AA4}" destId="{BF591D99-F858-4155-9F63-C38A6F1B979B}" srcOrd="1" destOrd="0" presId="urn:microsoft.com/office/officeart/2005/8/layout/orgChart1"/>
    <dgm:cxn modelId="{98BEA29D-526B-4E83-8132-1021FDACBDB5}" type="presParOf" srcId="{F74B1F62-3935-4E5F-A606-97672AD55AA4}" destId="{04FBA0CF-5405-46E0-BF86-321D43CFC847}" srcOrd="2" destOrd="0" presId="urn:microsoft.com/office/officeart/2005/8/layout/orgChart1"/>
    <dgm:cxn modelId="{425AF89F-41A8-457D-90FB-67DE863FDBD8}" type="presParOf" srcId="{57859FFD-E9FE-458D-BFFA-06A4000E0E80}" destId="{8081E00C-ED1C-4018-91BE-896A8BD17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B83DE-E469-4C32-ADDA-0DEC5011FE03}">
      <dsp:nvSpPr>
        <dsp:cNvPr id="0" name=""/>
        <dsp:cNvSpPr/>
      </dsp:nvSpPr>
      <dsp:spPr>
        <a:xfrm>
          <a:off x="2614192" y="1956739"/>
          <a:ext cx="1319268" cy="53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16"/>
              </a:lnTo>
              <a:lnTo>
                <a:pt x="1319268" y="266716"/>
              </a:lnTo>
              <a:lnTo>
                <a:pt x="1319268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78DF0-F5AF-407E-80D7-0DFDD15FE0A9}">
      <dsp:nvSpPr>
        <dsp:cNvPr id="0" name=""/>
        <dsp:cNvSpPr/>
      </dsp:nvSpPr>
      <dsp:spPr>
        <a:xfrm>
          <a:off x="1475528" y="1956739"/>
          <a:ext cx="1138663" cy="533433"/>
        </a:xfrm>
        <a:custGeom>
          <a:avLst/>
          <a:gdLst/>
          <a:ahLst/>
          <a:cxnLst/>
          <a:rect l="0" t="0" r="0" b="0"/>
          <a:pathLst>
            <a:path>
              <a:moveTo>
                <a:pt x="1138663" y="0"/>
              </a:moveTo>
              <a:lnTo>
                <a:pt x="1138663" y="266716"/>
              </a:lnTo>
              <a:lnTo>
                <a:pt x="0" y="266716"/>
              </a:lnTo>
              <a:lnTo>
                <a:pt x="0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1848-009F-45AB-9D86-72567ED1E9C3}">
      <dsp:nvSpPr>
        <dsp:cNvPr id="0" name=""/>
        <dsp:cNvSpPr/>
      </dsp:nvSpPr>
      <dsp:spPr>
        <a:xfrm>
          <a:off x="2669" y="686660"/>
          <a:ext cx="5223045" cy="127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MUSIC</a:t>
          </a:r>
          <a:r>
            <a:rPr lang="en-US" sz="2900" kern="1200" baseline="0" smtClean="0"/>
            <a:t> AND ARTS</a:t>
          </a:r>
          <a:endParaRPr lang="en-US" sz="2900" kern="1200"/>
        </a:p>
      </dsp:txBody>
      <dsp:txXfrm>
        <a:off x="2669" y="686660"/>
        <a:ext cx="5223045" cy="1270078"/>
      </dsp:txXfrm>
    </dsp:sp>
    <dsp:sp modelId="{39623FCE-2BA6-467F-9A16-756D87F63C29}">
      <dsp:nvSpPr>
        <dsp:cNvPr id="0" name=""/>
        <dsp:cNvSpPr/>
      </dsp:nvSpPr>
      <dsp:spPr>
        <a:xfrm>
          <a:off x="422976" y="2490172"/>
          <a:ext cx="2105104" cy="99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VOCABULARY</a:t>
          </a:r>
          <a:endParaRPr lang="en-US" sz="2900" kern="1200"/>
        </a:p>
      </dsp:txBody>
      <dsp:txXfrm>
        <a:off x="422976" y="2490172"/>
        <a:ext cx="2105104" cy="994750"/>
      </dsp:txXfrm>
    </dsp:sp>
    <dsp:sp modelId="{BBE30D67-D483-42B9-9DAB-FF7274153818}">
      <dsp:nvSpPr>
        <dsp:cNvPr id="0" name=""/>
        <dsp:cNvSpPr/>
      </dsp:nvSpPr>
      <dsp:spPr>
        <a:xfrm>
          <a:off x="3061513" y="2490172"/>
          <a:ext cx="1743894" cy="980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GRAMMAR</a:t>
          </a:r>
          <a:endParaRPr lang="en-US" sz="2900" kern="1200"/>
        </a:p>
      </dsp:txBody>
      <dsp:txXfrm>
        <a:off x="3061513" y="2490172"/>
        <a:ext cx="1743894" cy="98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066183"/>
            <a:ext cx="1179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 smtClean="0"/>
              <a:t>I think the </a:t>
            </a:r>
            <a:r>
              <a:rPr lang="en-US" sz="2400" dirty="0" smtClean="0"/>
              <a:t>Temple </a:t>
            </a:r>
            <a:r>
              <a:rPr lang="en-US" sz="2400" dirty="0" smtClean="0"/>
              <a:t>of </a:t>
            </a:r>
            <a:r>
              <a:rPr lang="en-US" sz="2400" dirty="0" smtClean="0"/>
              <a:t>Literature </a:t>
            </a:r>
            <a:r>
              <a:rPr lang="en-US" sz="2400" dirty="0" smtClean="0"/>
              <a:t>is as __________ </a:t>
            </a:r>
            <a:r>
              <a:rPr lang="en-US" sz="2400" dirty="0" err="1"/>
              <a:t>Q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emple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FB7BD"/>
                </a:solidFill>
              </a:rPr>
              <a:t>(old)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2. </a:t>
            </a:r>
            <a:r>
              <a:rPr lang="en-US" sz="2400" dirty="0" smtClean="0"/>
              <a:t>I don’t like this film very much. It is _______________ the original book. </a:t>
            </a:r>
            <a:r>
              <a:rPr lang="en-US" sz="2400" b="1" dirty="0" smtClean="0">
                <a:solidFill>
                  <a:srgbClr val="0FB7BD"/>
                </a:solidFill>
              </a:rPr>
              <a:t>(diﬀerent)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3. </a:t>
            </a:r>
            <a:r>
              <a:rPr lang="en-US" sz="2400" dirty="0" smtClean="0"/>
              <a:t>Some students say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 _______________ than music, but </a:t>
            </a:r>
            <a:r>
              <a:rPr lang="en-US" sz="2400" dirty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don’t think so. </a:t>
            </a:r>
            <a:r>
              <a:rPr lang="en-US" sz="2400" b="1" dirty="0" smtClean="0">
                <a:solidFill>
                  <a:srgbClr val="0FB7BD"/>
                </a:solidFill>
              </a:rPr>
              <a:t>(important)</a:t>
            </a:r>
            <a:r>
              <a:rPr lang="en-US" sz="2400" dirty="0" smtClean="0">
                <a:solidFill>
                  <a:srgbClr val="0FB7BD"/>
                </a:solidFill>
              </a:rPr>
              <a:t/>
            </a:r>
            <a:br>
              <a:rPr lang="en-US" sz="2400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4. </a:t>
            </a:r>
            <a:r>
              <a:rPr lang="en-US" sz="2400" dirty="0" smtClean="0"/>
              <a:t>My grandma thinks modern life is </a:t>
            </a:r>
            <a:r>
              <a:rPr lang="en-US" sz="2400" dirty="0"/>
              <a:t>___________</a:t>
            </a:r>
            <a:r>
              <a:rPr lang="en-US" sz="2400" dirty="0" smtClean="0"/>
              <a:t> as life in the past. </a:t>
            </a:r>
            <a:r>
              <a:rPr lang="en-US" sz="2400" b="1" dirty="0" smtClean="0">
                <a:solidFill>
                  <a:srgbClr val="0FB7BD"/>
                </a:solidFill>
              </a:rPr>
              <a:t>(not / good)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5. </a:t>
            </a:r>
            <a:r>
              <a:rPr lang="en-US" sz="2400" dirty="0" smtClean="0"/>
              <a:t>Learning to play the guitar is ______________ </a:t>
            </a:r>
            <a:r>
              <a:rPr lang="en-US" sz="2400" dirty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thought. </a:t>
            </a:r>
            <a:r>
              <a:rPr lang="en-US" sz="2400" b="1" dirty="0" smtClean="0">
                <a:solidFill>
                  <a:srgbClr val="0FB7BD"/>
                </a:solidFill>
              </a:rPr>
              <a:t>(not / easy) </a:t>
            </a:r>
            <a:endParaRPr lang="en-GB" sz="24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26" y="1287294"/>
            <a:ext cx="110963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Complete the sentences, using the words in brackets. Add the necessary words.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5012213" y="2301458"/>
            <a:ext cx="158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old 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0ABC3-5FD6-441C-9442-FD4879B1715C}"/>
              </a:ext>
            </a:extLst>
          </p:cNvPr>
          <p:cNvSpPr txBox="1"/>
          <p:nvPr/>
        </p:nvSpPr>
        <p:spPr>
          <a:xfrm>
            <a:off x="4848825" y="302924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different from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64EB5-8377-4711-9346-63E7B0E461E8}"/>
              </a:ext>
            </a:extLst>
          </p:cNvPr>
          <p:cNvSpPr txBox="1"/>
          <p:nvPr/>
        </p:nvSpPr>
        <p:spPr>
          <a:xfrm>
            <a:off x="4022725" y="3765979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more important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97032-E36E-40CB-BA41-7E2E58035DFD}"/>
              </a:ext>
            </a:extLst>
          </p:cNvPr>
          <p:cNvSpPr txBox="1"/>
          <p:nvPr/>
        </p:nvSpPr>
        <p:spPr>
          <a:xfrm>
            <a:off x="4464634" y="4485808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good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C7485-7894-419A-BFCD-D26DDCE1BBF8}"/>
              </a:ext>
            </a:extLst>
          </p:cNvPr>
          <p:cNvSpPr txBox="1"/>
          <p:nvPr/>
        </p:nvSpPr>
        <p:spPr>
          <a:xfrm>
            <a:off x="4004618" y="521543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easy as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sentences, using the given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423A-F1B7-40CB-972F-687D05CE8C87}"/>
              </a:ext>
            </a:extLst>
          </p:cNvPr>
          <p:cNvSpPr txBox="1"/>
          <p:nvPr/>
        </p:nvSpPr>
        <p:spPr>
          <a:xfrm>
            <a:off x="531343" y="2063623"/>
            <a:ext cx="10918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mtClean="0"/>
              <a:t>1</a:t>
            </a:r>
            <a:r>
              <a:rPr lang="en-US" sz="2700" dirty="0"/>
              <a:t>. Playing video games is not as good as exercising. </a:t>
            </a:r>
            <a:r>
              <a:rPr lang="en-US" sz="2700" dirty="0">
                <a:solidFill>
                  <a:srgbClr val="0FB7BD"/>
                </a:solidFill>
              </a:rPr>
              <a:t>(better)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2. Duong’s father draws animals better than Duong. </a:t>
            </a:r>
            <a:r>
              <a:rPr lang="en-US" sz="2700" dirty="0">
                <a:solidFill>
                  <a:srgbClr val="0FB7BD"/>
                </a:solidFill>
              </a:rPr>
              <a:t>(well)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3. This painting is not as valuable as the Mona Lisa. </a:t>
            </a:r>
            <a:r>
              <a:rPr lang="en-US" sz="2700" dirty="0">
                <a:solidFill>
                  <a:srgbClr val="0FB7BD"/>
                </a:solidFill>
              </a:rPr>
              <a:t>(more)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4. David is more artistic than Nick. </a:t>
            </a:r>
            <a:r>
              <a:rPr lang="en-US" sz="2700" dirty="0">
                <a:solidFill>
                  <a:srgbClr val="0FB7BD"/>
                </a:solidFill>
              </a:rPr>
              <a:t>(not as)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5. The second version of the play is not different from the first. </a:t>
            </a:r>
            <a:r>
              <a:rPr lang="en-US" sz="2700" dirty="0">
                <a:solidFill>
                  <a:srgbClr val="0FB7BD"/>
                </a:solidFill>
              </a:rPr>
              <a:t>(like)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F432-0B5B-4867-9E93-D3F77A0EAF46}"/>
              </a:ext>
            </a:extLst>
          </p:cNvPr>
          <p:cNvSpPr txBox="1"/>
          <p:nvPr/>
        </p:nvSpPr>
        <p:spPr>
          <a:xfrm>
            <a:off x="539852" y="2458023"/>
            <a:ext cx="6407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Exercising is better than playing video games.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02B1-AAC2-430C-B9A9-5D005432A3BA}"/>
              </a:ext>
            </a:extLst>
          </p:cNvPr>
          <p:cNvSpPr txBox="1"/>
          <p:nvPr/>
        </p:nvSpPr>
        <p:spPr>
          <a:xfrm>
            <a:off x="539852" y="3298402"/>
            <a:ext cx="775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Duong doesn’t / can’t draw animals as well as his father.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4DEDB-B751-4279-A2BF-3417652A89FA}"/>
              </a:ext>
            </a:extLst>
          </p:cNvPr>
          <p:cNvSpPr txBox="1"/>
          <p:nvPr/>
        </p:nvSpPr>
        <p:spPr>
          <a:xfrm>
            <a:off x="531343" y="4137507"/>
            <a:ext cx="85619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Mona Lisa is more valuable than this </a:t>
            </a:r>
            <a:r>
              <a:rPr lang="en-US" sz="2600" smtClean="0">
                <a:solidFill>
                  <a:srgbClr val="F7941E"/>
                </a:solidFill>
              </a:rPr>
              <a:t>painting.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A9680-8605-4FA5-81C3-F8B128BBC9B5}"/>
              </a:ext>
            </a:extLst>
          </p:cNvPr>
          <p:cNvSpPr txBox="1"/>
          <p:nvPr/>
        </p:nvSpPr>
        <p:spPr>
          <a:xfrm>
            <a:off x="506086" y="4931461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7941E"/>
                </a:solidFill>
              </a:rPr>
              <a:t>Nick is not as artistic as David.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F5ED5-7133-483B-8705-8528D86EC81C}"/>
              </a:ext>
            </a:extLst>
          </p:cNvPr>
          <p:cNvSpPr txBox="1"/>
          <p:nvPr/>
        </p:nvSpPr>
        <p:spPr>
          <a:xfrm>
            <a:off x="506086" y="5774974"/>
            <a:ext cx="8381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second / first version of the play is like the first / second.</a:t>
            </a:r>
            <a:endParaRPr lang="en-US" sz="260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76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071" y="1324007"/>
            <a:ext cx="31017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exhibition.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3742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71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09" b="97227" l="6541" r="95723"/>
                    </a14:imgEffect>
                  </a14:imgLayer>
                </a14:imgProps>
              </a:ext>
            </a:extLst>
          </a:blip>
          <a:srcRect t="15841"/>
          <a:stretch/>
        </p:blipFill>
        <p:spPr>
          <a:xfrm>
            <a:off x="1878806" y="1781916"/>
            <a:ext cx="8388668" cy="4804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930" y="3869448"/>
            <a:ext cx="40162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rgbClr val="0FB7BD"/>
                </a:solidFill>
              </a:rPr>
              <a:t>INVITATION </a:t>
            </a:r>
          </a:p>
          <a:p>
            <a:pPr algn="ctr"/>
            <a:r>
              <a:rPr lang="en-US" sz="3800" b="1" smtClean="0">
                <a:solidFill>
                  <a:srgbClr val="0FB7BD"/>
                </a:solidFill>
              </a:rPr>
              <a:t>TO A MUSIC SHOW</a:t>
            </a:r>
            <a:endParaRPr lang="en-GB" sz="3800" b="1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569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2985104"/>
              </p:ext>
            </p:extLst>
          </p:nvPr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5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16" y="3222701"/>
            <a:ext cx="3055647" cy="3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64483111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4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8935" y="2212804"/>
            <a:ext cx="55783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students revise the vocabulary items they have learnt in the unit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332989"/>
              </p:ext>
            </p:extLst>
          </p:nvPr>
        </p:nvGraphicFramePr>
        <p:xfrm>
          <a:off x="789023" y="2161625"/>
          <a:ext cx="5228384" cy="41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6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3690587"/>
            <a:ext cx="5941668" cy="2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word or phrase in each blank to go with the given verb.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026" y="2185468"/>
            <a:ext cx="229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b="1" smtClean="0"/>
              <a:t> </a:t>
            </a:r>
            <a:r>
              <a:rPr lang="en-US" sz="3600" smtClean="0"/>
              <a:t>draw: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2.</a:t>
            </a:r>
            <a:r>
              <a:rPr lang="en-US" sz="3600" smtClean="0"/>
              <a:t> perform: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3.</a:t>
            </a:r>
            <a:r>
              <a:rPr lang="en-US" sz="3600" smtClean="0"/>
              <a:t> write: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4.</a:t>
            </a:r>
            <a:r>
              <a:rPr lang="en-US" sz="3600" smtClean="0"/>
              <a:t> watch:</a:t>
            </a:r>
            <a:endParaRPr lang="en-GB" sz="3600"/>
          </a:p>
        </p:txBody>
      </p:sp>
      <p:sp>
        <p:nvSpPr>
          <p:cNvPr id="6" name="TextBox 5"/>
          <p:cNvSpPr txBox="1"/>
          <p:nvPr/>
        </p:nvSpPr>
        <p:spPr>
          <a:xfrm>
            <a:off x="2763101" y="2393907"/>
            <a:ext cx="38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picture, a bird, a </a:t>
            </a:r>
            <a:r>
              <a:rPr lang="en-US" sz="3200" b="1" smtClean="0">
                <a:solidFill>
                  <a:srgbClr val="00A9A5"/>
                </a:solidFill>
              </a:rPr>
              <a:t>car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436" y="3242310"/>
            <a:ext cx="565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puppet show, a concert, a 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8856" y="406841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book, a poem, a song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8232" y="4881877"/>
            <a:ext cx="473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TV, a film, a football match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91" y="2325739"/>
            <a:ext cx="112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The Louvre Museum </a:t>
            </a:r>
            <a:r>
              <a:rPr lang="en-US" sz="2400"/>
              <a:t>is the world’s </a:t>
            </a:r>
            <a:r>
              <a:rPr lang="en-US" sz="2400" smtClean="0"/>
              <a:t>largest art </a:t>
            </a:r>
            <a:r>
              <a:rPr lang="en-US" sz="2400"/>
              <a:t>museum. </a:t>
            </a:r>
            <a:r>
              <a:rPr lang="en-US" sz="2400" smtClean="0"/>
              <a:t>It </a:t>
            </a:r>
            <a:r>
              <a:rPr lang="en-US" sz="2400"/>
              <a:t>is in Paris, France. </a:t>
            </a:r>
            <a:r>
              <a:rPr lang="en-US" sz="2400" smtClean="0"/>
              <a:t>It has one </a:t>
            </a:r>
            <a:r>
              <a:rPr lang="en-US" sz="2400"/>
              <a:t>of the most impressive (1) </a:t>
            </a:r>
            <a:r>
              <a:rPr lang="en-US" sz="2400" smtClean="0"/>
              <a:t>_____________ in </a:t>
            </a:r>
            <a:r>
              <a:rPr lang="en-US" sz="2400"/>
              <a:t>history. </a:t>
            </a:r>
            <a:r>
              <a:rPr lang="en-US" sz="2400" smtClean="0"/>
              <a:t>The </a:t>
            </a:r>
            <a:r>
              <a:rPr lang="en-US" sz="2400"/>
              <a:t>museum opened </a:t>
            </a:r>
            <a:r>
              <a:rPr lang="en-US" sz="2400" smtClean="0"/>
              <a:t>on 10 August </a:t>
            </a:r>
            <a:r>
              <a:rPr lang="en-US" sz="2400"/>
              <a:t>1793 with a(n) (2) _____________</a:t>
            </a:r>
            <a:r>
              <a:rPr lang="en-US" sz="2400" smtClean="0"/>
              <a:t> of 537 </a:t>
            </a:r>
            <a:r>
              <a:rPr lang="en-US" sz="2400"/>
              <a:t>paintings. The Louvre Museum </a:t>
            </a:r>
            <a:r>
              <a:rPr lang="en-US" sz="2400" smtClean="0"/>
              <a:t>now contains </a:t>
            </a:r>
            <a:r>
              <a:rPr lang="en-US" sz="2400"/>
              <a:t>more than 380,000 </a:t>
            </a:r>
            <a:r>
              <a:rPr lang="en-US" sz="2400" smtClean="0"/>
              <a:t>objects, and </a:t>
            </a:r>
            <a:r>
              <a:rPr lang="en-US" sz="2400"/>
              <a:t>displays 35,000 (3) </a:t>
            </a:r>
            <a:r>
              <a:rPr lang="en-US" sz="2400" smtClean="0"/>
              <a:t>_____________.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It </a:t>
            </a:r>
            <a:r>
              <a:rPr lang="en-US" sz="2400"/>
              <a:t>exhibits sculptures, objects of art</a:t>
            </a:r>
            <a:r>
              <a:rPr lang="en-US" sz="2400" smtClean="0"/>
              <a:t>, (</a:t>
            </a:r>
            <a:r>
              <a:rPr lang="en-US" sz="2400"/>
              <a:t>4) </a:t>
            </a:r>
            <a:r>
              <a:rPr lang="en-US" sz="2400" smtClean="0"/>
              <a:t>_____________, </a:t>
            </a:r>
            <a:r>
              <a:rPr lang="en-US" sz="2400"/>
              <a:t>drawings, and other </a:t>
            </a:r>
            <a:r>
              <a:rPr lang="en-US" sz="2400" smtClean="0"/>
              <a:t>valuable works</a:t>
            </a:r>
            <a:r>
              <a:rPr lang="en-US" sz="2400"/>
              <a:t>. </a:t>
            </a:r>
            <a:r>
              <a:rPr lang="en-US" sz="2400" smtClean="0"/>
              <a:t>It </a:t>
            </a:r>
            <a:r>
              <a:rPr lang="en-US" sz="2400"/>
              <a:t>is the world’s most </a:t>
            </a:r>
            <a:r>
              <a:rPr lang="en-US" sz="2400" smtClean="0"/>
              <a:t>visited museum</a:t>
            </a:r>
            <a:r>
              <a:rPr lang="en-US" sz="2400"/>
              <a:t>. </a:t>
            </a:r>
            <a:r>
              <a:rPr lang="en-US" sz="2400" smtClean="0"/>
              <a:t>About </a:t>
            </a:r>
            <a:r>
              <a:rPr lang="en-US" sz="2400"/>
              <a:t>25,000 (5) </a:t>
            </a:r>
            <a:r>
              <a:rPr lang="en-US" sz="2400" smtClean="0"/>
              <a:t>_____________ come </a:t>
            </a:r>
            <a:r>
              <a:rPr lang="en-US" sz="2400"/>
              <a:t>to see it per day. </a:t>
            </a:r>
            <a:r>
              <a:rPr lang="en-US" sz="2400" smtClean="0"/>
              <a:t>Most </a:t>
            </a:r>
            <a:r>
              <a:rPr lang="en-US" sz="2400"/>
              <a:t>of </a:t>
            </a:r>
            <a:r>
              <a:rPr lang="en-US" sz="2400" smtClean="0"/>
              <a:t>them are </a:t>
            </a:r>
            <a:r>
              <a:rPr lang="en-US" sz="2400"/>
              <a:t>foreign tourists.</a:t>
            </a:r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25356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gap with a word or phrase from the box to complete the passage.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2237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121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1387167" y="1774263"/>
            <a:ext cx="898346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exhibition       art collections     paintings     works of art      visitors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024676" y="3519192"/>
            <a:ext cx="177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exhibition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666C5-69E4-490F-901A-5B953A1F6E89}"/>
              </a:ext>
            </a:extLst>
          </p:cNvPr>
          <p:cNvSpPr txBox="1"/>
          <p:nvPr/>
        </p:nvSpPr>
        <p:spPr>
          <a:xfrm>
            <a:off x="3391824" y="2974372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art</a:t>
            </a:r>
            <a:r>
              <a:rPr lang="en-US" sz="2600" b="1" dirty="0">
                <a:solidFill>
                  <a:srgbClr val="00A9A5"/>
                </a:solidFill>
              </a:rPr>
              <a:t> </a:t>
            </a:r>
            <a:r>
              <a:rPr lang="en-US" sz="2600" dirty="0">
                <a:solidFill>
                  <a:srgbClr val="00A9A5"/>
                </a:solidFill>
              </a:rPr>
              <a:t>collections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FF918-E6EA-43C7-93A7-3F2D1B638B9C}"/>
              </a:ext>
            </a:extLst>
          </p:cNvPr>
          <p:cNvSpPr txBox="1"/>
          <p:nvPr/>
        </p:nvSpPr>
        <p:spPr>
          <a:xfrm>
            <a:off x="5824493" y="4592637"/>
            <a:ext cx="1528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paintings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1C9D-3FCB-497C-906E-156F44170FDA}"/>
              </a:ext>
            </a:extLst>
          </p:cNvPr>
          <p:cNvSpPr txBox="1"/>
          <p:nvPr/>
        </p:nvSpPr>
        <p:spPr>
          <a:xfrm>
            <a:off x="7028750" y="4080065"/>
            <a:ext cx="2000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A9A5"/>
                </a:solidFill>
              </a:rPr>
              <a:t>works </a:t>
            </a:r>
            <a:r>
              <a:rPr lang="en-US" sz="2600" dirty="0">
                <a:solidFill>
                  <a:srgbClr val="00A9A5"/>
                </a:solidFill>
              </a:rPr>
              <a:t>of 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36EAC-FA10-4A9D-9B40-145B9FD64A34}"/>
              </a:ext>
            </a:extLst>
          </p:cNvPr>
          <p:cNvSpPr txBox="1"/>
          <p:nvPr/>
        </p:nvSpPr>
        <p:spPr>
          <a:xfrm>
            <a:off x="8795399" y="5171866"/>
            <a:ext cx="1165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visitors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469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866</Words>
  <Application>Microsoft Office PowerPoint</Application>
  <PresentationFormat>Widescreen</PresentationFormat>
  <Paragraphs>150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142</cp:revision>
  <dcterms:created xsi:type="dcterms:W3CDTF">2020-12-09T02:04:09Z</dcterms:created>
  <dcterms:modified xsi:type="dcterms:W3CDTF">2022-05-04T11:00:03Z</dcterms:modified>
</cp:coreProperties>
</file>