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9" r:id="rId3"/>
    <p:sldId id="265" r:id="rId4"/>
    <p:sldId id="266" r:id="rId5"/>
    <p:sldId id="263" r:id="rId6"/>
    <p:sldId id="280" r:id="rId7"/>
    <p:sldId id="268" r:id="rId8"/>
    <p:sldId id="267" r:id="rId9"/>
    <p:sldId id="282" r:id="rId10"/>
    <p:sldId id="269" r:id="rId11"/>
    <p:sldId id="261" r:id="rId12"/>
    <p:sldId id="270" r:id="rId13"/>
    <p:sldId id="272" r:id="rId14"/>
    <p:sldId id="278" r:id="rId15"/>
    <p:sldId id="277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17FF3D-0D84-425D-A740-172FE146B3DA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E2EC4FF-87BB-4981-9261-FCCD12FAF9D6}">
      <dgm:prSet phldrT="[Text]" phldr="1"/>
      <dgm:spPr/>
      <dgm:t>
        <a:bodyPr/>
        <a:lstStyle/>
        <a:p>
          <a:endParaRPr lang="en-US" dirty="0"/>
        </a:p>
      </dgm:t>
    </dgm:pt>
    <dgm:pt modelId="{026147F8-A964-4835-BEFD-BEBA021CFDBD}" type="parTrans" cxnId="{D65D486E-C7E6-49A5-9F26-7656D451CD0A}">
      <dgm:prSet/>
      <dgm:spPr/>
      <dgm:t>
        <a:bodyPr/>
        <a:lstStyle/>
        <a:p>
          <a:endParaRPr lang="en-US"/>
        </a:p>
      </dgm:t>
    </dgm:pt>
    <dgm:pt modelId="{414A8F5D-2A53-4C13-86D8-9FD6AF542337}" type="sibTrans" cxnId="{D65D486E-C7E6-49A5-9F26-7656D451CD0A}">
      <dgm:prSet/>
      <dgm:spPr/>
      <dgm:t>
        <a:bodyPr/>
        <a:lstStyle/>
        <a:p>
          <a:endParaRPr lang="en-US"/>
        </a:p>
      </dgm:t>
    </dgm:pt>
    <dgm:pt modelId="{99EF5B34-7CAD-4CDA-A26A-5A3B896567AA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rgbClr val="2A40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READING</a:t>
          </a:r>
        </a:p>
      </dgm:t>
    </dgm:pt>
    <dgm:pt modelId="{FFA441AF-25E2-44A9-AC69-AB381D8CB7AD}" type="parTrans" cxnId="{3F8E9C8A-851F-48BE-870A-D3A3A0AD7E02}">
      <dgm:prSet/>
      <dgm:spPr/>
      <dgm:t>
        <a:bodyPr/>
        <a:lstStyle/>
        <a:p>
          <a:endParaRPr lang="en-US"/>
        </a:p>
      </dgm:t>
    </dgm:pt>
    <dgm:pt modelId="{81CE79A6-B996-411A-A509-A5B7DD185BAB}" type="sibTrans" cxnId="{3F8E9C8A-851F-48BE-870A-D3A3A0AD7E02}">
      <dgm:prSet/>
      <dgm:spPr/>
      <dgm:t>
        <a:bodyPr/>
        <a:lstStyle/>
        <a:p>
          <a:endParaRPr lang="en-US"/>
        </a:p>
      </dgm:t>
    </dgm:pt>
    <dgm:pt modelId="{529540C5-19D3-42D7-B207-41F17E2E845F}">
      <dgm:prSet phldrT="[Text]" phldr="1"/>
      <dgm:spPr/>
      <dgm:t>
        <a:bodyPr/>
        <a:lstStyle/>
        <a:p>
          <a:endParaRPr lang="en-US" dirty="0"/>
        </a:p>
      </dgm:t>
    </dgm:pt>
    <dgm:pt modelId="{A6F8F542-B478-47A5-AD26-B3AA6A83816A}" type="parTrans" cxnId="{4D738DBD-0C57-47AB-B672-844BCFD7C727}">
      <dgm:prSet/>
      <dgm:spPr/>
      <dgm:t>
        <a:bodyPr/>
        <a:lstStyle/>
        <a:p>
          <a:endParaRPr lang="en-US"/>
        </a:p>
      </dgm:t>
    </dgm:pt>
    <dgm:pt modelId="{A3DE4228-F6FF-4534-9295-3ED3B08A4FB3}" type="sibTrans" cxnId="{4D738DBD-0C57-47AB-B672-844BCFD7C727}">
      <dgm:prSet/>
      <dgm:spPr/>
      <dgm:t>
        <a:bodyPr/>
        <a:lstStyle/>
        <a:p>
          <a:endParaRPr lang="en-US"/>
        </a:p>
      </dgm:t>
    </dgm:pt>
    <dgm:pt modelId="{99885F10-89EB-4CBE-8246-4DE838C9FDED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rgbClr val="2A40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SPEAKING</a:t>
          </a:r>
        </a:p>
      </dgm:t>
    </dgm:pt>
    <dgm:pt modelId="{C0E24716-CB97-41FE-807C-8F6372242490}" type="parTrans" cxnId="{D1A6581F-8CD2-48C2-B6C4-BF29E7B1FA1A}">
      <dgm:prSet/>
      <dgm:spPr/>
      <dgm:t>
        <a:bodyPr/>
        <a:lstStyle/>
        <a:p>
          <a:endParaRPr lang="en-US"/>
        </a:p>
      </dgm:t>
    </dgm:pt>
    <dgm:pt modelId="{33A66B95-D307-4062-B3C0-62425865F635}" type="sibTrans" cxnId="{D1A6581F-8CD2-48C2-B6C4-BF29E7B1FA1A}">
      <dgm:prSet/>
      <dgm:spPr/>
      <dgm:t>
        <a:bodyPr/>
        <a:lstStyle/>
        <a:p>
          <a:endParaRPr lang="en-US"/>
        </a:p>
      </dgm:t>
    </dgm:pt>
    <dgm:pt modelId="{E12139EA-8FBB-49A8-BCE5-0FDE179037F2}" type="pres">
      <dgm:prSet presAssocID="{FF17FF3D-0D84-425D-A740-172FE146B3DA}" presName="Name0" presStyleCnt="0">
        <dgm:presLayoutVars>
          <dgm:chMax/>
          <dgm:chPref/>
          <dgm:dir/>
        </dgm:presLayoutVars>
      </dgm:prSet>
      <dgm:spPr/>
    </dgm:pt>
    <dgm:pt modelId="{E2BEACA7-D697-4294-B2FF-816A93EDAF07}" type="pres">
      <dgm:prSet presAssocID="{6E2EC4FF-87BB-4981-9261-FCCD12FAF9D6}" presName="composite" presStyleCnt="0">
        <dgm:presLayoutVars>
          <dgm:chMax val="1"/>
          <dgm:chPref val="1"/>
        </dgm:presLayoutVars>
      </dgm:prSet>
      <dgm:spPr/>
    </dgm:pt>
    <dgm:pt modelId="{5D993DCE-BB7E-4D4A-A9F1-893F2F6C0109}" type="pres">
      <dgm:prSet presAssocID="{6E2EC4FF-87BB-4981-9261-FCCD12FAF9D6}" presName="Accent" presStyleLbl="trAlignAcc1" presStyleIdx="0" presStyleCnt="2" custLinFactNeighborX="-7646" custLinFactNeighborY="-8612">
        <dgm:presLayoutVars>
          <dgm:chMax val="0"/>
          <dgm:chPref val="0"/>
        </dgm:presLayoutVars>
      </dgm:prSet>
      <dgm:spPr>
        <a:ln w="28575">
          <a:solidFill>
            <a:schemeClr val="accent2"/>
          </a:solidFill>
        </a:ln>
      </dgm:spPr>
    </dgm:pt>
    <dgm:pt modelId="{423236B0-843C-4728-AFCD-F5062CC55FF1}" type="pres">
      <dgm:prSet presAssocID="{6E2EC4FF-87BB-4981-9261-FCCD12FAF9D6}" presName="Image" presStyleLbl="alignImgPlace1" presStyleIdx="0" presStyleCnt="2" custLinFactNeighborX="818" custLinFactNeighborY="3000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</dgm:spPr>
    </dgm:pt>
    <dgm:pt modelId="{5AD1246F-2CD7-48F2-9559-2B0150002FC0}" type="pres">
      <dgm:prSet presAssocID="{6E2EC4FF-87BB-4981-9261-FCCD12FAF9D6}" presName="ChildComposite" presStyleCnt="0"/>
      <dgm:spPr/>
    </dgm:pt>
    <dgm:pt modelId="{B326B1F2-0D8B-46EB-A6B1-48C4829627E0}" type="pres">
      <dgm:prSet presAssocID="{6E2EC4FF-87BB-4981-9261-FCCD12FAF9D6}" presName="Child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8868911-C9A5-4CE4-8865-4E08C293274B}" type="pres">
      <dgm:prSet presAssocID="{6E2EC4FF-87BB-4981-9261-FCCD12FAF9D6}" presName="Parent" presStyleLbl="revTx" presStyleIdx="0" presStyleCnt="2">
        <dgm:presLayoutVars>
          <dgm:chMax val="1"/>
          <dgm:chPref val="0"/>
          <dgm:bulletEnabled val="1"/>
        </dgm:presLayoutVars>
      </dgm:prSet>
      <dgm:spPr/>
    </dgm:pt>
    <dgm:pt modelId="{1A0A6F45-7035-4788-B9F7-E3042D751D0E}" type="pres">
      <dgm:prSet presAssocID="{414A8F5D-2A53-4C13-86D8-9FD6AF542337}" presName="sibTrans" presStyleCnt="0"/>
      <dgm:spPr/>
    </dgm:pt>
    <dgm:pt modelId="{92A33174-058B-4D17-B9DB-DC1EAAAFC2A3}" type="pres">
      <dgm:prSet presAssocID="{529540C5-19D3-42D7-B207-41F17E2E845F}" presName="composite" presStyleCnt="0">
        <dgm:presLayoutVars>
          <dgm:chMax val="1"/>
          <dgm:chPref val="1"/>
        </dgm:presLayoutVars>
      </dgm:prSet>
      <dgm:spPr/>
    </dgm:pt>
    <dgm:pt modelId="{EAF9549E-A938-4718-A3C8-E47C3969E41D}" type="pres">
      <dgm:prSet presAssocID="{529540C5-19D3-42D7-B207-41F17E2E845F}" presName="Accent" presStyleLbl="trAlignAcc1" presStyleIdx="1" presStyleCnt="2" custLinFactNeighborX="765" custLinFactNeighborY="-4874">
        <dgm:presLayoutVars>
          <dgm:chMax val="0"/>
          <dgm:chPref val="0"/>
        </dgm:presLayoutVars>
      </dgm:prSet>
      <dgm:spPr>
        <a:ln w="28575">
          <a:solidFill>
            <a:schemeClr val="accent1">
              <a:lumMod val="75000"/>
            </a:schemeClr>
          </a:solidFill>
        </a:ln>
      </dgm:spPr>
    </dgm:pt>
    <dgm:pt modelId="{FFCB90D5-AF72-4ECE-BEA6-6EB502F2BF01}" type="pres">
      <dgm:prSet presAssocID="{529540C5-19D3-42D7-B207-41F17E2E845F}" presName="Image" presStyleLbl="alignImgPlace1" presStyleIdx="1" presStyleCnt="2" custLinFactNeighborX="0" custLinFactNeighborY="-419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" b="93345" l="3333" r="100000">
                        <a14:foregroundMark x1="14333" y1="58723" x2="14333" y2="58723"/>
                        <a14:foregroundMark x1="7778" y1="55576" x2="7778" y2="55576"/>
                        <a14:foregroundMark x1="4889" y1="60522" x2="4889" y2="60522"/>
                        <a14:foregroundMark x1="5222" y1="64568" x2="5222" y2="64568"/>
                        <a14:foregroundMark x1="2667" y1="68076" x2="2667" y2="68076"/>
                        <a14:foregroundMark x1="4111" y1="71583" x2="4111" y2="71583"/>
                        <a14:foregroundMark x1="8556" y1="71583" x2="8556" y2="71583"/>
                        <a14:foregroundMark x1="11778" y1="67536" x2="11778" y2="67536"/>
                        <a14:foregroundMark x1="13889" y1="72212" x2="13889" y2="72212"/>
                        <a14:foregroundMark x1="12111" y1="75719" x2="12111" y2="75719"/>
                        <a14:foregroundMark x1="19778" y1="75450" x2="19778" y2="75450"/>
                        <a14:foregroundMark x1="23000" y1="70414" x2="23000" y2="70414"/>
                        <a14:foregroundMark x1="23333" y1="66906" x2="23333" y2="66906"/>
                        <a14:foregroundMark x1="21889" y1="73921" x2="21889" y2="73921"/>
                        <a14:foregroundMark x1="16889" y1="76259" x2="16889" y2="76259"/>
                        <a14:foregroundMark x1="22333" y1="75450" x2="22333" y2="75450"/>
                        <a14:foregroundMark x1="25222" y1="71583" x2="25222" y2="71583"/>
                        <a14:foregroundMark x1="24778" y1="75450" x2="24778" y2="75450"/>
                        <a14:foregroundMark x1="18667" y1="59892" x2="18667" y2="59892"/>
                        <a14:foregroundMark x1="11778" y1="59353" x2="11778" y2="59353"/>
                        <a14:foregroundMark x1="13889" y1="62230" x2="13889" y2="62230"/>
                        <a14:foregroundMark x1="16444" y1="62230" x2="16444" y2="62230"/>
                        <a14:foregroundMark x1="20444" y1="62860" x2="20444" y2="62860"/>
                        <a14:foregroundMark x1="23000" y1="61960" x2="23000" y2="61960"/>
                        <a14:foregroundMark x1="17222" y1="79856" x2="17222" y2="79856"/>
                        <a14:foregroundMark x1="30667" y1="75989" x2="30667" y2="75989"/>
                        <a14:foregroundMark x1="27778" y1="80126" x2="27778" y2="80126"/>
                        <a14:foregroundMark x1="25556" y1="81565" x2="25556" y2="81565"/>
                        <a14:foregroundMark x1="37556" y1="79227" x2="37556" y2="79227"/>
                        <a14:foregroundMark x1="49444" y1="76259" x2="49444" y2="76259"/>
                        <a14:foregroundMark x1="58556" y1="72482" x2="58556" y2="72482"/>
                        <a14:foregroundMark x1="73778" y1="64299" x2="73778" y2="64299"/>
                        <a14:foregroundMark x1="66556" y1="54406" x2="66556" y2="54406"/>
                        <a14:foregroundMark x1="68667" y1="49101" x2="68667" y2="49101"/>
                        <a14:foregroundMark x1="70889" y1="44694" x2="70889" y2="44694"/>
                        <a14:foregroundMark x1="76333" y1="35701" x2="76333" y2="35701"/>
                        <a14:foregroundMark x1="81444" y1="26888" x2="81444" y2="26888"/>
                        <a14:foregroundMark x1="85000" y1="23381" x2="85000" y2="23381"/>
                        <a14:foregroundMark x1="85778" y1="21942" x2="85778" y2="21942"/>
                        <a14:foregroundMark x1="87556" y1="20773" x2="87556" y2="20773"/>
                        <a14:foregroundMark x1="89333" y1="19335" x2="89333" y2="19335"/>
                        <a14:foregroundMark x1="91222" y1="20144" x2="91222" y2="20144"/>
                        <a14:foregroundMark x1="89000" y1="25180" x2="89000" y2="25180"/>
                        <a14:foregroundMark x1="85333" y1="29856" x2="85333" y2="29856"/>
                        <a14:foregroundMark x1="85778" y1="32194" x2="85778" y2="32194"/>
                        <a14:foregroundMark x1="96667" y1="16996" x2="96667" y2="16996"/>
                        <a14:foregroundMark x1="90778" y1="16996" x2="90778" y2="16996"/>
                        <a14:foregroundMark x1="80333" y1="18165" x2="80333" y2="18165"/>
                        <a14:foregroundMark x1="35333" y1="91187" x2="35333" y2="9118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 t="-23000" b="-23000"/>
          </a:stretch>
        </a:blipFill>
      </dgm:spPr>
    </dgm:pt>
    <dgm:pt modelId="{DC4ACF24-6253-48DE-8D91-CAF9B054140A}" type="pres">
      <dgm:prSet presAssocID="{529540C5-19D3-42D7-B207-41F17E2E845F}" presName="ChildComposite" presStyleCnt="0"/>
      <dgm:spPr/>
    </dgm:pt>
    <dgm:pt modelId="{AC35FF13-FE4D-4015-A87E-3504FD995115}" type="pres">
      <dgm:prSet presAssocID="{529540C5-19D3-42D7-B207-41F17E2E845F}" presName="Child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DEC6C3A8-5200-414E-B66A-11B39AEE7FAA}" type="pres">
      <dgm:prSet presAssocID="{529540C5-19D3-42D7-B207-41F17E2E845F}" presName="Parent" presStyleLbl="revTx" presStyleIdx="1" presStyleCnt="2">
        <dgm:presLayoutVars>
          <dgm:chMax val="1"/>
          <dgm:chPref val="0"/>
          <dgm:bulletEnabled val="1"/>
        </dgm:presLayoutVars>
      </dgm:prSet>
      <dgm:spPr/>
    </dgm:pt>
  </dgm:ptLst>
  <dgm:cxnLst>
    <dgm:cxn modelId="{D1A6581F-8CD2-48C2-B6C4-BF29E7B1FA1A}" srcId="{529540C5-19D3-42D7-B207-41F17E2E845F}" destId="{99885F10-89EB-4CBE-8246-4DE838C9FDED}" srcOrd="0" destOrd="0" parTransId="{C0E24716-CB97-41FE-807C-8F6372242490}" sibTransId="{33A66B95-D307-4062-B3C0-62425865F635}"/>
    <dgm:cxn modelId="{D930BA20-0BF0-4972-900F-2A215E983158}" type="presOf" srcId="{529540C5-19D3-42D7-B207-41F17E2E845F}" destId="{DEC6C3A8-5200-414E-B66A-11B39AEE7FAA}" srcOrd="0" destOrd="0" presId="urn:microsoft.com/office/officeart/2008/layout/CaptionedPictures"/>
    <dgm:cxn modelId="{C4AC956C-46E5-49E2-8379-C33505B4953E}" type="presOf" srcId="{99885F10-89EB-4CBE-8246-4DE838C9FDED}" destId="{AC35FF13-FE4D-4015-A87E-3504FD995115}" srcOrd="0" destOrd="0" presId="urn:microsoft.com/office/officeart/2008/layout/CaptionedPictures"/>
    <dgm:cxn modelId="{D65D486E-C7E6-49A5-9F26-7656D451CD0A}" srcId="{FF17FF3D-0D84-425D-A740-172FE146B3DA}" destId="{6E2EC4FF-87BB-4981-9261-FCCD12FAF9D6}" srcOrd="0" destOrd="0" parTransId="{026147F8-A964-4835-BEFD-BEBA021CFDBD}" sibTransId="{414A8F5D-2A53-4C13-86D8-9FD6AF542337}"/>
    <dgm:cxn modelId="{2DE59470-4B4D-46CD-8331-B7F54BABC8E5}" type="presOf" srcId="{99EF5B34-7CAD-4CDA-A26A-5A3B896567AA}" destId="{B326B1F2-0D8B-46EB-A6B1-48C4829627E0}" srcOrd="0" destOrd="0" presId="urn:microsoft.com/office/officeart/2008/layout/CaptionedPictures"/>
    <dgm:cxn modelId="{3F8E9C8A-851F-48BE-870A-D3A3A0AD7E02}" srcId="{6E2EC4FF-87BB-4981-9261-FCCD12FAF9D6}" destId="{99EF5B34-7CAD-4CDA-A26A-5A3B896567AA}" srcOrd="0" destOrd="0" parTransId="{FFA441AF-25E2-44A9-AC69-AB381D8CB7AD}" sibTransId="{81CE79A6-B996-411A-A509-A5B7DD185BAB}"/>
    <dgm:cxn modelId="{06C5D5AD-1579-404C-B479-BC0C6DB0735D}" type="presOf" srcId="{FF17FF3D-0D84-425D-A740-172FE146B3DA}" destId="{E12139EA-8FBB-49A8-BCE5-0FDE179037F2}" srcOrd="0" destOrd="0" presId="urn:microsoft.com/office/officeart/2008/layout/CaptionedPictures"/>
    <dgm:cxn modelId="{4D738DBD-0C57-47AB-B672-844BCFD7C727}" srcId="{FF17FF3D-0D84-425D-A740-172FE146B3DA}" destId="{529540C5-19D3-42D7-B207-41F17E2E845F}" srcOrd="1" destOrd="0" parTransId="{A6F8F542-B478-47A5-AD26-B3AA6A83816A}" sibTransId="{A3DE4228-F6FF-4534-9295-3ED3B08A4FB3}"/>
    <dgm:cxn modelId="{4C825DE3-2C57-4911-A69E-01DBDB8DFAFC}" type="presOf" srcId="{6E2EC4FF-87BB-4981-9261-FCCD12FAF9D6}" destId="{F8868911-C9A5-4CE4-8865-4E08C293274B}" srcOrd="0" destOrd="0" presId="urn:microsoft.com/office/officeart/2008/layout/CaptionedPictures"/>
    <dgm:cxn modelId="{C9B8477C-FCCA-4B01-89F5-EC016C6A3611}" type="presParOf" srcId="{E12139EA-8FBB-49A8-BCE5-0FDE179037F2}" destId="{E2BEACA7-D697-4294-B2FF-816A93EDAF07}" srcOrd="0" destOrd="0" presId="urn:microsoft.com/office/officeart/2008/layout/CaptionedPictures"/>
    <dgm:cxn modelId="{797FEA02-D10A-4173-9AEE-20612F11FAC7}" type="presParOf" srcId="{E2BEACA7-D697-4294-B2FF-816A93EDAF07}" destId="{5D993DCE-BB7E-4D4A-A9F1-893F2F6C0109}" srcOrd="0" destOrd="0" presId="urn:microsoft.com/office/officeart/2008/layout/CaptionedPictures"/>
    <dgm:cxn modelId="{94D20DDF-2DED-490D-8D0F-6167AC532240}" type="presParOf" srcId="{E2BEACA7-D697-4294-B2FF-816A93EDAF07}" destId="{423236B0-843C-4728-AFCD-F5062CC55FF1}" srcOrd="1" destOrd="0" presId="urn:microsoft.com/office/officeart/2008/layout/CaptionedPictures"/>
    <dgm:cxn modelId="{5B76EB8B-77D7-4D84-9FEF-2DE108B9BA84}" type="presParOf" srcId="{E2BEACA7-D697-4294-B2FF-816A93EDAF07}" destId="{5AD1246F-2CD7-48F2-9559-2B0150002FC0}" srcOrd="2" destOrd="0" presId="urn:microsoft.com/office/officeart/2008/layout/CaptionedPictures"/>
    <dgm:cxn modelId="{CA17B218-44F5-4EA0-B978-14D1DFE39DA1}" type="presParOf" srcId="{5AD1246F-2CD7-48F2-9559-2B0150002FC0}" destId="{B326B1F2-0D8B-46EB-A6B1-48C4829627E0}" srcOrd="0" destOrd="0" presId="urn:microsoft.com/office/officeart/2008/layout/CaptionedPictures"/>
    <dgm:cxn modelId="{7C06283B-154B-4E11-B0CD-56E5AC803213}" type="presParOf" srcId="{5AD1246F-2CD7-48F2-9559-2B0150002FC0}" destId="{F8868911-C9A5-4CE4-8865-4E08C293274B}" srcOrd="1" destOrd="0" presId="urn:microsoft.com/office/officeart/2008/layout/CaptionedPictures"/>
    <dgm:cxn modelId="{63D7605C-13C8-451D-B3AC-D494B483C586}" type="presParOf" srcId="{E12139EA-8FBB-49A8-BCE5-0FDE179037F2}" destId="{1A0A6F45-7035-4788-B9F7-E3042D751D0E}" srcOrd="1" destOrd="0" presId="urn:microsoft.com/office/officeart/2008/layout/CaptionedPictures"/>
    <dgm:cxn modelId="{842A3F93-5304-43DE-BBE0-988A681E1047}" type="presParOf" srcId="{E12139EA-8FBB-49A8-BCE5-0FDE179037F2}" destId="{92A33174-058B-4D17-B9DB-DC1EAAAFC2A3}" srcOrd="2" destOrd="0" presId="urn:microsoft.com/office/officeart/2008/layout/CaptionedPictures"/>
    <dgm:cxn modelId="{A26BBD6A-A421-42C9-AE54-E6E3E64C9940}" type="presParOf" srcId="{92A33174-058B-4D17-B9DB-DC1EAAAFC2A3}" destId="{EAF9549E-A938-4718-A3C8-E47C3969E41D}" srcOrd="0" destOrd="0" presId="urn:microsoft.com/office/officeart/2008/layout/CaptionedPictures"/>
    <dgm:cxn modelId="{B4C4C5DA-092A-4361-905F-112F058D8DDD}" type="presParOf" srcId="{92A33174-058B-4D17-B9DB-DC1EAAAFC2A3}" destId="{FFCB90D5-AF72-4ECE-BEA6-6EB502F2BF01}" srcOrd="1" destOrd="0" presId="urn:microsoft.com/office/officeart/2008/layout/CaptionedPictures"/>
    <dgm:cxn modelId="{24C44419-D68E-4F44-ABC2-F4F76C6624BB}" type="presParOf" srcId="{92A33174-058B-4D17-B9DB-DC1EAAAFC2A3}" destId="{DC4ACF24-6253-48DE-8D91-CAF9B054140A}" srcOrd="2" destOrd="0" presId="urn:microsoft.com/office/officeart/2008/layout/CaptionedPictures"/>
    <dgm:cxn modelId="{55D6A221-D31F-47C3-BDCC-4806CE8978D6}" type="presParOf" srcId="{DC4ACF24-6253-48DE-8D91-CAF9B054140A}" destId="{AC35FF13-FE4D-4015-A87E-3504FD995115}" srcOrd="0" destOrd="0" presId="urn:microsoft.com/office/officeart/2008/layout/CaptionedPictures"/>
    <dgm:cxn modelId="{BA100D27-6EB3-4418-9D3C-F053A58BD0D3}" type="presParOf" srcId="{DC4ACF24-6253-48DE-8D91-CAF9B054140A}" destId="{DEC6C3A8-5200-414E-B66A-11B39AEE7FA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93DCE-BB7E-4D4A-A9F1-893F2F6C0109}">
      <dsp:nvSpPr>
        <dsp:cNvPr id="0" name=""/>
        <dsp:cNvSpPr/>
      </dsp:nvSpPr>
      <dsp:spPr>
        <a:xfrm>
          <a:off x="0" y="0"/>
          <a:ext cx="3416897" cy="40198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236B0-843C-4728-AFCD-F5062CC55FF1}">
      <dsp:nvSpPr>
        <dsp:cNvPr id="0" name=""/>
        <dsp:cNvSpPr/>
      </dsp:nvSpPr>
      <dsp:spPr>
        <a:xfrm>
          <a:off x="200040" y="451897"/>
          <a:ext cx="3075207" cy="261292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6B1F2-0D8B-46EB-A6B1-48C4829627E0}">
      <dsp:nvSpPr>
        <dsp:cNvPr id="0" name=""/>
        <dsp:cNvSpPr/>
      </dsp:nvSpPr>
      <dsp:spPr>
        <a:xfrm>
          <a:off x="174884" y="3388451"/>
          <a:ext cx="3075207" cy="68334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2A40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READING</a:t>
          </a:r>
        </a:p>
      </dsp:txBody>
      <dsp:txXfrm>
        <a:off x="174884" y="3388451"/>
        <a:ext cx="3075207" cy="683347"/>
      </dsp:txXfrm>
    </dsp:sp>
    <dsp:sp modelId="{F8868911-C9A5-4CE4-8865-4E08C293274B}">
      <dsp:nvSpPr>
        <dsp:cNvPr id="0" name=""/>
        <dsp:cNvSpPr/>
      </dsp:nvSpPr>
      <dsp:spPr>
        <a:xfrm>
          <a:off x="174884" y="2986431"/>
          <a:ext cx="3075207" cy="40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74884" y="2986431"/>
        <a:ext cx="3075207" cy="402020"/>
      </dsp:txXfrm>
    </dsp:sp>
    <dsp:sp modelId="{EAF9549E-A938-4718-A3C8-E47C3969E41D}">
      <dsp:nvSpPr>
        <dsp:cNvPr id="0" name=""/>
        <dsp:cNvSpPr/>
      </dsp:nvSpPr>
      <dsp:spPr>
        <a:xfrm>
          <a:off x="4105197" y="16786"/>
          <a:ext cx="3416897" cy="40198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B90D5-AF72-4ECE-BEA6-6EB502F2BF01}">
      <dsp:nvSpPr>
        <dsp:cNvPr id="0" name=""/>
        <dsp:cNvSpPr/>
      </dsp:nvSpPr>
      <dsp:spPr>
        <a:xfrm>
          <a:off x="4272002" y="362562"/>
          <a:ext cx="3075207" cy="2612921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" b="93345" l="3333" r="100000">
                        <a14:foregroundMark x1="14333" y1="58723" x2="14333" y2="58723"/>
                        <a14:foregroundMark x1="7778" y1="55576" x2="7778" y2="55576"/>
                        <a14:foregroundMark x1="4889" y1="60522" x2="4889" y2="60522"/>
                        <a14:foregroundMark x1="5222" y1="64568" x2="5222" y2="64568"/>
                        <a14:foregroundMark x1="2667" y1="68076" x2="2667" y2="68076"/>
                        <a14:foregroundMark x1="4111" y1="71583" x2="4111" y2="71583"/>
                        <a14:foregroundMark x1="8556" y1="71583" x2="8556" y2="71583"/>
                        <a14:foregroundMark x1="11778" y1="67536" x2="11778" y2="67536"/>
                        <a14:foregroundMark x1="13889" y1="72212" x2="13889" y2="72212"/>
                        <a14:foregroundMark x1="12111" y1="75719" x2="12111" y2="75719"/>
                        <a14:foregroundMark x1="19778" y1="75450" x2="19778" y2="75450"/>
                        <a14:foregroundMark x1="23000" y1="70414" x2="23000" y2="70414"/>
                        <a14:foregroundMark x1="23333" y1="66906" x2="23333" y2="66906"/>
                        <a14:foregroundMark x1="21889" y1="73921" x2="21889" y2="73921"/>
                        <a14:foregroundMark x1="16889" y1="76259" x2="16889" y2="76259"/>
                        <a14:foregroundMark x1="22333" y1="75450" x2="22333" y2="75450"/>
                        <a14:foregroundMark x1="25222" y1="71583" x2="25222" y2="71583"/>
                        <a14:foregroundMark x1="24778" y1="75450" x2="24778" y2="75450"/>
                        <a14:foregroundMark x1="18667" y1="59892" x2="18667" y2="59892"/>
                        <a14:foregroundMark x1="11778" y1="59353" x2="11778" y2="59353"/>
                        <a14:foregroundMark x1="13889" y1="62230" x2="13889" y2="62230"/>
                        <a14:foregroundMark x1="16444" y1="62230" x2="16444" y2="62230"/>
                        <a14:foregroundMark x1="20444" y1="62860" x2="20444" y2="62860"/>
                        <a14:foregroundMark x1="23000" y1="61960" x2="23000" y2="61960"/>
                        <a14:foregroundMark x1="17222" y1="79856" x2="17222" y2="79856"/>
                        <a14:foregroundMark x1="30667" y1="75989" x2="30667" y2="75989"/>
                        <a14:foregroundMark x1="27778" y1="80126" x2="27778" y2="80126"/>
                        <a14:foregroundMark x1="25556" y1="81565" x2="25556" y2="81565"/>
                        <a14:foregroundMark x1="37556" y1="79227" x2="37556" y2="79227"/>
                        <a14:foregroundMark x1="49444" y1="76259" x2="49444" y2="76259"/>
                        <a14:foregroundMark x1="58556" y1="72482" x2="58556" y2="72482"/>
                        <a14:foregroundMark x1="73778" y1="64299" x2="73778" y2="64299"/>
                        <a14:foregroundMark x1="66556" y1="54406" x2="66556" y2="54406"/>
                        <a14:foregroundMark x1="68667" y1="49101" x2="68667" y2="49101"/>
                        <a14:foregroundMark x1="70889" y1="44694" x2="70889" y2="44694"/>
                        <a14:foregroundMark x1="76333" y1="35701" x2="76333" y2="35701"/>
                        <a14:foregroundMark x1="81444" y1="26888" x2="81444" y2="26888"/>
                        <a14:foregroundMark x1="85000" y1="23381" x2="85000" y2="23381"/>
                        <a14:foregroundMark x1="85778" y1="21942" x2="85778" y2="21942"/>
                        <a14:foregroundMark x1="87556" y1="20773" x2="87556" y2="20773"/>
                        <a14:foregroundMark x1="89333" y1="19335" x2="89333" y2="19335"/>
                        <a14:foregroundMark x1="91222" y1="20144" x2="91222" y2="20144"/>
                        <a14:foregroundMark x1="89000" y1="25180" x2="89000" y2="25180"/>
                        <a14:foregroundMark x1="85333" y1="29856" x2="85333" y2="29856"/>
                        <a14:foregroundMark x1="85778" y1="32194" x2="85778" y2="32194"/>
                        <a14:foregroundMark x1="96667" y1="16996" x2="96667" y2="16996"/>
                        <a14:foregroundMark x1="90778" y1="16996" x2="90778" y2="16996"/>
                        <a14:foregroundMark x1="80333" y1="18165" x2="80333" y2="18165"/>
                        <a14:foregroundMark x1="35333" y1="91187" x2="35333" y2="9118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5FF13-FE4D-4015-A87E-3504FD995115}">
      <dsp:nvSpPr>
        <dsp:cNvPr id="0" name=""/>
        <dsp:cNvSpPr/>
      </dsp:nvSpPr>
      <dsp:spPr>
        <a:xfrm>
          <a:off x="4272002" y="3388451"/>
          <a:ext cx="3075207" cy="68334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2A40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SPEAKING</a:t>
          </a:r>
        </a:p>
      </dsp:txBody>
      <dsp:txXfrm>
        <a:off x="4272002" y="3388451"/>
        <a:ext cx="3075207" cy="683347"/>
      </dsp:txXfrm>
    </dsp:sp>
    <dsp:sp modelId="{DEC6C3A8-5200-414E-B66A-11B39AEE7FAA}">
      <dsp:nvSpPr>
        <dsp:cNvPr id="0" name=""/>
        <dsp:cNvSpPr/>
      </dsp:nvSpPr>
      <dsp:spPr>
        <a:xfrm>
          <a:off x="4272002" y="2986431"/>
          <a:ext cx="3075207" cy="40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272002" y="2986431"/>
        <a:ext cx="3075207" cy="402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AF650-35FF-4332-A0B4-AD8801E04232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583E2-E6B0-408D-9859-E988439997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7345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0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0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0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AC56D-D3CA-414B-AE1C-95BB41ECDAE0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E39D-0EFA-4547-8D07-5105ECAB6E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3881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AC56D-D3CA-414B-AE1C-95BB41ECDAE0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E39D-0EFA-4547-8D07-5105ECAB6E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7017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AC56D-D3CA-414B-AE1C-95BB41ECDAE0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E39D-0EFA-4547-8D07-5105ECAB6E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237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-3445361" y="-1137673"/>
            <a:ext cx="16504517" cy="7995721"/>
            <a:chOff x="-2584021" y="-853255"/>
            <a:chExt cx="12378388" cy="5996791"/>
          </a:xfrm>
        </p:grpSpPr>
        <p:sp>
          <p:nvSpPr>
            <p:cNvPr id="72" name="Google Shape;72;p7"/>
            <p:cNvSpPr/>
            <p:nvPr/>
          </p:nvSpPr>
          <p:spPr>
            <a:xfrm flipH="1">
              <a:off x="2605099" y="3514797"/>
              <a:ext cx="6538901" cy="1628739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7654976" y="486339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" name="Google Shape;74;p7"/>
            <p:cNvGrpSpPr/>
            <p:nvPr/>
          </p:nvGrpSpPr>
          <p:grpSpPr>
            <a:xfrm>
              <a:off x="6973634" y="796094"/>
              <a:ext cx="1893037" cy="962690"/>
              <a:chOff x="6186650" y="997000"/>
              <a:chExt cx="1616875" cy="822250"/>
            </a:xfrm>
          </p:grpSpPr>
          <p:sp>
            <p:nvSpPr>
              <p:cNvPr id="75" name="Google Shape;75;p7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7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7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7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" name="Google Shape;79;p7"/>
            <p:cNvSpPr/>
            <p:nvPr/>
          </p:nvSpPr>
          <p:spPr>
            <a:xfrm>
              <a:off x="-2584021" y="-853255"/>
              <a:ext cx="3362362" cy="2318423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1081033" y="1549900"/>
            <a:ext cx="62992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1284233" y="2762917"/>
            <a:ext cx="6530000" cy="25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Char char="■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39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AC56D-D3CA-414B-AE1C-95BB41ECDAE0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E39D-0EFA-4547-8D07-5105ECAB6E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83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AC56D-D3CA-414B-AE1C-95BB41ECDAE0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E39D-0EFA-4547-8D07-5105ECAB6E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642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AC56D-D3CA-414B-AE1C-95BB41ECDAE0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E39D-0EFA-4547-8D07-5105ECAB6E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531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AC56D-D3CA-414B-AE1C-95BB41ECDAE0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E39D-0EFA-4547-8D07-5105ECAB6E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419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AC56D-D3CA-414B-AE1C-95BB41ECDAE0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E39D-0EFA-4547-8D07-5105ECAB6E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498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AC56D-D3CA-414B-AE1C-95BB41ECDAE0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E39D-0EFA-4547-8D07-5105ECAB6E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956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AC56D-D3CA-414B-AE1C-95BB41ECDAE0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E39D-0EFA-4547-8D07-5105ECAB6E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16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AC56D-D3CA-414B-AE1C-95BB41ECDAE0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FE39D-0EFA-4547-8D07-5105ECAB6E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79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AC56D-D3CA-414B-AE1C-95BB41ECDAE0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FE39D-0EFA-4547-8D07-5105ECAB6E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308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">
            <a:extLst>
              <a:ext uri="{FF2B5EF4-FFF2-40B4-BE49-F238E27FC236}">
                <a16:creationId xmlns:a16="http://schemas.microsoft.com/office/drawing/2014/main" id="{70205910-30DE-478E-A79C-CB753D5F2777}"/>
              </a:ext>
            </a:extLst>
          </p:cNvPr>
          <p:cNvSpPr/>
          <p:nvPr/>
        </p:nvSpPr>
        <p:spPr>
          <a:xfrm>
            <a:off x="2351314" y="1593670"/>
            <a:ext cx="6426926" cy="3064054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PERFORMANCES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0034" y="5107578"/>
            <a:ext cx="248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singing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3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B4D06E-93DA-421F-B2B2-A7612FDA9667}"/>
              </a:ext>
            </a:extLst>
          </p:cNvPr>
          <p:cNvSpPr txBox="1"/>
          <p:nvPr/>
        </p:nvSpPr>
        <p:spPr>
          <a:xfrm>
            <a:off x="487067" y="366132"/>
            <a:ext cx="10287260" cy="530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1. Who went to see a water puppet show yesterday?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2. Where did the artists perform the show?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3. Who controlled the puppets?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4. What are water puppet shows normally about?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5. Is water puppetry a traditional Vietnamese art form?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4998" y="1358614"/>
            <a:ext cx="10381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-Mary went to see a water puppet show yesterday.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249" y="2462886"/>
            <a:ext cx="6919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They performed the show in a pool.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7249" y="3502718"/>
            <a:ext cx="708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-The artists controlled the puppets.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4998" y="4512164"/>
            <a:ext cx="12497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The water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puppet shows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about everyday life in the countryside of Viet Nam.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249" y="5616436"/>
            <a:ext cx="164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-Yes, it is.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64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406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79027" y="596053"/>
            <a:ext cx="114554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pairs. Ask and answer about Mark’s school musical performance last year.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6093" y="707618"/>
            <a:ext cx="502607" cy="50260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474" y="590127"/>
            <a:ext cx="486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8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673" y="3240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79027" y="1916595"/>
            <a:ext cx="8661400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</a:rPr>
              <a:t>Mark's school performance</a:t>
            </a:r>
          </a:p>
          <a:p>
            <a:r>
              <a:rPr lang="en-US" sz="3200" dirty="0">
                <a:highlight>
                  <a:srgbClr val="C0C0C0"/>
                </a:highlight>
                <a:latin typeface="Times New Roman" panose="02020603050405020304" pitchFamily="18" charset="0"/>
              </a:rPr>
              <a:t>Time:</a:t>
            </a:r>
            <a:r>
              <a:rPr lang="en-US" sz="3200" dirty="0">
                <a:latin typeface="Times New Roman" panose="02020603050405020304" pitchFamily="18" charset="0"/>
              </a:rPr>
              <a:t>            Sat. night</a:t>
            </a:r>
          </a:p>
          <a:p>
            <a:r>
              <a:rPr lang="en-US" sz="3200" dirty="0">
                <a:highlight>
                  <a:srgbClr val="C0C0C0"/>
                </a:highlight>
                <a:latin typeface="Times New Roman" panose="02020603050405020304" pitchFamily="18" charset="0"/>
              </a:rPr>
              <a:t>Duration</a:t>
            </a:r>
            <a:r>
              <a:rPr lang="en-US" sz="3200" dirty="0">
                <a:latin typeface="Times New Roman" panose="02020603050405020304" pitchFamily="18" charset="0"/>
              </a:rPr>
              <a:t>:       3 hours</a:t>
            </a:r>
          </a:p>
          <a:p>
            <a:r>
              <a:rPr lang="en-US" sz="3200" dirty="0">
                <a:highlight>
                  <a:srgbClr val="C0C0C0"/>
                </a:highlight>
                <a:latin typeface="Times New Roman" panose="02020603050405020304" pitchFamily="18" charset="0"/>
              </a:rPr>
              <a:t>Place:</a:t>
            </a:r>
            <a:r>
              <a:rPr lang="en-US" sz="3200" dirty="0">
                <a:latin typeface="Times New Roman" panose="02020603050405020304" pitchFamily="18" charset="0"/>
              </a:rPr>
              <a:t>             schoolyard</a:t>
            </a:r>
          </a:p>
          <a:p>
            <a:r>
              <a:rPr lang="en-US" sz="3200" dirty="0">
                <a:highlight>
                  <a:srgbClr val="C0C0C0"/>
                </a:highlight>
                <a:latin typeface="Times New Roman" panose="02020603050405020304" pitchFamily="18" charset="0"/>
              </a:rPr>
              <a:t>Items performed:</a:t>
            </a:r>
            <a:r>
              <a:rPr lang="en-US" sz="3200" dirty="0">
                <a:latin typeface="Times New Roman" panose="02020603050405020304" pitchFamily="18" charset="0"/>
              </a:rPr>
              <a:t>    plays, dances, songs, magic, </a:t>
            </a:r>
          </a:p>
        </p:txBody>
      </p:sp>
    </p:spTree>
    <p:extLst>
      <p:ext uri="{BB962C8B-B14F-4D97-AF65-F5344CB8AC3E}">
        <p14:creationId xmlns:p14="http://schemas.microsoft.com/office/powerpoint/2010/main" val="2246098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14114" y="65193"/>
            <a:ext cx="10988887" cy="20621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5. Your school is going to have a musical performance to celebrate Teachers' Day. </a:t>
            </a:r>
          </a:p>
          <a:p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Make a plan for the performance and talk about the items you will contribute. </a:t>
            </a:r>
            <a:endParaRPr lang="en-US" sz="3200" dirty="0"/>
          </a:p>
        </p:txBody>
      </p:sp>
      <p:sp>
        <p:nvSpPr>
          <p:cNvPr id="5" name="Text Box 4"/>
          <p:cNvSpPr txBox="1"/>
          <p:nvPr/>
        </p:nvSpPr>
        <p:spPr>
          <a:xfrm>
            <a:off x="999067" y="2650068"/>
            <a:ext cx="6621780" cy="32932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>
                <a:latin typeface="Times New Roman" panose="02020603050405020304" pitchFamily="18" charset="0"/>
                <a:sym typeface="+mn-ea"/>
              </a:rPr>
              <a:t>Your school performance</a:t>
            </a:r>
          </a:p>
          <a:p>
            <a:pPr>
              <a:lnSpc>
                <a:spcPct val="130000"/>
              </a:lnSpc>
            </a:pPr>
            <a:r>
              <a:rPr lang="en-US" sz="3200">
                <a:latin typeface="Times New Roman" panose="02020603050405020304" pitchFamily="18" charset="0"/>
                <a:sym typeface="+mn-ea"/>
              </a:rPr>
              <a:t>Time:   </a:t>
            </a:r>
          </a:p>
          <a:p>
            <a:pPr>
              <a:lnSpc>
                <a:spcPct val="130000"/>
              </a:lnSpc>
            </a:pPr>
            <a:r>
              <a:rPr lang="en-US" sz="3200">
                <a:latin typeface="Times New Roman" panose="02020603050405020304" pitchFamily="18" charset="0"/>
                <a:sym typeface="+mn-ea"/>
              </a:rPr>
              <a:t>Duration:</a:t>
            </a:r>
          </a:p>
          <a:p>
            <a:pPr>
              <a:lnSpc>
                <a:spcPct val="130000"/>
              </a:lnSpc>
            </a:pPr>
            <a:r>
              <a:rPr lang="en-US" sz="3200">
                <a:latin typeface="Times New Roman" panose="02020603050405020304" pitchFamily="18" charset="0"/>
                <a:sym typeface="+mn-ea"/>
              </a:rPr>
              <a:t>Place: </a:t>
            </a:r>
          </a:p>
          <a:p>
            <a:pPr>
              <a:lnSpc>
                <a:spcPct val="130000"/>
              </a:lnSpc>
            </a:pPr>
            <a:r>
              <a:rPr lang="en-US" sz="3200">
                <a:latin typeface="Times New Roman" panose="02020603050405020304" pitchFamily="18" charset="0"/>
                <a:sym typeface="+mn-ea"/>
              </a:rPr>
              <a:t>Items contributed: </a:t>
            </a:r>
          </a:p>
        </p:txBody>
      </p:sp>
    </p:spTree>
    <p:extLst>
      <p:ext uri="{BB962C8B-B14F-4D97-AF65-F5344CB8AC3E}">
        <p14:creationId xmlns:p14="http://schemas.microsoft.com/office/powerpoint/2010/main" val="3808998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139600"/>
            <a:ext cx="108153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A40E6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169" y="37050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14299652"/>
              </p:ext>
            </p:extLst>
          </p:nvPr>
        </p:nvGraphicFramePr>
        <p:xfrm>
          <a:off x="2224221" y="2042185"/>
          <a:ext cx="7522095" cy="4445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635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332;p29"/>
          <p:cNvSpPr txBox="1"/>
          <p:nvPr/>
        </p:nvSpPr>
        <p:spPr>
          <a:xfrm>
            <a:off x="1071034" y="299721"/>
            <a:ext cx="5282353" cy="8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 panose="020B0606020202050201"/>
              <a:buNone/>
              <a:defRPr sz="3500" b="1" i="0" u="none" strike="noStrike" cap="none">
                <a:solidFill>
                  <a:schemeClr val="accent4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 panose="020B0606020202050201"/>
              <a:buNone/>
              <a:defRPr sz="3500" b="1" i="0" u="none" strike="noStrike" cap="none">
                <a:solidFill>
                  <a:schemeClr val="accent4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 panose="020B0606020202050201"/>
              <a:buNone/>
              <a:defRPr sz="3500" b="1" i="0" u="none" strike="noStrike" cap="none">
                <a:solidFill>
                  <a:schemeClr val="accent4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 panose="020B0606020202050201"/>
              <a:buNone/>
              <a:defRPr sz="3500" b="1" i="0" u="none" strike="noStrike" cap="none">
                <a:solidFill>
                  <a:schemeClr val="accent4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 panose="020B0606020202050201"/>
              <a:buNone/>
              <a:defRPr sz="3500" b="1" i="0" u="none" strike="noStrike" cap="none">
                <a:solidFill>
                  <a:schemeClr val="accent4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 panose="020B0606020202050201"/>
              <a:buNone/>
              <a:defRPr sz="3500" b="1" i="0" u="none" strike="noStrike" cap="none">
                <a:solidFill>
                  <a:schemeClr val="accent4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 panose="020B0606020202050201"/>
              <a:buNone/>
              <a:defRPr sz="3500" b="1" i="0" u="none" strike="noStrike" cap="none">
                <a:solidFill>
                  <a:schemeClr val="accent4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 panose="020B0606020202050201"/>
              <a:buNone/>
              <a:defRPr sz="3500" b="1" i="0" u="none" strike="noStrike" cap="none">
                <a:solidFill>
                  <a:schemeClr val="accent4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 panose="020B0606020202050201"/>
              <a:buNone/>
              <a:defRPr sz="3500" b="1" i="0" u="none" strike="noStrike" cap="none">
                <a:solidFill>
                  <a:schemeClr val="accent4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r>
              <a:rPr lang="en-US" sz="58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1064261" y="1054100"/>
            <a:ext cx="10237047" cy="3079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new words </a:t>
            </a:r>
          </a:p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Practice reading the text at home</a:t>
            </a:r>
          </a:p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en-US" altLang="vi-VN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Practice speaking part 4,5 / page 46</a:t>
            </a:r>
            <a:endParaRPr 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rgbClr val="FFFF00"/>
              </a:buClr>
            </a:pP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the new lesson: Skills 2/ page 47</a:t>
            </a:r>
          </a:p>
        </p:txBody>
      </p:sp>
    </p:spTree>
    <p:extLst>
      <p:ext uri="{BB962C8B-B14F-4D97-AF65-F5344CB8AC3E}">
        <p14:creationId xmlns:p14="http://schemas.microsoft.com/office/powerpoint/2010/main" val="298940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">
            <a:extLst>
              <a:ext uri="{FF2B5EF4-FFF2-40B4-BE49-F238E27FC236}">
                <a16:creationId xmlns:a16="http://schemas.microsoft.com/office/drawing/2014/main" id="{70205910-30DE-478E-A79C-CB753D5F2777}"/>
              </a:ext>
            </a:extLst>
          </p:cNvPr>
          <p:cNvSpPr/>
          <p:nvPr/>
        </p:nvSpPr>
        <p:spPr>
          <a:xfrm>
            <a:off x="2351314" y="1593670"/>
            <a:ext cx="6426926" cy="3064054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PERFORMANCES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0034" y="5107578"/>
            <a:ext cx="248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singing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AE56B16D-D6A4-3355-FC0E-A9ADAC187E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3461" y="4470848"/>
            <a:ext cx="3521853" cy="19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5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">
            <a:extLst>
              <a:ext uri="{FF2B5EF4-FFF2-40B4-BE49-F238E27FC236}">
                <a16:creationId xmlns:a16="http://schemas.microsoft.com/office/drawing/2014/main" id="{70205910-30DE-478E-A79C-CB753D5F2777}"/>
              </a:ext>
            </a:extLst>
          </p:cNvPr>
          <p:cNvSpPr/>
          <p:nvPr/>
        </p:nvSpPr>
        <p:spPr>
          <a:xfrm>
            <a:off x="2177142" y="1569993"/>
            <a:ext cx="6426926" cy="3064054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PERFORMANCES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0034" y="5107578"/>
            <a:ext cx="248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singing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0057" y="4584358"/>
            <a:ext cx="31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 singing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56023" y="3638120"/>
            <a:ext cx="31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puppet show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2955" y="2292346"/>
            <a:ext cx="31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singing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5369" y="614006"/>
            <a:ext cx="31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singing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3849" y="1165320"/>
            <a:ext cx="31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Luong singing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3034" y="4012286"/>
            <a:ext cx="31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singing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453051" y="4134504"/>
            <a:ext cx="261257" cy="570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" idx="0"/>
          </p:cNvCxnSpPr>
          <p:nvPr/>
        </p:nvCxnSpPr>
        <p:spPr>
          <a:xfrm>
            <a:off x="4767942" y="4481132"/>
            <a:ext cx="13064" cy="626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564776" y="1227679"/>
            <a:ext cx="0" cy="495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1"/>
          </p:cNvCxnSpPr>
          <p:nvPr/>
        </p:nvCxnSpPr>
        <p:spPr>
          <a:xfrm>
            <a:off x="8473984" y="2553956"/>
            <a:ext cx="4789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7" idx="1"/>
          </p:cNvCxnSpPr>
          <p:nvPr/>
        </p:nvCxnSpPr>
        <p:spPr>
          <a:xfrm>
            <a:off x="7684226" y="3672680"/>
            <a:ext cx="771797" cy="227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830284" y="1641120"/>
            <a:ext cx="326570" cy="379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828255" y="3899730"/>
            <a:ext cx="536122" cy="234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791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445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-2147482615" descr="[Global success] Giải tiếng Anh 7 Unit 4: Music and Arts - Skill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6" y="378823"/>
            <a:ext cx="5564777" cy="3918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-2147482616" descr="[Global success] Giải tiếng Anh 7 Unit 4: Music and Arts - Skill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75121" y="613954"/>
            <a:ext cx="5290456" cy="3683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06731" y="4990011"/>
            <a:ext cx="8347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each photo show? Do you like it?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33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-2147482615" descr="[Global success] Giải tiếng Anh 7 Unit 4: Music and Arts - Skill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6" y="378823"/>
            <a:ext cx="5564777" cy="3918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-2147482616" descr="[Global success] Giải tiếng Anh 7 Unit 4: Music and Arts - Skill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75121" y="613954"/>
            <a:ext cx="5290456" cy="3683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06731" y="4990011"/>
            <a:ext cx="8347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each photo show? Do you like it?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9834" y="4297680"/>
            <a:ext cx="301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puppet show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33806" y="4297680"/>
            <a:ext cx="301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 singing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4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744221" y="-37253"/>
            <a:ext cx="11622193" cy="543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933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2.Read the email and match the highlighted words with their meanings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76394" y="390313"/>
            <a:ext cx="11539220" cy="68624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To:</a:t>
            </a:r>
            <a:r>
              <a:rPr lang="en-US" sz="2933" dirty="0">
                <a:latin typeface="Times New Roman" panose="02020603050405020304" pitchFamily="18" charset="0"/>
              </a:rPr>
              <a:t> sue©fastmail.com 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Subject:</a:t>
            </a:r>
            <a:r>
              <a:rPr lang="en-US" sz="2933" dirty="0">
                <a:latin typeface="Times New Roman" panose="02020603050405020304" pitchFamily="18" charset="0"/>
              </a:rPr>
              <a:t> A water puppet show </a:t>
            </a:r>
          </a:p>
          <a:p>
            <a:r>
              <a:rPr lang="en-US" sz="2933" dirty="0">
                <a:latin typeface="Times New Roman" panose="02020603050405020304" pitchFamily="18" charset="0"/>
              </a:rPr>
              <a:t>Dear Sue, How are things with you? I arrived in Viet Nam three days ago, and everything is perfect. Yesterday I went to see a puppet show at a theatre in the </a:t>
            </a:r>
            <a:r>
              <a:rPr lang="en-US" sz="2933" dirty="0" err="1">
                <a:latin typeface="Times New Roman" panose="02020603050405020304" pitchFamily="18" charset="0"/>
              </a:rPr>
              <a:t>centre</a:t>
            </a:r>
            <a:r>
              <a:rPr lang="en-US" sz="2933" dirty="0">
                <a:latin typeface="Times New Roman" panose="02020603050405020304" pitchFamily="18" charset="0"/>
              </a:rPr>
              <a:t> of Ha </a:t>
            </a:r>
            <a:r>
              <a:rPr lang="en-US" sz="2933" dirty="0" err="1">
                <a:latin typeface="Times New Roman" panose="02020603050405020304" pitchFamily="18" charset="0"/>
              </a:rPr>
              <a:t>Noi</a:t>
            </a:r>
            <a:r>
              <a:rPr lang="en-US" sz="2933" dirty="0">
                <a:latin typeface="Times New Roman" panose="02020603050405020304" pitchFamily="18" charset="0"/>
              </a:rPr>
              <a:t>. The show was </a:t>
            </a:r>
            <a:r>
              <a:rPr lang="en-US" sz="2933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fantastic</a:t>
            </a:r>
            <a:r>
              <a:rPr lang="en-US" sz="2933" dirty="0">
                <a:highlight>
                  <a:srgbClr val="FFFF00"/>
                </a:highlight>
                <a:latin typeface="Times New Roman" panose="02020603050405020304" pitchFamily="18" charset="0"/>
              </a:rPr>
              <a:t>!</a:t>
            </a:r>
            <a:r>
              <a:rPr lang="en-US" sz="2933" dirty="0">
                <a:latin typeface="Times New Roman" panose="02020603050405020304" pitchFamily="18" charset="0"/>
              </a:rPr>
              <a:t> The artists </a:t>
            </a:r>
            <a:r>
              <a:rPr lang="en-US" sz="2933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performed</a:t>
            </a:r>
            <a:r>
              <a:rPr lang="en-US" sz="2933" dirty="0">
                <a:latin typeface="Times New Roman" panose="02020603050405020304" pitchFamily="18" charset="0"/>
              </a:rPr>
              <a:t> the show in a pool. They stood behind a screen. They used strings under the water to control the puppets and make them move on the water! The show was about rice farming and a </a:t>
            </a:r>
            <a:r>
              <a:rPr lang="en-US" sz="2933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festival</a:t>
            </a:r>
            <a:r>
              <a:rPr lang="en-US" sz="2933" dirty="0">
                <a:latin typeface="Times New Roman" panose="02020603050405020304" pitchFamily="18" charset="0"/>
              </a:rPr>
              <a:t> in a village. People say that these shows are normally about everyday life in the countryside of Viet Nam. Water puppetry is a special </a:t>
            </a:r>
            <a:r>
              <a:rPr lang="en-US" sz="2933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traditional</a:t>
            </a:r>
            <a:r>
              <a:rPr lang="en-US" sz="2933" dirty="0">
                <a:latin typeface="Times New Roman" panose="02020603050405020304" pitchFamily="18" charset="0"/>
              </a:rPr>
              <a:t> art form. People love it, and most tourists coming to Viet Nam love to see it. I wish you were here with me. </a:t>
            </a:r>
          </a:p>
          <a:p>
            <a:r>
              <a:rPr lang="en-US" sz="2933" dirty="0">
                <a:latin typeface="Times New Roman" panose="02020603050405020304" pitchFamily="18" charset="0"/>
              </a:rPr>
              <a:t>See you next week.</a:t>
            </a:r>
          </a:p>
          <a:p>
            <a:r>
              <a:rPr lang="en-US" sz="2933" dirty="0">
                <a:latin typeface="Times New Roman" panose="02020603050405020304" pitchFamily="18" charset="0"/>
              </a:rPr>
              <a:t>Love,</a:t>
            </a:r>
          </a:p>
          <a:p>
            <a:r>
              <a:rPr lang="en-US" sz="2933" dirty="0">
                <a:latin typeface="Times New Roman" panose="02020603050405020304" pitchFamily="18" charset="0"/>
              </a:rPr>
              <a:t>Mary </a:t>
            </a:r>
          </a:p>
          <a:p>
            <a:r>
              <a:rPr lang="en-US" sz="2933" dirty="0">
                <a:latin typeface="Times New Roman" panose="02020603050405020304" pitchFamily="18" charset="0"/>
              </a:rPr>
              <a:t> </a:t>
            </a:r>
            <a:endParaRPr lang="en-US" sz="2933" dirty="0"/>
          </a:p>
        </p:txBody>
      </p:sp>
    </p:spTree>
    <p:extLst>
      <p:ext uri="{BB962C8B-B14F-4D97-AF65-F5344CB8AC3E}">
        <p14:creationId xmlns:p14="http://schemas.microsoft.com/office/powerpoint/2010/main" val="383033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23427" y="149014"/>
            <a:ext cx="11746653" cy="12412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733" b="1">
                <a:solidFill>
                  <a:srgbClr val="000000"/>
                </a:solidFill>
                <a:latin typeface="Times New Roman" panose="02020603050405020304" pitchFamily="18" charset="0"/>
              </a:rPr>
              <a:t>2. Read the email and match the </a:t>
            </a:r>
            <a:r>
              <a:rPr lang="en-US" sz="3733" b="1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</a:rPr>
              <a:t>highlighted words</a:t>
            </a:r>
            <a:r>
              <a:rPr lang="en-US" sz="3733" b="1">
                <a:solidFill>
                  <a:srgbClr val="000000"/>
                </a:solidFill>
                <a:latin typeface="Times New Roman" panose="02020603050405020304" pitchFamily="18" charset="0"/>
              </a:rPr>
              <a:t> with their meanings</a:t>
            </a:r>
            <a:endParaRPr lang="en-US" sz="3733"/>
          </a:p>
        </p:txBody>
      </p:sp>
      <p:sp>
        <p:nvSpPr>
          <p:cNvPr id="2" name="Text Box 1"/>
          <p:cNvSpPr txBox="1"/>
          <p:nvPr/>
        </p:nvSpPr>
        <p:spPr>
          <a:xfrm>
            <a:off x="913796" y="1515050"/>
            <a:ext cx="8818033" cy="32293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>
                <a:latin typeface="Times New Roman" panose="02020603050405020304" pitchFamily="18" charset="0"/>
              </a:rPr>
              <a:t>                  A                                       B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latin typeface="Times New Roman" panose="02020603050405020304" pitchFamily="18" charset="0"/>
              </a:rPr>
              <a:t>1. showed or presented       </a:t>
            </a:r>
            <a:r>
              <a:rPr lang="en-US" sz="3200" dirty="0">
                <a:solidFill>
                  <a:srgbClr val="0D08F6"/>
                </a:solidFill>
                <a:latin typeface="Times New Roman" panose="02020603050405020304" pitchFamily="18" charset="0"/>
              </a:rPr>
              <a:t>        </a:t>
            </a:r>
            <a:r>
              <a:rPr lang="en-US" sz="3200" dirty="0">
                <a:solidFill>
                  <a:srgbClr val="2410B6"/>
                </a:solidFill>
                <a:latin typeface="Times New Roman" panose="02020603050405020304" pitchFamily="18" charset="0"/>
              </a:rPr>
              <a:t>a. traditional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latin typeface="Times New Roman" panose="02020603050405020304" pitchFamily="18" charset="0"/>
              </a:rPr>
              <a:t>2. following tradition                  </a:t>
            </a:r>
            <a:r>
              <a:rPr lang="en-US" sz="3200" dirty="0">
                <a:solidFill>
                  <a:srgbClr val="2410B6"/>
                </a:solidFill>
                <a:latin typeface="Times New Roman" panose="02020603050405020304" pitchFamily="18" charset="0"/>
              </a:rPr>
              <a:t>b. festival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latin typeface="Times New Roman" panose="02020603050405020304" pitchFamily="18" charset="0"/>
              </a:rPr>
              <a:t>3. nice, interesting                       </a:t>
            </a:r>
            <a:r>
              <a:rPr lang="en-US" sz="3200" dirty="0">
                <a:solidFill>
                  <a:srgbClr val="2410B6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2410B6"/>
                </a:solidFill>
                <a:latin typeface="Times New Roman" panose="02020603050405020304" pitchFamily="18" charset="0"/>
                <a:sym typeface="+mn-ea"/>
              </a:rPr>
              <a:t>performed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latin typeface="Times New Roman" panose="02020603050405020304" pitchFamily="18" charset="0"/>
              </a:rPr>
              <a:t>4. event or celebration       </a:t>
            </a:r>
            <a:r>
              <a:rPr lang="en-US" sz="3200" dirty="0">
                <a:solidFill>
                  <a:srgbClr val="0D08F6"/>
                </a:solidFill>
                <a:latin typeface="Times New Roman" panose="02020603050405020304" pitchFamily="18" charset="0"/>
              </a:rPr>
              <a:t>          </a:t>
            </a:r>
            <a:r>
              <a:rPr lang="en-US" sz="3200" dirty="0">
                <a:solidFill>
                  <a:srgbClr val="2410B6"/>
                </a:solidFill>
                <a:latin typeface="Times New Roman" panose="02020603050405020304" pitchFamily="18" charset="0"/>
              </a:rPr>
              <a:t>d. fantastic</a:t>
            </a:r>
          </a:p>
        </p:txBody>
      </p:sp>
      <p:pic>
        <p:nvPicPr>
          <p:cNvPr id="4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E784B593-8AE9-3894-E0E6-0003E2F53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3736" y="4869195"/>
            <a:ext cx="3660867" cy="20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1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23427" y="149014"/>
            <a:ext cx="11746653" cy="12412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733" b="1">
                <a:solidFill>
                  <a:srgbClr val="000000"/>
                </a:solidFill>
                <a:latin typeface="Times New Roman" panose="02020603050405020304" pitchFamily="18" charset="0"/>
              </a:rPr>
              <a:t>2. Read the email and match the </a:t>
            </a:r>
            <a:r>
              <a:rPr lang="en-US" sz="3733" b="1">
                <a:solidFill>
                  <a:srgbClr val="000000"/>
                </a:solidFill>
                <a:highlight>
                  <a:srgbClr val="00FFFF"/>
                </a:highlight>
                <a:latin typeface="Times New Roman" panose="02020603050405020304" pitchFamily="18" charset="0"/>
              </a:rPr>
              <a:t>highlighted words</a:t>
            </a:r>
            <a:r>
              <a:rPr lang="en-US" sz="3733" b="1">
                <a:solidFill>
                  <a:srgbClr val="000000"/>
                </a:solidFill>
                <a:latin typeface="Times New Roman" panose="02020603050405020304" pitchFamily="18" charset="0"/>
              </a:rPr>
              <a:t> with their meanings</a:t>
            </a:r>
            <a:endParaRPr lang="en-US" sz="3733"/>
          </a:p>
        </p:txBody>
      </p:sp>
      <p:sp>
        <p:nvSpPr>
          <p:cNvPr id="2" name="Text Box 1"/>
          <p:cNvSpPr txBox="1"/>
          <p:nvPr/>
        </p:nvSpPr>
        <p:spPr>
          <a:xfrm>
            <a:off x="913796" y="1515050"/>
            <a:ext cx="9322647" cy="382636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733" dirty="0">
                <a:latin typeface="Times New Roman" panose="02020603050405020304" pitchFamily="18" charset="0"/>
              </a:rPr>
              <a:t>                  A                                       B</a:t>
            </a:r>
          </a:p>
          <a:p>
            <a:pPr>
              <a:lnSpc>
                <a:spcPct val="130000"/>
              </a:lnSpc>
            </a:pPr>
            <a:r>
              <a:rPr lang="en-US" sz="3733" dirty="0">
                <a:latin typeface="Times New Roman" panose="02020603050405020304" pitchFamily="18" charset="0"/>
              </a:rPr>
              <a:t>1. showed or presented       </a:t>
            </a:r>
            <a:r>
              <a:rPr lang="en-US" sz="3733" dirty="0">
                <a:solidFill>
                  <a:srgbClr val="0D08F6"/>
                </a:solidFill>
                <a:latin typeface="Times New Roman" panose="02020603050405020304" pitchFamily="18" charset="0"/>
              </a:rPr>
              <a:t>        </a:t>
            </a:r>
            <a:r>
              <a:rPr lang="en-US" sz="3733" dirty="0">
                <a:solidFill>
                  <a:srgbClr val="2410B6"/>
                </a:solidFill>
                <a:latin typeface="Times New Roman" panose="02020603050405020304" pitchFamily="18" charset="0"/>
              </a:rPr>
              <a:t>a. traditional</a:t>
            </a:r>
          </a:p>
          <a:p>
            <a:pPr>
              <a:lnSpc>
                <a:spcPct val="130000"/>
              </a:lnSpc>
            </a:pPr>
            <a:r>
              <a:rPr lang="en-US" sz="3733" dirty="0">
                <a:latin typeface="Times New Roman" panose="02020603050405020304" pitchFamily="18" charset="0"/>
              </a:rPr>
              <a:t>2. following tradition                  </a:t>
            </a:r>
            <a:r>
              <a:rPr lang="en-US" sz="3733" dirty="0">
                <a:solidFill>
                  <a:srgbClr val="2410B6"/>
                </a:solidFill>
                <a:latin typeface="Times New Roman" panose="02020603050405020304" pitchFamily="18" charset="0"/>
              </a:rPr>
              <a:t>b. festival</a:t>
            </a:r>
          </a:p>
          <a:p>
            <a:pPr>
              <a:lnSpc>
                <a:spcPct val="130000"/>
              </a:lnSpc>
            </a:pPr>
            <a:r>
              <a:rPr lang="en-US" sz="3733" dirty="0">
                <a:latin typeface="Times New Roman" panose="02020603050405020304" pitchFamily="18" charset="0"/>
              </a:rPr>
              <a:t>3. nice, interesting                       </a:t>
            </a:r>
            <a:r>
              <a:rPr lang="en-US" sz="3733" dirty="0">
                <a:solidFill>
                  <a:srgbClr val="2410B6"/>
                </a:solidFill>
                <a:latin typeface="Times New Roman" panose="02020603050405020304" pitchFamily="18" charset="0"/>
              </a:rPr>
              <a:t>c. </a:t>
            </a:r>
            <a:r>
              <a:rPr lang="en-US" sz="3733" dirty="0">
                <a:solidFill>
                  <a:srgbClr val="2410B6"/>
                </a:solidFill>
                <a:latin typeface="Times New Roman" panose="02020603050405020304" pitchFamily="18" charset="0"/>
                <a:sym typeface="+mn-ea"/>
              </a:rPr>
              <a:t>performed</a:t>
            </a:r>
          </a:p>
          <a:p>
            <a:pPr>
              <a:lnSpc>
                <a:spcPct val="130000"/>
              </a:lnSpc>
            </a:pPr>
            <a:r>
              <a:rPr lang="en-US" sz="3733" dirty="0">
                <a:latin typeface="Times New Roman" panose="02020603050405020304" pitchFamily="18" charset="0"/>
              </a:rPr>
              <a:t>4. event or celebration       </a:t>
            </a:r>
            <a:r>
              <a:rPr lang="en-US" sz="3733" dirty="0">
                <a:solidFill>
                  <a:srgbClr val="0D08F6"/>
                </a:solidFill>
                <a:latin typeface="Times New Roman" panose="02020603050405020304" pitchFamily="18" charset="0"/>
              </a:rPr>
              <a:t>          </a:t>
            </a:r>
            <a:r>
              <a:rPr lang="en-US" sz="3733" dirty="0">
                <a:solidFill>
                  <a:srgbClr val="2410B6"/>
                </a:solidFill>
                <a:latin typeface="Times New Roman" panose="02020603050405020304" pitchFamily="18" charset="0"/>
              </a:rPr>
              <a:t>d. fantastic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34149" y="2704011"/>
            <a:ext cx="1789611" cy="1423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210507" y="2808514"/>
            <a:ext cx="1908750" cy="619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049399" y="4262076"/>
            <a:ext cx="2174361" cy="636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15010" y="3562447"/>
            <a:ext cx="1908750" cy="1309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80159" y="5525589"/>
            <a:ext cx="647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         2. a           3. d          4. b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6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566</Words>
  <Application>Microsoft Office PowerPoint</Application>
  <PresentationFormat>Widescreen</PresentationFormat>
  <Paragraphs>75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ChronicaPro-Book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ELITE</cp:lastModifiedBy>
  <cp:revision>14</cp:revision>
  <dcterms:created xsi:type="dcterms:W3CDTF">2022-11-13T14:54:53Z</dcterms:created>
  <dcterms:modified xsi:type="dcterms:W3CDTF">2024-11-21T01:11:26Z</dcterms:modified>
</cp:coreProperties>
</file>