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6" r:id="rId2"/>
    <p:sldId id="257" r:id="rId3"/>
    <p:sldId id="258" r:id="rId4"/>
    <p:sldId id="259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79BF255-29E3-4EDC-80DC-F0E1F635BD7E}" type="doc">
      <dgm:prSet loTypeId="urn:microsoft.com/office/officeart/2008/layout/VerticalCurvedLis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50D5E62-5A1F-4DB8-8E3B-7D3C192AF277}">
      <dgm:prSet phldrT="[Text]" custT="1">
        <dgm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Khái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r>
            <a: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lũ</a:t>
          </a:r>
          <a:r>
            <a: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lụt</a:t>
          </a:r>
          <a:r>
            <a:rPr lang="en-US" sz="3200" b="1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873B000-4827-4FC9-AB82-B06B7E8C41C6}" type="parTrans" cxnId="{A09F1991-7735-4C59-8B7E-8BA3FD6E4B07}">
      <dgm:prSet/>
      <dgm:spPr/>
      <dgm:t>
        <a:bodyPr/>
        <a:lstStyle/>
        <a:p>
          <a:endParaRPr lang="en-US"/>
        </a:p>
      </dgm:t>
    </dgm:pt>
    <dgm:pt modelId="{6DDAB772-FF8A-40C0-A32D-81CC65BDEF37}" type="sibTrans" cxnId="{A09F1991-7735-4C59-8B7E-8BA3FD6E4B07}">
      <dgm:prSet/>
      <dgm:spPr/>
      <dgm:t>
        <a:bodyPr/>
        <a:lstStyle/>
        <a:p>
          <a:endParaRPr lang="en-US"/>
        </a:p>
      </dgm:t>
    </dgm:pt>
    <dgm:pt modelId="{4C62F726-B007-4919-AE27-3F85568E8F06}">
      <dgm:prSet phldrT="[Text]" custT="1">
        <dgm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gây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lũ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lụt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1F573FF-7C35-4F94-9F06-67C0E43800B6}" type="parTrans" cxnId="{8F04CA8D-6C30-4BCF-A44A-BE6DF8675CBD}">
      <dgm:prSet/>
      <dgm:spPr/>
      <dgm:t>
        <a:bodyPr/>
        <a:lstStyle/>
        <a:p>
          <a:endParaRPr lang="en-US"/>
        </a:p>
      </dgm:t>
    </dgm:pt>
    <dgm:pt modelId="{27A09C3E-A61E-41E7-BC79-4F9E8635BF5C}" type="sibTrans" cxnId="{8F04CA8D-6C30-4BCF-A44A-BE6DF8675CBD}">
      <dgm:prSet/>
      <dgm:spPr/>
      <dgm:t>
        <a:bodyPr/>
        <a:lstStyle/>
        <a:p>
          <a:endParaRPr lang="en-US"/>
        </a:p>
      </dgm:t>
    </dgm:pt>
    <dgm:pt modelId="{FE62C10F-2A70-4C98-B509-6DE0C3318F65}">
      <dgm:prSet phldrT="[Text]" custT="1">
        <dgm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hại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lũ</a:t>
          </a:r>
          <a:r>
            <a:rPr lang="en-US" sz="3200" b="1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lụt</a:t>
          </a:r>
          <a:endParaRPr lang="en-US" sz="3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E6CEE87-C82B-49C7-91B3-4981681D70F8}" type="parTrans" cxnId="{EF9E2574-41E9-4636-93A6-82CF14539027}">
      <dgm:prSet/>
      <dgm:spPr/>
      <dgm:t>
        <a:bodyPr/>
        <a:lstStyle/>
        <a:p>
          <a:endParaRPr lang="en-US"/>
        </a:p>
      </dgm:t>
    </dgm:pt>
    <dgm:pt modelId="{1CE078CB-8D56-410E-A4CB-39DA5897CCAD}" type="sibTrans" cxnId="{EF9E2574-41E9-4636-93A6-82CF14539027}">
      <dgm:prSet/>
      <dgm:spPr/>
      <dgm:t>
        <a:bodyPr/>
        <a:lstStyle/>
        <a:p>
          <a:endParaRPr lang="en-US"/>
        </a:p>
      </dgm:t>
    </dgm:pt>
    <dgm:pt modelId="{AE21B0C9-0205-4DC3-83A1-78AA3D5D0767}" type="pres">
      <dgm:prSet presAssocID="{979BF255-29E3-4EDC-80DC-F0E1F635BD7E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n-US"/>
        </a:p>
      </dgm:t>
    </dgm:pt>
    <dgm:pt modelId="{F15CFA44-44EE-4849-98BA-B11E5D1FE8D9}" type="pres">
      <dgm:prSet presAssocID="{979BF255-29E3-4EDC-80DC-F0E1F635BD7E}" presName="Name1" presStyleCnt="0"/>
      <dgm:spPr/>
    </dgm:pt>
    <dgm:pt modelId="{D05FE3EB-3C93-4E6C-BBB1-35F08813A750}" type="pres">
      <dgm:prSet presAssocID="{979BF255-29E3-4EDC-80DC-F0E1F635BD7E}" presName="cycle" presStyleCnt="0"/>
      <dgm:spPr/>
    </dgm:pt>
    <dgm:pt modelId="{1CFA0A8A-104D-4A02-A4DF-FA51EC712684}" type="pres">
      <dgm:prSet presAssocID="{979BF255-29E3-4EDC-80DC-F0E1F635BD7E}" presName="srcNode" presStyleLbl="node1" presStyleIdx="0" presStyleCnt="3"/>
      <dgm:spPr/>
    </dgm:pt>
    <dgm:pt modelId="{761B0B62-1EFD-4DD3-BFBB-79A4DE191C4F}" type="pres">
      <dgm:prSet presAssocID="{979BF255-29E3-4EDC-80DC-F0E1F635BD7E}" presName="conn" presStyleLbl="parChTrans1D2" presStyleIdx="0" presStyleCnt="1"/>
      <dgm:spPr/>
      <dgm:t>
        <a:bodyPr/>
        <a:lstStyle/>
        <a:p>
          <a:endParaRPr lang="en-US"/>
        </a:p>
      </dgm:t>
    </dgm:pt>
    <dgm:pt modelId="{AA105AFD-81B6-43A1-A8ED-CC2EE330F452}" type="pres">
      <dgm:prSet presAssocID="{979BF255-29E3-4EDC-80DC-F0E1F635BD7E}" presName="extraNode" presStyleLbl="node1" presStyleIdx="0" presStyleCnt="3"/>
      <dgm:spPr/>
    </dgm:pt>
    <dgm:pt modelId="{67820F0B-32A0-4C1F-A583-D924F56EAC21}" type="pres">
      <dgm:prSet presAssocID="{979BF255-29E3-4EDC-80DC-F0E1F635BD7E}" presName="dstNode" presStyleLbl="node1" presStyleIdx="0" presStyleCnt="3"/>
      <dgm:spPr/>
    </dgm:pt>
    <dgm:pt modelId="{343C28F4-C610-49BB-A8CF-DCDD61E78DA4}" type="pres">
      <dgm:prSet presAssocID="{B50D5E62-5A1F-4DB8-8E3B-7D3C192AF277}" presName="text_1" presStyleLbl="node1" presStyleIdx="0" presStyleCnt="3" custLinFactNeighborX="1279" custLinFactNeighborY="-52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71A1A63-67F1-435B-9735-9DDA3BD7C44C}" type="pres">
      <dgm:prSet presAssocID="{B50D5E62-5A1F-4DB8-8E3B-7D3C192AF277}" presName="accent_1" presStyleCnt="0"/>
      <dgm:spPr/>
    </dgm:pt>
    <dgm:pt modelId="{2D9A93EC-4832-407D-ACD1-B7004D6174D3}" type="pres">
      <dgm:prSet presAssocID="{B50D5E62-5A1F-4DB8-8E3B-7D3C192AF277}" presName="accentRepeatNode" presStyleLbl="solidFgAcc1" presStyleIdx="0" presStyleCnt="3"/>
      <dgm:spPr/>
    </dgm:pt>
    <dgm:pt modelId="{D9BD3801-69F2-48AD-BB82-AAB7B3CC62ED}" type="pres">
      <dgm:prSet presAssocID="{4C62F726-B007-4919-AE27-3F85568E8F06}" presName="text_2" presStyleLbl="node1" presStyleIdx="1" presStyleCnt="3" custLinFactNeighborX="62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D75BCF91-5524-4A5F-A0EF-D7C230861F29}" type="pres">
      <dgm:prSet presAssocID="{4C62F726-B007-4919-AE27-3F85568E8F06}" presName="accent_2" presStyleCnt="0"/>
      <dgm:spPr/>
    </dgm:pt>
    <dgm:pt modelId="{5AB4D797-DE51-475E-BD6C-B84D14BD0BFA}" type="pres">
      <dgm:prSet presAssocID="{4C62F726-B007-4919-AE27-3F85568E8F06}" presName="accentRepeatNode" presStyleLbl="solidFgAcc1" presStyleIdx="1" presStyleCnt="3" custLinFactNeighborX="-8527" custLinFactNeighborY="-2609"/>
      <dgm:spPr/>
    </dgm:pt>
    <dgm:pt modelId="{9E4B9DEB-39DB-44EA-9A13-DC62730E7713}" type="pres">
      <dgm:prSet presAssocID="{FE62C10F-2A70-4C98-B509-6DE0C3318F65}" presName="text_3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8C10D78-C19A-49B7-A62C-4E0812F1155E}" type="pres">
      <dgm:prSet presAssocID="{FE62C10F-2A70-4C98-B509-6DE0C3318F65}" presName="accent_3" presStyleCnt="0"/>
      <dgm:spPr/>
    </dgm:pt>
    <dgm:pt modelId="{78CE611A-3F71-4BA9-83C7-7BADC2E18249}" type="pres">
      <dgm:prSet presAssocID="{FE62C10F-2A70-4C98-B509-6DE0C3318F65}" presName="accentRepeatNode" presStyleLbl="solidFgAcc1" presStyleIdx="2" presStyleCnt="3"/>
      <dgm:spPr/>
    </dgm:pt>
  </dgm:ptLst>
  <dgm:cxnLst>
    <dgm:cxn modelId="{8F04CA8D-6C30-4BCF-A44A-BE6DF8675CBD}" srcId="{979BF255-29E3-4EDC-80DC-F0E1F635BD7E}" destId="{4C62F726-B007-4919-AE27-3F85568E8F06}" srcOrd="1" destOrd="0" parTransId="{A1F573FF-7C35-4F94-9F06-67C0E43800B6}" sibTransId="{27A09C3E-A61E-41E7-BC79-4F9E8635BF5C}"/>
    <dgm:cxn modelId="{A09F1991-7735-4C59-8B7E-8BA3FD6E4B07}" srcId="{979BF255-29E3-4EDC-80DC-F0E1F635BD7E}" destId="{B50D5E62-5A1F-4DB8-8E3B-7D3C192AF277}" srcOrd="0" destOrd="0" parTransId="{E873B000-4827-4FC9-AB82-B06B7E8C41C6}" sibTransId="{6DDAB772-FF8A-40C0-A32D-81CC65BDEF37}"/>
    <dgm:cxn modelId="{DBEE3764-06C6-43D9-BD28-60DF4EF3163B}" type="presOf" srcId="{6DDAB772-FF8A-40C0-A32D-81CC65BDEF37}" destId="{761B0B62-1EFD-4DD3-BFBB-79A4DE191C4F}" srcOrd="0" destOrd="0" presId="urn:microsoft.com/office/officeart/2008/layout/VerticalCurvedList"/>
    <dgm:cxn modelId="{16930BD2-1763-4E91-B5BA-EFE22320BFB0}" type="presOf" srcId="{FE62C10F-2A70-4C98-B509-6DE0C3318F65}" destId="{9E4B9DEB-39DB-44EA-9A13-DC62730E7713}" srcOrd="0" destOrd="0" presId="urn:microsoft.com/office/officeart/2008/layout/VerticalCurvedList"/>
    <dgm:cxn modelId="{F8895A19-CC31-4A2D-B331-4495391CB8D1}" type="presOf" srcId="{B50D5E62-5A1F-4DB8-8E3B-7D3C192AF277}" destId="{343C28F4-C610-49BB-A8CF-DCDD61E78DA4}" srcOrd="0" destOrd="0" presId="urn:microsoft.com/office/officeart/2008/layout/VerticalCurvedList"/>
    <dgm:cxn modelId="{99545E18-FA62-4896-94C3-7CF84684CA2F}" type="presOf" srcId="{4C62F726-B007-4919-AE27-3F85568E8F06}" destId="{D9BD3801-69F2-48AD-BB82-AAB7B3CC62ED}" srcOrd="0" destOrd="0" presId="urn:microsoft.com/office/officeart/2008/layout/VerticalCurvedList"/>
    <dgm:cxn modelId="{EF9E2574-41E9-4636-93A6-82CF14539027}" srcId="{979BF255-29E3-4EDC-80DC-F0E1F635BD7E}" destId="{FE62C10F-2A70-4C98-B509-6DE0C3318F65}" srcOrd="2" destOrd="0" parTransId="{0E6CEE87-C82B-49C7-91B3-4981681D70F8}" sibTransId="{1CE078CB-8D56-410E-A4CB-39DA5897CCAD}"/>
    <dgm:cxn modelId="{15E0A6E5-FC82-4190-8193-AD59D467342E}" type="presOf" srcId="{979BF255-29E3-4EDC-80DC-F0E1F635BD7E}" destId="{AE21B0C9-0205-4DC3-83A1-78AA3D5D0767}" srcOrd="0" destOrd="0" presId="urn:microsoft.com/office/officeart/2008/layout/VerticalCurvedList"/>
    <dgm:cxn modelId="{3FFBB277-23BC-40D2-A51C-5AFBAADF9A08}" type="presParOf" srcId="{AE21B0C9-0205-4DC3-83A1-78AA3D5D0767}" destId="{F15CFA44-44EE-4849-98BA-B11E5D1FE8D9}" srcOrd="0" destOrd="0" presId="urn:microsoft.com/office/officeart/2008/layout/VerticalCurvedList"/>
    <dgm:cxn modelId="{68423040-392C-4D05-85A3-B37384B4DAC8}" type="presParOf" srcId="{F15CFA44-44EE-4849-98BA-B11E5D1FE8D9}" destId="{D05FE3EB-3C93-4E6C-BBB1-35F08813A750}" srcOrd="0" destOrd="0" presId="urn:microsoft.com/office/officeart/2008/layout/VerticalCurvedList"/>
    <dgm:cxn modelId="{E17764F5-E1CD-463D-9AE1-4BCCD729F63E}" type="presParOf" srcId="{D05FE3EB-3C93-4E6C-BBB1-35F08813A750}" destId="{1CFA0A8A-104D-4A02-A4DF-FA51EC712684}" srcOrd="0" destOrd="0" presId="urn:microsoft.com/office/officeart/2008/layout/VerticalCurvedList"/>
    <dgm:cxn modelId="{B384BCC2-F8B2-4765-8958-7D29E24751EB}" type="presParOf" srcId="{D05FE3EB-3C93-4E6C-BBB1-35F08813A750}" destId="{761B0B62-1EFD-4DD3-BFBB-79A4DE191C4F}" srcOrd="1" destOrd="0" presId="urn:microsoft.com/office/officeart/2008/layout/VerticalCurvedList"/>
    <dgm:cxn modelId="{CB06CF01-2666-4C44-ABC5-5DE1D00B3E39}" type="presParOf" srcId="{D05FE3EB-3C93-4E6C-BBB1-35F08813A750}" destId="{AA105AFD-81B6-43A1-A8ED-CC2EE330F452}" srcOrd="2" destOrd="0" presId="urn:microsoft.com/office/officeart/2008/layout/VerticalCurvedList"/>
    <dgm:cxn modelId="{C19121A8-A315-464A-B312-E748CAC9A9B9}" type="presParOf" srcId="{D05FE3EB-3C93-4E6C-BBB1-35F08813A750}" destId="{67820F0B-32A0-4C1F-A583-D924F56EAC21}" srcOrd="3" destOrd="0" presId="urn:microsoft.com/office/officeart/2008/layout/VerticalCurvedList"/>
    <dgm:cxn modelId="{2C46A2AE-A1E2-4AA6-87A9-943A20380B92}" type="presParOf" srcId="{F15CFA44-44EE-4849-98BA-B11E5D1FE8D9}" destId="{343C28F4-C610-49BB-A8CF-DCDD61E78DA4}" srcOrd="1" destOrd="0" presId="urn:microsoft.com/office/officeart/2008/layout/VerticalCurvedList"/>
    <dgm:cxn modelId="{9FD8AAF9-2841-454B-A54B-BF4CECE4B7CC}" type="presParOf" srcId="{F15CFA44-44EE-4849-98BA-B11E5D1FE8D9}" destId="{171A1A63-67F1-435B-9735-9DDA3BD7C44C}" srcOrd="2" destOrd="0" presId="urn:microsoft.com/office/officeart/2008/layout/VerticalCurvedList"/>
    <dgm:cxn modelId="{F62C2FB5-9B04-4555-B7FE-59334E46A9D2}" type="presParOf" srcId="{171A1A63-67F1-435B-9735-9DDA3BD7C44C}" destId="{2D9A93EC-4832-407D-ACD1-B7004D6174D3}" srcOrd="0" destOrd="0" presId="urn:microsoft.com/office/officeart/2008/layout/VerticalCurvedList"/>
    <dgm:cxn modelId="{0AF09691-3B3E-41A5-94A9-48B304E11938}" type="presParOf" srcId="{F15CFA44-44EE-4849-98BA-B11E5D1FE8D9}" destId="{D9BD3801-69F2-48AD-BB82-AAB7B3CC62ED}" srcOrd="3" destOrd="0" presId="urn:microsoft.com/office/officeart/2008/layout/VerticalCurvedList"/>
    <dgm:cxn modelId="{1B7821C5-4623-4D43-B3CD-6448D8DEEBEE}" type="presParOf" srcId="{F15CFA44-44EE-4849-98BA-B11E5D1FE8D9}" destId="{D75BCF91-5524-4A5F-A0EF-D7C230861F29}" srcOrd="4" destOrd="0" presId="urn:microsoft.com/office/officeart/2008/layout/VerticalCurvedList"/>
    <dgm:cxn modelId="{FCBEC5C1-F161-4ECF-BA56-52A5D561A400}" type="presParOf" srcId="{D75BCF91-5524-4A5F-A0EF-D7C230861F29}" destId="{5AB4D797-DE51-475E-BD6C-B84D14BD0BFA}" srcOrd="0" destOrd="0" presId="urn:microsoft.com/office/officeart/2008/layout/VerticalCurvedList"/>
    <dgm:cxn modelId="{50EFECA1-4037-47FB-83DA-FCA89FCBA6C7}" type="presParOf" srcId="{F15CFA44-44EE-4849-98BA-B11E5D1FE8D9}" destId="{9E4B9DEB-39DB-44EA-9A13-DC62730E7713}" srcOrd="5" destOrd="0" presId="urn:microsoft.com/office/officeart/2008/layout/VerticalCurvedList"/>
    <dgm:cxn modelId="{F01F6664-0B1D-4B3B-8512-65C1B9124552}" type="presParOf" srcId="{F15CFA44-44EE-4849-98BA-B11E5D1FE8D9}" destId="{88C10D78-C19A-49B7-A62C-4E0812F1155E}" srcOrd="6" destOrd="0" presId="urn:microsoft.com/office/officeart/2008/layout/VerticalCurvedList"/>
    <dgm:cxn modelId="{E8FD3042-E705-422C-AABB-F7273F5E7128}" type="presParOf" srcId="{88C10D78-C19A-49B7-A62C-4E0812F1155E}" destId="{78CE611A-3F71-4BA9-83C7-7BADC2E1824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1B0B62-1EFD-4DD3-BFBB-79A4DE191C4F}">
      <dsp:nvSpPr>
        <dsp:cNvPr id="0" name=""/>
        <dsp:cNvSpPr/>
      </dsp:nvSpPr>
      <dsp:spPr>
        <a:xfrm>
          <a:off x="-4919424" y="-753830"/>
          <a:ext cx="5858998" cy="5858998"/>
        </a:xfrm>
        <a:prstGeom prst="blockArc">
          <a:avLst>
            <a:gd name="adj1" fmla="val 18900000"/>
            <a:gd name="adj2" fmla="val 2700000"/>
            <a:gd name="adj3" fmla="val 369"/>
          </a:avLst>
        </a:pr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43C28F4-C610-49BB-A8CF-DCDD61E78DA4}">
      <dsp:nvSpPr>
        <dsp:cNvPr id="0" name=""/>
        <dsp:cNvSpPr/>
      </dsp:nvSpPr>
      <dsp:spPr>
        <a:xfrm>
          <a:off x="664014" y="430591"/>
          <a:ext cx="9851585" cy="870267"/>
        </a:xfrm>
        <a:prstGeom prst="rect">
          <a:avLst/>
        </a:prstGeom>
        <a:gradFill rotWithShape="1">
          <a:gsLst>
            <a:gs pos="0">
              <a:schemeClr val="accent2">
                <a:lumMod val="110000"/>
                <a:satMod val="105000"/>
                <a:tint val="67000"/>
              </a:schemeClr>
            </a:gs>
            <a:gs pos="50000">
              <a:schemeClr val="accent2">
                <a:lumMod val="105000"/>
                <a:satMod val="103000"/>
                <a:tint val="73000"/>
              </a:schemeClr>
            </a:gs>
            <a:gs pos="100000">
              <a:schemeClr val="accent2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2"/>
          </a:solidFill>
          <a:prstDash val="solid"/>
          <a:miter lim="800000"/>
        </a:ln>
        <a:effectLst/>
      </dsp:spPr>
      <dsp:style>
        <a:lnRef idx="1">
          <a:schemeClr val="accent2"/>
        </a:lnRef>
        <a:fillRef idx="2">
          <a:schemeClr val="accent2"/>
        </a:fillRef>
        <a:effectRef idx="1">
          <a:schemeClr val="accent2"/>
        </a:effectRef>
        <a:fontRef idx="minor">
          <a:schemeClr val="dk1"/>
        </a:fontRef>
      </dsp:style>
      <dsp:txBody>
        <a:bodyPr spcFirstLastPara="0" vert="horz" wrap="square" lIns="690775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Khái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niệm</a:t>
          </a:r>
          <a:r>
            <a:rPr lang="en-U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lũ</a:t>
          </a:r>
          <a:r>
            <a:rPr lang="en-U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 smtClean="0">
              <a:latin typeface="Times New Roman" panose="02020603050405020304" pitchFamily="18" charset="0"/>
              <a:cs typeface="Times New Roman" panose="02020603050405020304" pitchFamily="18" charset="0"/>
            </a:rPr>
            <a:t>lụt</a:t>
          </a:r>
          <a:r>
            <a:rPr lang="en-US" sz="3200" b="1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64014" y="430591"/>
        <a:ext cx="9851585" cy="870267"/>
      </dsp:txXfrm>
    </dsp:sp>
    <dsp:sp modelId="{2D9A93EC-4832-407D-ACD1-B7004D6174D3}">
      <dsp:nvSpPr>
        <dsp:cNvPr id="0" name=""/>
        <dsp:cNvSpPr/>
      </dsp:nvSpPr>
      <dsp:spPr>
        <a:xfrm>
          <a:off x="60372" y="32635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9BD3801-69F2-48AD-BB82-AAB7B3CC62ED}">
      <dsp:nvSpPr>
        <dsp:cNvPr id="0" name=""/>
        <dsp:cNvSpPr/>
      </dsp:nvSpPr>
      <dsp:spPr>
        <a:xfrm>
          <a:off x="980322" y="1740535"/>
          <a:ext cx="9535243" cy="870267"/>
        </a:xfrm>
        <a:prstGeom prst="rect">
          <a:avLst/>
        </a:prstGeom>
        <a:gradFill rotWithShape="1">
          <a:gsLst>
            <a:gs pos="0">
              <a:schemeClr val="accent6">
                <a:lumMod val="110000"/>
                <a:satMod val="105000"/>
                <a:tint val="67000"/>
              </a:schemeClr>
            </a:gs>
            <a:gs pos="50000">
              <a:schemeClr val="accent6">
                <a:lumMod val="105000"/>
                <a:satMod val="103000"/>
                <a:tint val="73000"/>
              </a:schemeClr>
            </a:gs>
            <a:gs pos="100000">
              <a:schemeClr val="accent6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6"/>
          </a:solidFill>
          <a:prstDash val="solid"/>
          <a:miter lim="800000"/>
        </a:ln>
        <a:effectLst/>
      </dsp:spPr>
      <dsp:style>
        <a:lnRef idx="1">
          <a:schemeClr val="accent6"/>
        </a:lnRef>
        <a:fillRef idx="2">
          <a:schemeClr val="accent6"/>
        </a:fillRef>
        <a:effectRef idx="1">
          <a:schemeClr val="accent6"/>
        </a:effectRef>
        <a:fontRef idx="minor">
          <a:schemeClr val="dk1"/>
        </a:fontRef>
      </dsp:style>
      <dsp:txBody>
        <a:bodyPr spcFirstLastPara="0" vert="horz" wrap="square" lIns="690775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Nguyên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nhân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gây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lũ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lụt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80322" y="1740535"/>
        <a:ext cx="9535243" cy="870267"/>
      </dsp:txXfrm>
    </dsp:sp>
    <dsp:sp modelId="{5AB4D797-DE51-475E-BD6C-B84D14BD0BFA}">
      <dsp:nvSpPr>
        <dsp:cNvPr id="0" name=""/>
        <dsp:cNvSpPr/>
      </dsp:nvSpPr>
      <dsp:spPr>
        <a:xfrm>
          <a:off x="283954" y="1603370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E4B9DEB-39DB-44EA-9A13-DC62730E7713}">
      <dsp:nvSpPr>
        <dsp:cNvPr id="0" name=""/>
        <dsp:cNvSpPr/>
      </dsp:nvSpPr>
      <dsp:spPr>
        <a:xfrm>
          <a:off x="604289" y="3045936"/>
          <a:ext cx="9851585" cy="870267"/>
        </a:xfrm>
        <a:prstGeom prst="rect">
          <a:avLst/>
        </a:prstGeom>
        <a:gradFill rotWithShape="1">
          <a:gsLst>
            <a:gs pos="0">
              <a:schemeClr val="accent4">
                <a:lumMod val="110000"/>
                <a:satMod val="105000"/>
                <a:tint val="67000"/>
              </a:schemeClr>
            </a:gs>
            <a:gs pos="50000">
              <a:schemeClr val="accent4">
                <a:lumMod val="105000"/>
                <a:satMod val="103000"/>
                <a:tint val="73000"/>
              </a:schemeClr>
            </a:gs>
            <a:gs pos="100000">
              <a:schemeClr val="accent4">
                <a:lumMod val="105000"/>
                <a:satMod val="109000"/>
                <a:tint val="81000"/>
              </a:schemeClr>
            </a:gs>
          </a:gsLst>
          <a:lin ang="5400000" scaled="0"/>
        </a:gradFill>
        <a:ln w="6350" cap="flat" cmpd="sng" algn="ctr">
          <a:solidFill>
            <a:schemeClr val="accent4"/>
          </a:solidFill>
          <a:prstDash val="solid"/>
          <a:miter lim="800000"/>
        </a:ln>
        <a:effectLst/>
      </dsp:spPr>
      <dsp:style>
        <a:lnRef idx="1">
          <a:schemeClr val="accent4"/>
        </a:lnRef>
        <a:fillRef idx="2">
          <a:schemeClr val="accent4"/>
        </a:fillRef>
        <a:effectRef idx="1">
          <a:schemeClr val="accent4"/>
        </a:effectRef>
        <a:fontRef idx="minor">
          <a:schemeClr val="dk1"/>
        </a:fontRef>
      </dsp:style>
      <dsp:txBody>
        <a:bodyPr spcFirstLastPara="0" vert="horz" wrap="square" lIns="690775" tIns="81280" rIns="81280" bIns="8128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Tác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hại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của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lũ</a:t>
          </a:r>
          <a:r>
            <a:rPr lang="en-US" sz="3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 </a:t>
          </a:r>
          <a:r>
            <a:rPr lang="en-US" sz="3200" b="1" kern="1200" dirty="0" err="1">
              <a:latin typeface="Times New Roman" panose="02020603050405020304" pitchFamily="18" charset="0"/>
              <a:cs typeface="Times New Roman" panose="02020603050405020304" pitchFamily="18" charset="0"/>
            </a:rPr>
            <a:t>lụt</a:t>
          </a:r>
          <a:endParaRPr lang="en-US" sz="32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604289" y="3045936"/>
        <a:ext cx="9851585" cy="870267"/>
      </dsp:txXfrm>
    </dsp:sp>
    <dsp:sp modelId="{78CE611A-3F71-4BA9-83C7-7BADC2E18249}">
      <dsp:nvSpPr>
        <dsp:cNvPr id="0" name=""/>
        <dsp:cNvSpPr/>
      </dsp:nvSpPr>
      <dsp:spPr>
        <a:xfrm>
          <a:off x="60372" y="2937153"/>
          <a:ext cx="1087834" cy="108783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E08C0-F8BE-420A-BE9D-C41D5B587E52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C6132A-1D7F-4071-8A78-E0162513C6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40519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5C177-6717-4B96-AD9B-C2457E61BF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6676E40-6989-4C66-9063-438A3E2851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2383DF-3488-48B6-A640-EF6386B086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28F9-013A-4DCE-823A-E7AA3EC0B68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4321BA-FA8A-40DC-BDEC-7681F9779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C0C05F-D34E-4A12-80C3-E34D7D777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2FAB-A416-43D8-9577-2BB085538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72029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FA59F-AC37-4F4A-BD70-84960CAEBE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59273E-E29B-44C1-888F-53462C8D563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22B65-A57A-4BFD-88FF-4A46732C5E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28F9-013A-4DCE-823A-E7AA3EC0B68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1AAF48-4687-4B04-A5AA-464979025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4F1652-332E-4C25-A2E5-9EE57E121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2FAB-A416-43D8-9577-2BB085538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87515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5D124F-3249-4F8A-A553-94F1D9A35F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104B635-61F1-40E6-AA77-A87F583779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EF787D-B347-4167-B394-57ECA82A89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28F9-013A-4DCE-823A-E7AA3EC0B68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722140-10F9-4ED0-A321-B12F48F865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2710BC-27BE-449F-B0A5-88840B723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2FAB-A416-43D8-9577-2BB085538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275654-A0E2-459E-B80D-7B11A41563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8110E8-688F-4F25-9C7D-6813E893C0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CF0A1E-18CA-449A-8CB1-2A11FA66C7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28F9-013A-4DCE-823A-E7AA3EC0B68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74ACA1-318B-4465-AC2B-09230ABD88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2A216-1E48-4371-85E9-2D2F1FE8C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2FAB-A416-43D8-9577-2BB085538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913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829A96-7184-4C42-88B1-33E46BF86B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BB7549-D163-44A5-8C86-A8F5ABDC23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2481CC-F24B-4F2F-9F6D-481DE8532B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28F9-013A-4DCE-823A-E7AA3EC0B68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1475B3-591D-4782-A759-8659E7D64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54D28-5BB3-42EA-B64E-F82CA8133D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2FAB-A416-43D8-9577-2BB085538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776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D2128-1724-441B-9421-057739FC9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F4154-8CA0-44C3-B17D-F7C5B4A74D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CAAE47-D4E5-4423-B5AA-23069F15EC3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624AF6-BCEC-4B3C-9523-9916CCB68C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28F9-013A-4DCE-823A-E7AA3EC0B68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7DF803-5A59-472C-BE7F-05121E538C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778957-C67E-4DCF-A315-B7A56D396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2FAB-A416-43D8-9577-2BB085538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96428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C8DF9-24FB-475B-ACDE-8EF9487E8C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48F092-3811-4BBE-B7D0-C6790AEFA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9A3A052-191A-48B6-9D2A-5B9FF4E14F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64E655-5C3A-4DB9-AA9F-028354F2F78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1E66450-AD0C-47D5-B379-8C961D7F89C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45B00F2-409C-4937-B294-D4EBB2F40F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28F9-013A-4DCE-823A-E7AA3EC0B68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6E43279-5E5C-480F-A994-7AD8C786A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EDAB352-0154-46C2-973D-691CC8BB90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2FAB-A416-43D8-9577-2BB085538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158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AC487-5401-4315-9D0B-B094E577CE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2F09DF-3411-431F-922A-F399C9E3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28F9-013A-4DCE-823A-E7AA3EC0B68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04338CD-6994-46F8-AF08-973C07D29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3152F3-61D6-422B-BF55-D26DC7108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2FAB-A416-43D8-9577-2BB085538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739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F5F2930-F97F-4BC4-A902-9E81AA0778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28F9-013A-4DCE-823A-E7AA3EC0B68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39821A6-3155-4313-ACC7-043FCB63F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F28EE0-399E-4B23-97BD-5845C07320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2FAB-A416-43D8-9577-2BB085538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180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635D08-7307-4317-9C43-BF4BE09305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8C045A-F8CE-495C-A254-788B948C41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FD8674A-6951-48C8-9246-8337D0AA73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2534699-B1F6-453D-81E0-3BD308785E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28F9-013A-4DCE-823A-E7AA3EC0B68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7D1357-60BE-4B95-A3B4-1EC150389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00F310-7AAF-4797-8F65-1F1B91DFB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2FAB-A416-43D8-9577-2BB085538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357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06DD64-D10B-499F-A9E8-728F407F05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483EEA-6990-4880-B3A8-A4B1BAB9A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BB7-16F8-4B0A-9B72-A79043B67B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388D70-6423-463B-84DC-6D32CE5F17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2D28F9-013A-4DCE-823A-E7AA3EC0B68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4E8E67-5D40-43BA-BA48-15394B1A6F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D36936-C1A0-4B47-BE27-DB45C24824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D2FAB-A416-43D8-9577-2BB085538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8029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5AFAB41-7572-469F-88B8-C9749C0391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180FCFA-F418-48A0-9E58-AFC88AD8E0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B587EE-841C-41EA-8AB3-D9E9A3705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2D28F9-013A-4DCE-823A-E7AA3EC0B68F}" type="datetimeFigureOut">
              <a:rPr lang="en-US" smtClean="0"/>
              <a:t>11/12/2024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A92B66-A83B-4001-A855-EC506D6B520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BC70D1-80E9-45BF-BC2A-03B44041D9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4D2FAB-A416-43D8-9577-2BB085538DD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2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6E8D3-46D9-4317-A24A-778EE0E98EC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37, 38</a:t>
            </a:r>
            <a:b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THỰC </a:t>
            </a: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HÀNH ĐỌC HIỂU: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LŨ LỤT LÀ GÌ?</a:t>
            </a:r>
            <a:b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NGUYÊN NHÂN VÀ TÁC HẠI</a:t>
            </a:r>
          </a:p>
        </p:txBody>
      </p:sp>
    </p:spTree>
    <p:extLst>
      <p:ext uri="{BB962C8B-B14F-4D97-AF65-F5344CB8AC3E}">
        <p14:creationId xmlns:p14="http://schemas.microsoft.com/office/powerpoint/2010/main" val="26359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CACB5-62B9-4B12-B81E-B2DD0F4AB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3218"/>
            <a:ext cx="10515600" cy="5923745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E51D39-771C-495F-93AB-A0D62C35B6C6}"/>
              </a:ext>
            </a:extLst>
          </p:cNvPr>
          <p:cNvSpPr/>
          <p:nvPr/>
        </p:nvSpPr>
        <p:spPr>
          <a:xfrm>
            <a:off x="662610" y="898881"/>
            <a:ext cx="5724939" cy="23162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chảy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xiết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có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khả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cuốn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trôi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cây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cối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xuất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chủ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yếu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núi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ống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quét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8BE6DB-AAEA-4908-BFEE-E3A92463E9F4}"/>
              </a:ext>
            </a:extLst>
          </p:cNvPr>
          <p:cNvSpPr/>
          <p:nvPr/>
        </p:nvSpPr>
        <p:spPr>
          <a:xfrm>
            <a:off x="6526695" y="916501"/>
            <a:ext cx="5387009" cy="22985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vùng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khoảng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thời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endParaRPr lang="en-US" sz="26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F981B30-35AE-4A45-8FFE-15841BBBB6C8}"/>
              </a:ext>
            </a:extLst>
          </p:cNvPr>
          <p:cNvSpPr/>
          <p:nvPr/>
        </p:nvSpPr>
        <p:spPr>
          <a:xfrm>
            <a:off x="762002" y="3429000"/>
            <a:ext cx="11251094" cy="145046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"/>
              <a:tabLst>
                <a:tab pos="1386840" algn="l"/>
              </a:tabLst>
            </a:pP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mực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trên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mức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quy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định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dẫn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trạng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ngập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úng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vỡ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đê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trực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tràn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vào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khu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dân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B5F216-4664-416D-8773-F42994C968A0}"/>
              </a:ext>
            </a:extLst>
          </p:cNvPr>
          <p:cNvSpPr/>
          <p:nvPr/>
        </p:nvSpPr>
        <p:spPr>
          <a:xfrm>
            <a:off x="802574" y="5093372"/>
            <a:ext cx="11251094" cy="1407626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theo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bóc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thành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”. Sau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đó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lại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tổng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quát</a:t>
            </a:r>
            <a:r>
              <a:rPr lang="en-US" sz="26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nhất</a:t>
            </a:r>
            <a:endParaRPr lang="en-US" sz="2600" i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0367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A4210F0-8AF9-47CC-BCDF-D23118B8A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0817" y="384314"/>
            <a:ext cx="11171583" cy="6108560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5" name="Cloud 4">
            <a:extLst>
              <a:ext uri="{FF2B5EF4-FFF2-40B4-BE49-F238E27FC236}">
                <a16:creationId xmlns:a16="http://schemas.microsoft.com/office/drawing/2014/main" id="{C0D4E75D-2B1E-4545-AE5C-EC138A9B6273}"/>
              </a:ext>
            </a:extLst>
          </p:cNvPr>
          <p:cNvSpPr/>
          <p:nvPr/>
        </p:nvSpPr>
        <p:spPr>
          <a:xfrm>
            <a:off x="4560135" y="2087219"/>
            <a:ext cx="2968487" cy="2173357"/>
          </a:xfrm>
          <a:prstGeom prst="cloud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2800" b="1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b.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sp>
        <p:nvSpPr>
          <p:cNvPr id="4" name="Callout: Bent Line with Border and Accent Bar 3">
            <a:extLst>
              <a:ext uri="{FF2B5EF4-FFF2-40B4-BE49-F238E27FC236}">
                <a16:creationId xmlns:a16="http://schemas.microsoft.com/office/drawing/2014/main" id="{A4E72F74-AA0B-46EE-A261-8475B31C6CF1}"/>
              </a:ext>
            </a:extLst>
          </p:cNvPr>
          <p:cNvSpPr/>
          <p:nvPr/>
        </p:nvSpPr>
        <p:spPr>
          <a:xfrm>
            <a:off x="8251413" y="1154874"/>
            <a:ext cx="2608196" cy="1325215"/>
          </a:xfrm>
          <a:prstGeom prst="accentBorderCallout2">
            <a:avLst>
              <a:gd name="adj1" fmla="val 18750"/>
              <a:gd name="adj2" fmla="val -8333"/>
              <a:gd name="adj3" fmla="val 18750"/>
              <a:gd name="adj4" fmla="val -16667"/>
              <a:gd name="adj5" fmla="val 95500"/>
              <a:gd name="adj6" fmla="val -3505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hoặc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cường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Callout: Bent Line with Border and Accent Bar 6">
            <a:extLst>
              <a:ext uri="{FF2B5EF4-FFF2-40B4-BE49-F238E27FC236}">
                <a16:creationId xmlns:a16="http://schemas.microsoft.com/office/drawing/2014/main" id="{AB6B52EF-46A6-4F31-B95C-8F881F509B7E}"/>
              </a:ext>
            </a:extLst>
          </p:cNvPr>
          <p:cNvSpPr/>
          <p:nvPr/>
        </p:nvSpPr>
        <p:spPr>
          <a:xfrm>
            <a:off x="8122890" y="3715304"/>
            <a:ext cx="2608196" cy="1325215"/>
          </a:xfrm>
          <a:prstGeom prst="accentBorderCallout2">
            <a:avLst>
              <a:gd name="adj1" fmla="val 98512"/>
              <a:gd name="adj2" fmla="val -9438"/>
              <a:gd name="adj3" fmla="val 18750"/>
              <a:gd name="adj4" fmla="val -16667"/>
              <a:gd name="adj5" fmla="val 1786"/>
              <a:gd name="adj6" fmla="val -32302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tượng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lớn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kéo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dài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Callout: Bent Line with Border and Accent Bar 8">
            <a:extLst>
              <a:ext uri="{FF2B5EF4-FFF2-40B4-BE49-F238E27FC236}">
                <a16:creationId xmlns:a16="http://schemas.microsoft.com/office/drawing/2014/main" id="{B2852410-16C3-45D9-BA42-A766965C29B9}"/>
              </a:ext>
            </a:extLst>
          </p:cNvPr>
          <p:cNvSpPr/>
          <p:nvPr/>
        </p:nvSpPr>
        <p:spPr>
          <a:xfrm flipH="1">
            <a:off x="1100624" y="3823874"/>
            <a:ext cx="2968488" cy="1325215"/>
          </a:xfrm>
          <a:prstGeom prst="accentBorderCallout2">
            <a:avLst>
              <a:gd name="adj1" fmla="val 73512"/>
              <a:gd name="adj2" fmla="val -3943"/>
              <a:gd name="adj3" fmla="val 18750"/>
              <a:gd name="adj4" fmla="val -16667"/>
              <a:gd name="adj5" fmla="val 7738"/>
              <a:gd name="adj6" fmla="val -28618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thảm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hoạ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sóng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thần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thuỷ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triều</a:t>
            </a:r>
            <a:endParaRPr lang="en-US" sz="2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Callout: Bent Line with Border and Accent Bar 9">
            <a:extLst>
              <a:ext uri="{FF2B5EF4-FFF2-40B4-BE49-F238E27FC236}">
                <a16:creationId xmlns:a16="http://schemas.microsoft.com/office/drawing/2014/main" id="{521A020D-019A-4E75-A155-0E6708933DC4}"/>
              </a:ext>
            </a:extLst>
          </p:cNvPr>
          <p:cNvSpPr/>
          <p:nvPr/>
        </p:nvSpPr>
        <p:spPr>
          <a:xfrm flipH="1">
            <a:off x="969892" y="1154874"/>
            <a:ext cx="2608196" cy="1325215"/>
          </a:xfrm>
          <a:prstGeom prst="accentBorderCallout2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Do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sự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động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con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người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31568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  <p:bldP spid="7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72472-BC21-4DD4-AA68-46F6545F99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7810"/>
            <a:ext cx="10515600" cy="808382"/>
          </a:xfrm>
        </p:spPr>
        <p:txBody>
          <a:bodyPr>
            <a:noAutofit/>
          </a:bodyPr>
          <a:lstStyle/>
          <a:p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813AC8-EE2B-421D-9A17-2E4F30A716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927652"/>
            <a:ext cx="10515600" cy="5572538"/>
          </a:xfrm>
        </p:spPr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88759A25-D46F-4277-A53E-FE61249AD95B}"/>
              </a:ext>
            </a:extLst>
          </p:cNvPr>
          <p:cNvSpPr/>
          <p:nvPr/>
        </p:nvSpPr>
        <p:spPr>
          <a:xfrm>
            <a:off x="894522" y="1055201"/>
            <a:ext cx="10012016" cy="9144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thiệt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vật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chất</a:t>
            </a:r>
            <a:endParaRPr lang="en-US" sz="3200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9F911444-8310-4DA7-A2E9-C00BE3D527C4}"/>
              </a:ext>
            </a:extLst>
          </p:cNvPr>
          <p:cNvSpPr/>
          <p:nvPr/>
        </p:nvSpPr>
        <p:spPr>
          <a:xfrm>
            <a:off x="1431236" y="2131941"/>
            <a:ext cx="9475302" cy="9144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Gây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vong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3DB40117-EC05-4CCD-9E56-A624657C86FB}"/>
              </a:ext>
            </a:extLst>
          </p:cNvPr>
          <p:cNvSpPr/>
          <p:nvPr/>
        </p:nvSpPr>
        <p:spPr>
          <a:xfrm>
            <a:off x="2001079" y="3158983"/>
            <a:ext cx="8905460" cy="9144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động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ô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nhiễm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trường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0D9916-A269-48BF-AEE6-B311B543979A}"/>
              </a:ext>
            </a:extLst>
          </p:cNvPr>
          <p:cNvSpPr/>
          <p:nvPr/>
        </p:nvSpPr>
        <p:spPr>
          <a:xfrm>
            <a:off x="1643269" y="4213363"/>
            <a:ext cx="9263269" cy="91440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Là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nhiều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loại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mầm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bệnh</a:t>
            </a:r>
            <a:endParaRPr lang="en-US" sz="3200" dirty="0"/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64D0C4BA-755E-480F-B8AB-5BB27135371F}"/>
              </a:ext>
            </a:extLst>
          </p:cNvPr>
          <p:cNvSpPr/>
          <p:nvPr/>
        </p:nvSpPr>
        <p:spPr>
          <a:xfrm>
            <a:off x="894522" y="5305836"/>
            <a:ext cx="10012017" cy="9144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Ảnh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hưởng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trực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tiếp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nền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kinh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tế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địa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phương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đất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3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nước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994195706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A6C331-5E9F-45FC-A779-7BC754221A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25287"/>
            <a:ext cx="10515600" cy="848139"/>
          </a:xfrm>
        </p:spPr>
        <p:txBody>
          <a:bodyPr>
            <a:no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sử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5EC2EC5-4E15-41C1-9FF6-FB43D4998D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339" y="861391"/>
            <a:ext cx="11039061" cy="5771322"/>
          </a:xfrm>
        </p:spPr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41362807-9BFB-4F40-AD05-C0A6ABFADC62}"/>
              </a:ext>
            </a:extLst>
          </p:cNvPr>
          <p:cNvSpPr/>
          <p:nvPr/>
        </p:nvSpPr>
        <p:spPr>
          <a:xfrm>
            <a:off x="5284304" y="829916"/>
            <a:ext cx="6205332" cy="343231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liệu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r>
              <a:rPr lang="en-US" sz="27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Dương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Tử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Trung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Quốc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1911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100.000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đồng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bằng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sông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Hồng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năm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1971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khiến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cho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594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chết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hơn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100.000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bị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lang="en-US" sz="27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nặng</a:t>
            </a:r>
            <a:endParaRPr lang="en-US" sz="27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Lũ lụt là gì và vì sao lại có lũ lụt?">
            <a:extLst>
              <a:ext uri="{FF2B5EF4-FFF2-40B4-BE49-F238E27FC236}">
                <a16:creationId xmlns:a16="http://schemas.microsoft.com/office/drawing/2014/main" id="{AE31B23D-3594-4669-BECF-D06CA8E473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339" y="892864"/>
            <a:ext cx="4648201" cy="33693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Arrow: Down 6">
            <a:extLst>
              <a:ext uri="{FF2B5EF4-FFF2-40B4-BE49-F238E27FC236}">
                <a16:creationId xmlns:a16="http://schemas.microsoft.com/office/drawing/2014/main" id="{4BFC4676-1CD7-4D52-B285-6A47CC4F1741}"/>
              </a:ext>
            </a:extLst>
          </p:cNvPr>
          <p:cNvSpPr/>
          <p:nvPr/>
        </p:nvSpPr>
        <p:spPr>
          <a:xfrm>
            <a:off x="2504196" y="4456860"/>
            <a:ext cx="484632" cy="36608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Down 7">
            <a:extLst>
              <a:ext uri="{FF2B5EF4-FFF2-40B4-BE49-F238E27FC236}">
                <a16:creationId xmlns:a16="http://schemas.microsoft.com/office/drawing/2014/main" id="{72D01E77-8B2D-4461-B331-F1EC217D8EDC}"/>
              </a:ext>
            </a:extLst>
          </p:cNvPr>
          <p:cNvSpPr/>
          <p:nvPr/>
        </p:nvSpPr>
        <p:spPr>
          <a:xfrm>
            <a:off x="8527673" y="4417104"/>
            <a:ext cx="484632" cy="366089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ADCD8148-90EE-4B7C-9587-7E4E4B039016}"/>
              </a:ext>
            </a:extLst>
          </p:cNvPr>
          <p:cNvSpPr/>
          <p:nvPr/>
        </p:nvSpPr>
        <p:spPr>
          <a:xfrm>
            <a:off x="912744" y="4923584"/>
            <a:ext cx="3816625" cy="1608494"/>
          </a:xfrm>
          <a:prstGeom prst="ellipse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Dễ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8113BB9E-EB0F-4A53-8539-D025FAB75AA9}"/>
              </a:ext>
            </a:extLst>
          </p:cNvPr>
          <p:cNvSpPr/>
          <p:nvPr/>
        </p:nvSpPr>
        <p:spPr>
          <a:xfrm>
            <a:off x="6002508" y="4866857"/>
            <a:ext cx="5414240" cy="1608493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tính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xác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thực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tăng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sức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thuyết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phục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91664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 animBg="1"/>
      <p:bldP spid="7" grpId="0" animBg="1"/>
      <p:bldP spid="8" grpId="0" animBg="1"/>
      <p:bldP spid="10" grpId="0" animBg="1"/>
      <p:bldP spid="11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79434B-FF81-4DF7-ACE9-6C28EA273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Các tỉnh miền Trung: Vừa phòng chống, vừa khắc phục hậu quả mưa lũ | Báo  Dân tộc và Phát triển">
            <a:extLst>
              <a:ext uri="{FF2B5EF4-FFF2-40B4-BE49-F238E27FC236}">
                <a16:creationId xmlns:a16="http://schemas.microsoft.com/office/drawing/2014/main" id="{DCEB4C99-3056-4462-9BB3-606D05F008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60" y="484394"/>
            <a:ext cx="4767470" cy="2775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Nước rút sau lũ, người dân Quảng Bình bơi trong biển rác">
            <a:extLst>
              <a:ext uri="{FF2B5EF4-FFF2-40B4-BE49-F238E27FC236}">
                <a16:creationId xmlns:a16="http://schemas.microsoft.com/office/drawing/2014/main" id="{EB4E5C89-6B97-45AF-8240-04003379C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3389" y="484394"/>
            <a:ext cx="5624271" cy="619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Nước rút, thành phố Huế ngập trong rác">
            <a:extLst>
              <a:ext uri="{FF2B5EF4-FFF2-40B4-BE49-F238E27FC236}">
                <a16:creationId xmlns:a16="http://schemas.microsoft.com/office/drawing/2014/main" id="{74652DCB-ED62-4708-B69F-73624E78017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612" y="3379304"/>
            <a:ext cx="4891847" cy="32993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484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0" b="-2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4594A5-329D-4BF4-9F2F-99FE4D3CFC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2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III</a:t>
            </a:r>
            <a:r>
              <a:rPr lang="vi-VN" sz="32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pt-BR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ỔNG KẾT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336E761-C28A-46ED-A2CC-CF23C826F591}"/>
              </a:ext>
            </a:extLst>
          </p:cNvPr>
          <p:cNvSpPr/>
          <p:nvPr/>
        </p:nvSpPr>
        <p:spPr>
          <a:xfrm>
            <a:off x="954157" y="1948069"/>
            <a:ext cx="4422912" cy="389614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bg1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2600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ghệ</a:t>
            </a:r>
            <a:r>
              <a:rPr lang="en-US" sz="2600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logic,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rành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mạch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chặt</a:t>
            </a:r>
            <a:r>
              <a:rPr lang="en-US" sz="26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chẽ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vi-VN" sz="2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Cách giải thích đơn giản, rõ ràng, khách quan.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-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Sử</a:t>
            </a:r>
            <a:r>
              <a:rPr lang="en-US" sz="2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2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hiệu</a:t>
            </a:r>
            <a:r>
              <a:rPr lang="en-US" sz="2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quả</a:t>
            </a:r>
            <a:r>
              <a:rPr lang="en-US" sz="2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hình</a:t>
            </a:r>
            <a:r>
              <a:rPr lang="en-US" sz="2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ảnh</a:t>
            </a:r>
            <a:r>
              <a:rPr lang="en-US" sz="2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</a:t>
            </a:r>
            <a:r>
              <a:rPr lang="en-US" sz="2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số</a:t>
            </a:r>
            <a:r>
              <a:rPr lang="en-US" sz="2600" dirty="0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liệu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4638EA6-269E-4D3A-9135-D016B578A4CE}"/>
              </a:ext>
            </a:extLst>
          </p:cNvPr>
          <p:cNvSpPr/>
          <p:nvPr/>
        </p:nvSpPr>
        <p:spPr>
          <a:xfrm>
            <a:off x="5996608" y="1948069"/>
            <a:ext cx="4976192" cy="389613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2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</a:t>
            </a:r>
            <a:r>
              <a:rPr lang="en-US" sz="2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trị</a:t>
            </a:r>
            <a:r>
              <a:rPr lang="en-US" sz="26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 err="1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600" b="1" dirty="0" err="1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ội</a:t>
            </a:r>
            <a:r>
              <a:rPr lang="en-US" sz="26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dung:</a:t>
            </a:r>
            <a:endParaRPr lang="en-US" sz="2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Văn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cập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đến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những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thông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tin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cơ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bản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về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hiện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tượng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lụt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bao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gồm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khái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niệm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nguyên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nhân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,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tác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hại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lũ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lụt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6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gây</a:t>
            </a:r>
            <a:r>
              <a:rPr lang="en-US" sz="26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ra</a:t>
            </a:r>
            <a:endParaRPr lang="en-US" sz="2600" dirty="0"/>
          </a:p>
        </p:txBody>
      </p:sp>
    </p:spTree>
    <p:extLst>
      <p:ext uri="{BB962C8B-B14F-4D97-AF65-F5344CB8AC3E}">
        <p14:creationId xmlns:p14="http://schemas.microsoft.com/office/powerpoint/2010/main" val="9053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BE5B2-FA0E-40E3-86F1-A46A895EE6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98942" y="365126"/>
            <a:ext cx="5754858" cy="1105866"/>
          </a:xfrm>
        </p:spPr>
        <p:txBody>
          <a:bodyPr>
            <a:normAutofit/>
          </a:bodyPr>
          <a:lstStyle/>
          <a:p>
            <a:r>
              <a:rPr lang="vi-VN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IV. Luyện tập</a:t>
            </a:r>
            <a: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3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83647D-5855-4269-8B09-181364D8D91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2516" y="1825624"/>
            <a:ext cx="8567226" cy="4667249"/>
          </a:xfrm>
        </p:spPr>
        <p:txBody>
          <a:bodyPr>
            <a:normAutofit/>
          </a:bodyPr>
          <a:lstStyle/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vi-VN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 sao văn bản 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r>
              <a:rPr lang="en-US" sz="32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 </a:t>
            </a:r>
            <a:r>
              <a:rPr lang="vi-VN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 được coi là</a:t>
            </a:r>
            <a:r>
              <a:rPr lang="nl-NL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loại văn bản thông tin giải thích về một hiện tượng tự nhiên?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nl-NL" sz="3200" b="1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 2: </a:t>
            </a:r>
            <a:r>
              <a:rPr lang="nl-NL" sz="3200" i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 hãy đề xuất một số cách ứng phó khi lũ lụt xảy ra</a:t>
            </a:r>
            <a:endParaRPr lang="en-US" sz="3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2724598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7F973D-719A-4D71-B9CA-802019F6D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963A6-0E12-4297-8E5F-50210E58F9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800258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850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8EAAE0-DB87-4A50-A0F9-A204D83C24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C4159-1E4B-4301-BEEA-CEE1218BFC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E1EB30B-C22A-4163-B847-21060EF93B9C}"/>
              </a:ext>
            </a:extLst>
          </p:cNvPr>
          <p:cNvSpPr/>
          <p:nvPr/>
        </p:nvSpPr>
        <p:spPr>
          <a:xfrm>
            <a:off x="1663046" y="2103782"/>
            <a:ext cx="4545496" cy="2650435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dõi</a:t>
            </a:r>
            <a:r>
              <a:rPr lang="en-US" sz="32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32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endParaRPr lang="en-US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59474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7F7DAB-191C-41B6-AA84-04BAAD595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Mưa lũ gây nhiều thiệt hại cho các địa phương miền Trung - VTV24">
            <a:hlinkClick r:id="" action="ppaction://media"/>
            <a:extLst>
              <a:ext uri="{FF2B5EF4-FFF2-40B4-BE49-F238E27FC236}">
                <a16:creationId xmlns:a16="http://schemas.microsoft.com/office/drawing/2014/main" id="{B0555EF9-C9A7-4A1C-8A37-A06D71C41E16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83097" y="365125"/>
            <a:ext cx="10770704" cy="5811838"/>
          </a:xfrm>
        </p:spPr>
      </p:pic>
    </p:spTree>
    <p:extLst>
      <p:ext uri="{BB962C8B-B14F-4D97-AF65-F5344CB8AC3E}">
        <p14:creationId xmlns:p14="http://schemas.microsoft.com/office/powerpoint/2010/main" val="2369454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C36D62-03EC-4094-9AF0-BEAAF9AF76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F7D1E-0E94-4052-92BE-E76E827006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A0F26153-204C-49F1-97C5-5DF777428221}"/>
              </a:ext>
            </a:extLst>
          </p:cNvPr>
          <p:cNvSpPr/>
          <p:nvPr/>
        </p:nvSpPr>
        <p:spPr>
          <a:xfrm>
            <a:off x="1782111" y="2006600"/>
            <a:ext cx="3710609" cy="3435488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Video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226F321E-3897-4485-A99F-2D19CACA3C29}"/>
              </a:ext>
            </a:extLst>
          </p:cNvPr>
          <p:cNvSpPr/>
          <p:nvPr/>
        </p:nvSpPr>
        <p:spPr>
          <a:xfrm>
            <a:off x="5352044" y="509243"/>
            <a:ext cx="3882886" cy="3215101"/>
          </a:xfrm>
          <a:prstGeom prst="cloudCallou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7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Video? </a:t>
            </a:r>
          </a:p>
        </p:txBody>
      </p:sp>
    </p:spTree>
    <p:extLst>
      <p:ext uri="{BB962C8B-B14F-4D97-AF65-F5344CB8AC3E}">
        <p14:creationId xmlns:p14="http://schemas.microsoft.com/office/powerpoint/2010/main" val="3374973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92CA519A-F9AA-4FE4-948A-F7F5B84D148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97431945"/>
              </p:ext>
            </p:extLst>
          </p:nvPr>
        </p:nvGraphicFramePr>
        <p:xfrm>
          <a:off x="1117436" y="1243134"/>
          <a:ext cx="10442217" cy="3721820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3401621">
                  <a:extLst>
                    <a:ext uri="{9D8B030D-6E8A-4147-A177-3AD203B41FA5}">
                      <a16:colId xmlns:a16="http://schemas.microsoft.com/office/drawing/2014/main" val="2714146629"/>
                    </a:ext>
                  </a:extLst>
                </a:gridCol>
                <a:gridCol w="7040596">
                  <a:extLst>
                    <a:ext uri="{9D8B030D-6E8A-4147-A177-3AD203B41FA5}">
                      <a16:colId xmlns:a16="http://schemas.microsoft.com/office/drawing/2014/main" val="3970351560"/>
                    </a:ext>
                  </a:extLst>
                </a:gridCol>
              </a:tblGrid>
              <a:tr h="611640">
                <a:tc>
                  <a:txBody>
                    <a:bodyPr/>
                    <a:lstStyle/>
                    <a:p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Xuất</a:t>
                      </a:r>
                      <a:r>
                        <a:rPr lang="en-US" sz="2600" dirty="0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dirty="0" err="1">
                          <a:solidFill>
                            <a:schemeClr val="tx1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xứ</a:t>
                      </a: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51151343"/>
                  </a:ext>
                </a:extLst>
              </a:tr>
              <a:tr h="1249270">
                <a:tc>
                  <a:txBody>
                    <a:bodyPr/>
                    <a:lstStyle/>
                    <a:p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loại</a:t>
                      </a: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73736748"/>
                  </a:ext>
                </a:extLst>
              </a:tr>
              <a:tr h="1249270">
                <a:tc>
                  <a:txBody>
                    <a:bodyPr/>
                    <a:lstStyle/>
                    <a:p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tượng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tự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nói</a:t>
                      </a: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đến</a:t>
                      </a: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5869979"/>
                  </a:ext>
                </a:extLst>
              </a:tr>
              <a:tr h="6116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6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PTBĐ </a:t>
                      </a:r>
                      <a:r>
                        <a:rPr lang="en-US" sz="26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chính</a:t>
                      </a:r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6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94854160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653887" y="1978925"/>
            <a:ext cx="69057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751696" y="3294518"/>
            <a:ext cx="6657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653887" y="4360867"/>
            <a:ext cx="6657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Thuyết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minh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77854" y="1274962"/>
            <a:ext cx="6657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khbvptr.vn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007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6" grpId="0"/>
      <p:bldP spid="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4">
            <a:extLst>
              <a:ext uri="{FF2B5EF4-FFF2-40B4-BE49-F238E27FC236}">
                <a16:creationId xmlns:a16="http://schemas.microsoft.com/office/drawing/2014/main" id="{35B1E335-002F-4F0F-9017-5D44F701FA3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39490997"/>
              </p:ext>
            </p:extLst>
          </p:nvPr>
        </p:nvGraphicFramePr>
        <p:xfrm>
          <a:off x="838200" y="755373"/>
          <a:ext cx="10515600" cy="5321869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2726635">
                  <a:extLst>
                    <a:ext uri="{9D8B030D-6E8A-4147-A177-3AD203B41FA5}">
                      <a16:colId xmlns:a16="http://schemas.microsoft.com/office/drawing/2014/main" val="1597031883"/>
                    </a:ext>
                  </a:extLst>
                </a:gridCol>
                <a:gridCol w="7788965">
                  <a:extLst>
                    <a:ext uri="{9D8B030D-6E8A-4147-A177-3AD203B41FA5}">
                      <a16:colId xmlns:a16="http://schemas.microsoft.com/office/drawing/2014/main" val="967809168"/>
                    </a:ext>
                  </a:extLst>
                </a:gridCol>
              </a:tblGrid>
              <a:tr h="2801647">
                <a:tc>
                  <a:txBody>
                    <a:bodyPr/>
                    <a:lstStyle/>
                    <a:p>
                      <a:pPr algn="ctr"/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b="1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Bố</a:t>
                      </a:r>
                      <a:r>
                        <a:rPr lang="en-US" sz="2800" b="1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b="1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cục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23861162"/>
                  </a:ext>
                </a:extLst>
              </a:tr>
              <a:tr h="2520222">
                <a:tc>
                  <a:txBody>
                    <a:bodyPr/>
                    <a:lstStyle/>
                    <a:p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khai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ý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tưởng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thông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tin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văn</a:t>
                      </a:r>
                      <a:r>
                        <a:rPr lang="en-US" sz="280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bản</a:t>
                      </a:r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800" dirty="0">
                        <a:solidFill>
                          <a:schemeClr val="tx1"/>
                        </a:solidFill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86403135"/>
                  </a:ext>
                </a:extLst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3753135" y="1037231"/>
            <a:ext cx="728790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4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1: Sa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dắt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vấn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niệm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lụt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848669" y="3807725"/>
            <a:ext cx="71923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dung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6934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4000" b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DB6A8-C5FA-409A-9E24-882096902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3871" y="298865"/>
            <a:ext cx="6596320" cy="483014"/>
          </a:xfrm>
        </p:spPr>
        <p:txBody>
          <a:bodyPr>
            <a:normAutofit fontScale="90000"/>
          </a:bodyPr>
          <a:lstStyle/>
          <a:p>
            <a:r>
              <a:rPr lang="en-US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II. ĐỌC – HIỂU VĂN BẢN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9AF600-F119-4088-BB81-85494B929D8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781879"/>
            <a:ext cx="10823713" cy="5395084"/>
          </a:xfrm>
        </p:spPr>
        <p:txBody>
          <a:bodyPr>
            <a:normAutofit/>
          </a:bodyPr>
          <a:lstStyle/>
          <a:p>
            <a:pPr marL="514350" indent="-514350" algn="ctr">
              <a:buAutoNum type="arabicPeriod"/>
            </a:pP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pô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Scroll: Horizontal 3">
            <a:extLst>
              <a:ext uri="{FF2B5EF4-FFF2-40B4-BE49-F238E27FC236}">
                <a16:creationId xmlns:a16="http://schemas.microsoft.com/office/drawing/2014/main" id="{5C77CAF5-8DA4-4A93-BB08-936258BAC16B}"/>
              </a:ext>
            </a:extLst>
          </p:cNvPr>
          <p:cNvSpPr/>
          <p:nvPr/>
        </p:nvSpPr>
        <p:spPr>
          <a:xfrm>
            <a:off x="3434506" y="2815894"/>
            <a:ext cx="3882887" cy="4061791"/>
          </a:xfrm>
          <a:prstGeom prst="horizontalScroll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gì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–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Nguyên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tác</a:t>
            </a:r>
            <a:r>
              <a:rPr lang="en-US" sz="2800" i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i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hại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en-US" sz="2800" dirty="0"/>
          </a:p>
        </p:txBody>
      </p:sp>
      <p:sp>
        <p:nvSpPr>
          <p:cNvPr id="5" name="Scroll: Horizontal 4">
            <a:extLst>
              <a:ext uri="{FF2B5EF4-FFF2-40B4-BE49-F238E27FC236}">
                <a16:creationId xmlns:a16="http://schemas.microsoft.com/office/drawing/2014/main" id="{9DB2B8EB-D74E-46CD-83EE-735CBA87E082}"/>
              </a:ext>
            </a:extLst>
          </p:cNvPr>
          <p:cNvSpPr/>
          <p:nvPr/>
        </p:nvSpPr>
        <p:spPr>
          <a:xfrm>
            <a:off x="7447720" y="942575"/>
            <a:ext cx="4214192" cy="3904215"/>
          </a:xfrm>
          <a:prstGeom prst="horizontalScroll">
            <a:avLst/>
          </a:prstGeom>
          <a:solidFill>
            <a:schemeClr val="bg1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Sa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pô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 in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đậm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ngay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đầu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+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Nội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dung: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Nêu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tương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đối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đầy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đủ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ý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chính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của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nhan</a:t>
            </a:r>
            <a:r>
              <a:rPr lang="en-US" sz="28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</a:t>
            </a:r>
            <a:r>
              <a:rPr lang="en-US" sz="28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đề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71543231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E7FCC2-7F38-48C3-888D-ECC71FC3E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238388"/>
          </a:xfrm>
        </p:spPr>
        <p:txBody>
          <a:bodyPr/>
          <a:lstStyle/>
          <a:p>
            <a:r>
              <a:rPr lang="en-US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</a:t>
            </a:r>
            <a:r>
              <a:rPr lang="en-US" sz="3200" b="1" dirty="0" smtClean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đề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cập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đến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18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graphicFrame>
        <p:nvGraphicFramePr>
          <p:cNvPr id="6" name="Content Placeholder 5">
            <a:extLst>
              <a:ext uri="{FF2B5EF4-FFF2-40B4-BE49-F238E27FC236}">
                <a16:creationId xmlns:a16="http://schemas.microsoft.com/office/drawing/2014/main" id="{2CC4E718-427A-46BA-85D8-C1CB1892D44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74581404"/>
              </p:ext>
            </p:extLst>
          </p:nvPr>
        </p:nvGraphicFramePr>
        <p:xfrm>
          <a:off x="771939" y="1600338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77A45E77-9FBA-4287-AF9D-41E4E3114DF3}"/>
              </a:ext>
            </a:extLst>
          </p:cNvPr>
          <p:cNvSpPr/>
          <p:nvPr/>
        </p:nvSpPr>
        <p:spPr>
          <a:xfrm>
            <a:off x="1106557" y="2240774"/>
            <a:ext cx="609600" cy="45057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4DF9742-185D-44AC-8C40-7FC9CDFF7C89}"/>
              </a:ext>
            </a:extLst>
          </p:cNvPr>
          <p:cNvSpPr/>
          <p:nvPr/>
        </p:nvSpPr>
        <p:spPr>
          <a:xfrm>
            <a:off x="1106557" y="4842806"/>
            <a:ext cx="609600" cy="450574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864E310-A473-4009-88D8-A5D221F4B551}"/>
              </a:ext>
            </a:extLst>
          </p:cNvPr>
          <p:cNvSpPr/>
          <p:nvPr/>
        </p:nvSpPr>
        <p:spPr>
          <a:xfrm>
            <a:off x="1305340" y="3541790"/>
            <a:ext cx="609600" cy="450574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1866691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6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257388-9FE7-4534-A757-370D1F093C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19269"/>
            <a:ext cx="2395330" cy="1020417"/>
          </a:xfrm>
        </p:spPr>
        <p:txBody>
          <a:bodyPr>
            <a:noAutofit/>
          </a:bodyPr>
          <a:lstStyle/>
          <a:p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a.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Khái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niệm</a:t>
            </a:r>
            <a:r>
              <a:rPr lang="en-US" sz="24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/>
            </a:r>
            <a:b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US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3CACB5-62B9-4B12-B81E-B2DD0F4ABD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821635"/>
            <a:ext cx="10515600" cy="535532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endParaRPr lang="en-US" sz="2400" dirty="0"/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21E51D39-771C-495F-93AB-A0D62C35B6C6}"/>
              </a:ext>
            </a:extLst>
          </p:cNvPr>
          <p:cNvSpPr/>
          <p:nvPr/>
        </p:nvSpPr>
        <p:spPr>
          <a:xfrm>
            <a:off x="662609" y="1332506"/>
            <a:ext cx="5724939" cy="231620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:……………………………………..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loại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:………………………………..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9C8BE6DB-AAEA-4908-BFEE-E3A92463E9F4}"/>
              </a:ext>
            </a:extLst>
          </p:cNvPr>
          <p:cNvSpPr/>
          <p:nvPr/>
        </p:nvSpPr>
        <p:spPr>
          <a:xfrm>
            <a:off x="6526694" y="1332506"/>
            <a:ext cx="5387009" cy="2298589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:…………………………………..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………………………………………….</a:t>
            </a:r>
            <a:endParaRPr lang="en-US" sz="2400" dirty="0"/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FF981B30-35AE-4A45-8FFE-15841BBBB6C8}"/>
              </a:ext>
            </a:extLst>
          </p:cNvPr>
          <p:cNvSpPr/>
          <p:nvPr/>
        </p:nvSpPr>
        <p:spPr>
          <a:xfrm>
            <a:off x="662610" y="3754734"/>
            <a:ext cx="11251094" cy="1903943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Wingdings" panose="05000000000000000000" pitchFamily="2" charset="2"/>
              <a:buChar char=""/>
              <a:tabLst>
                <a:tab pos="1386840" algn="l"/>
              </a:tabLs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lụt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:………………………………………………………………………………...</a:t>
            </a:r>
          </a:p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……………………………………………..........................................................................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……………………………………………………………………………………………..</a:t>
            </a:r>
            <a:endParaRPr lang="en-US" sz="2400" dirty="0"/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D8B5F216-4664-416D-8773-F42994C968A0}"/>
              </a:ext>
            </a:extLst>
          </p:cNvPr>
          <p:cNvSpPr/>
          <p:nvPr/>
        </p:nvSpPr>
        <p:spPr>
          <a:xfrm>
            <a:off x="662610" y="5764696"/>
            <a:ext cx="11251094" cy="971767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>
              <a:lnSpc>
                <a:spcPct val="107000"/>
              </a:lnSpc>
              <a:spcAft>
                <a:spcPts val="800"/>
              </a:spcAft>
              <a:tabLst>
                <a:tab pos="1386840" algn="l"/>
              </a:tabLst>
            </a:pP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cách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trình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thông</a:t>
            </a:r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tin:</a:t>
            </a:r>
          </a:p>
          <a:p>
            <a:r>
              <a:rPr lang="en-US" sz="2400" dirty="0"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………………………………………………………………………………………………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403590307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3" grpId="0" animBg="1"/>
      <p:bldP spid="14" grpId="0" animBg="1"/>
      <p:bldP spid="15" grpId="0" animBg="1"/>
      <p:bldP spid="1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453</TotalTime>
  <Words>685</Words>
  <Application>Microsoft Office PowerPoint</Application>
  <PresentationFormat>Widescreen</PresentationFormat>
  <Paragraphs>82</Paragraphs>
  <Slides>17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Wingdings</vt:lpstr>
      <vt:lpstr>Office Theme</vt:lpstr>
      <vt:lpstr> Tiết 37, 38 THỰC HÀNH ĐỌC HIỂU: LŨ LỤT LÀ GÌ? NGUYÊN NHÂN VÀ TÁC HẠI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II. ĐỌC – HIỂU VĂN BẢN</vt:lpstr>
      <vt:lpstr>1. Những thông tin được đề cập đến trong văn bản </vt:lpstr>
      <vt:lpstr>a. Khái niệm  </vt:lpstr>
      <vt:lpstr>PowerPoint Presentation</vt:lpstr>
      <vt:lpstr>PowerPoint Presentation</vt:lpstr>
      <vt:lpstr>c. Tác hại của lũ lụt </vt:lpstr>
      <vt:lpstr>2. Hình ảnh và số liệu được sử dụng trong văn bản </vt:lpstr>
      <vt:lpstr>PowerPoint Presentation</vt:lpstr>
      <vt:lpstr>III. TỔNG KẾT </vt:lpstr>
      <vt:lpstr>IV. Luyện tập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THỰC HÀNH ĐỌC HIỂU: LŨ LỤT LÀ GÌ? NGUYÊN NHÂN VÀ TÁC HẠI</dc:title>
  <dc:creator>shun nosuke</dc:creator>
  <cp:lastModifiedBy>Nguyễn Thùy</cp:lastModifiedBy>
  <cp:revision>15</cp:revision>
  <dcterms:created xsi:type="dcterms:W3CDTF">2023-06-27T15:05:01Z</dcterms:created>
  <dcterms:modified xsi:type="dcterms:W3CDTF">2024-11-12T06:48:17Z</dcterms:modified>
</cp:coreProperties>
</file>