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1" r:id="rId2"/>
    <p:sldId id="256" r:id="rId3"/>
    <p:sldId id="275" r:id="rId4"/>
    <p:sldId id="346" r:id="rId5"/>
    <p:sldId id="302" r:id="rId6"/>
    <p:sldId id="352" r:id="rId7"/>
    <p:sldId id="348" r:id="rId8"/>
    <p:sldId id="336" r:id="rId9"/>
    <p:sldId id="337" r:id="rId10"/>
    <p:sldId id="338" r:id="rId11"/>
    <p:sldId id="339" r:id="rId12"/>
    <p:sldId id="349" r:id="rId13"/>
    <p:sldId id="335" r:id="rId14"/>
    <p:sldId id="340" r:id="rId15"/>
    <p:sldId id="353" r:id="rId16"/>
    <p:sldId id="313" r:id="rId17"/>
    <p:sldId id="333" r:id="rId18"/>
    <p:sldId id="350" r:id="rId19"/>
    <p:sldId id="344" r:id="rId20"/>
    <p:sldId id="351" r:id="rId21"/>
    <p:sldId id="314" r:id="rId22"/>
    <p:sldId id="330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FFDAAB"/>
    <a:srgbClr val="00A9A5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CF7C95-E03F-4457-A3B8-E0D77DE7AA91}" v="257" dt="2022-01-21T03:03:38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7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54CF7C95-E03F-4457-A3B8-E0D77DE7AA91}"/>
    <pc:docChg chg="undo custSel addSld delSld modSld sldOrd">
      <pc:chgData name="Thuy Linh Do" userId="f60f9f76584ec879" providerId="LiveId" clId="{54CF7C95-E03F-4457-A3B8-E0D77DE7AA91}" dt="2022-01-21T03:03:40.596" v="2953" actId="1076"/>
      <pc:docMkLst>
        <pc:docMk/>
      </pc:docMkLst>
      <pc:sldChg chg="modSp mod">
        <pc:chgData name="Thuy Linh Do" userId="f60f9f76584ec879" providerId="LiveId" clId="{54CF7C95-E03F-4457-A3B8-E0D77DE7AA91}" dt="2022-01-21T01:24:24.603" v="33" actId="14100"/>
        <pc:sldMkLst>
          <pc:docMk/>
          <pc:sldMk cId="252621157" sldId="256"/>
        </pc:sldMkLst>
        <pc:spChg chg="mod">
          <ac:chgData name="Thuy Linh Do" userId="f60f9f76584ec879" providerId="LiveId" clId="{54CF7C95-E03F-4457-A3B8-E0D77DE7AA91}" dt="2022-01-21T01:24:24.603" v="33" actId="14100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3:42.682" v="3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3:29.176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4:47.831" v="34"/>
        <pc:sldMkLst>
          <pc:docMk/>
          <pc:sldMk cId="2021924275" sldId="275"/>
        </pc:sldMkLst>
        <pc:spChg chg="mod">
          <ac:chgData name="Thuy Linh Do" userId="f60f9f76584ec879" providerId="LiveId" clId="{54CF7C95-E03F-4457-A3B8-E0D77DE7AA91}" dt="2022-01-21T01:24:47.831" v="34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54CF7C95-E03F-4457-A3B8-E0D77DE7AA91}" dt="2022-01-21T02:07:33.251" v="962" actId="1076"/>
        <pc:sldMkLst>
          <pc:docMk/>
          <pc:sldMk cId="1529224504" sldId="276"/>
        </pc:sldMkLst>
        <pc:spChg chg="mod">
          <ac:chgData name="Thuy Linh Do" userId="f60f9f76584ec879" providerId="LiveId" clId="{54CF7C95-E03F-4457-A3B8-E0D77DE7AA91}" dt="2022-01-21T01:53:44.676" v="429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52:54.543" v="428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y Linh Do" userId="f60f9f76584ec879" providerId="LiveId" clId="{54CF7C95-E03F-4457-A3B8-E0D77DE7AA91}" dt="2022-01-21T02:07:33.251" v="962" actId="1076"/>
          <ac:picMkLst>
            <pc:docMk/>
            <pc:sldMk cId="1529224504" sldId="276"/>
            <ac:picMk id="3" creationId="{C3124C72-84F9-475A-A842-7E1C5FA5B14B}"/>
          </ac:picMkLst>
        </pc:picChg>
        <pc:picChg chg="del">
          <ac:chgData name="Thuy Linh Do" userId="f60f9f76584ec879" providerId="LiveId" clId="{54CF7C95-E03F-4457-A3B8-E0D77DE7AA91}" dt="2022-01-21T02:07:24.298" v="958" actId="478"/>
          <ac:picMkLst>
            <pc:docMk/>
            <pc:sldMk cId="1529224504" sldId="276"/>
            <ac:picMk id="2050" creationId="{F2C1C8A3-3266-4921-BF9D-718263B9B8FB}"/>
          </ac:picMkLst>
        </pc:picChg>
      </pc:sldChg>
      <pc:sldChg chg="addSp delSp modSp mod">
        <pc:chgData name="Thuy Linh Do" userId="f60f9f76584ec879" providerId="LiveId" clId="{54CF7C95-E03F-4457-A3B8-E0D77DE7AA91}" dt="2022-01-21T01:28:55.915" v="114" actId="113"/>
        <pc:sldMkLst>
          <pc:docMk/>
          <pc:sldMk cId="3404845292" sldId="279"/>
        </pc:sldMkLst>
        <pc:spChg chg="del">
          <ac:chgData name="Thuy Linh Do" userId="f60f9f76584ec879" providerId="LiveId" clId="{54CF7C95-E03F-4457-A3B8-E0D77DE7AA91}" dt="2022-01-21T01:27:42.079" v="92" actId="478"/>
          <ac:spMkLst>
            <pc:docMk/>
            <pc:sldMk cId="3404845292" sldId="279"/>
            <ac:spMk id="2" creationId="{00000000-0000-0000-0000-000000000000}"/>
          </ac:spMkLst>
        </pc:spChg>
        <pc:spChg chg="del mod">
          <ac:chgData name="Thuy Linh Do" userId="f60f9f76584ec879" providerId="LiveId" clId="{54CF7C95-E03F-4457-A3B8-E0D77DE7AA91}" dt="2022-01-21T01:27:46.636" v="95" actId="478"/>
          <ac:spMkLst>
            <pc:docMk/>
            <pc:sldMk cId="3404845292" sldId="279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27:48.036" v="96" actId="478"/>
          <ac:spMkLst>
            <pc:docMk/>
            <pc:sldMk cId="3404845292" sldId="279"/>
            <ac:spMk id="4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27:50.055" v="97" actId="478"/>
          <ac:spMkLst>
            <pc:docMk/>
            <pc:sldMk cId="3404845292" sldId="279"/>
            <ac:spMk id="5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1:28:55.915" v="114" actId="113"/>
          <ac:spMkLst>
            <pc:docMk/>
            <pc:sldMk cId="3404845292" sldId="279"/>
            <ac:spMk id="6" creationId="{16F7E6E1-ABF7-473F-9713-E0D3F31998A8}"/>
          </ac:spMkLst>
        </pc:spChg>
        <pc:spChg chg="del">
          <ac:chgData name="Thuy Linh Do" userId="f60f9f76584ec879" providerId="LiveId" clId="{54CF7C95-E03F-4457-A3B8-E0D77DE7AA91}" dt="2022-01-21T01:27:52.374" v="98" actId="478"/>
          <ac:spMkLst>
            <pc:docMk/>
            <pc:sldMk cId="3404845292" sldId="279"/>
            <ac:spMk id="9" creationId="{1D874280-CFDB-4B68-98C0-25784CA11763}"/>
          </ac:spMkLst>
        </pc:spChg>
      </pc:sldChg>
      <pc:sldChg chg="addSp delSp modSp mod">
        <pc:chgData name="Thuy Linh Do" userId="f60f9f76584ec879" providerId="LiveId" clId="{54CF7C95-E03F-4457-A3B8-E0D77DE7AA91}" dt="2022-01-21T01:37:27.583" v="178" actId="1076"/>
        <pc:sldMkLst>
          <pc:docMk/>
          <pc:sldMk cId="3563799751" sldId="281"/>
        </pc:sldMkLst>
        <pc:spChg chg="mod">
          <ac:chgData name="Thuy Linh Do" userId="f60f9f76584ec879" providerId="LiveId" clId="{54CF7C95-E03F-4457-A3B8-E0D77DE7AA91}" dt="2022-01-21T01:34:58.568" v="173" actId="113"/>
          <ac:spMkLst>
            <pc:docMk/>
            <pc:sldMk cId="3563799751" sldId="281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34:21.897" v="152" actId="478"/>
          <ac:spMkLst>
            <pc:docMk/>
            <pc:sldMk cId="3563799751" sldId="281"/>
            <ac:spMk id="10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34:23.766" v="153" actId="478"/>
          <ac:spMkLst>
            <pc:docMk/>
            <pc:sldMk cId="3563799751" sldId="281"/>
            <ac:spMk id="12" creationId="{103F3E46-CD1A-420A-BD5A-DDA614180BC4}"/>
          </ac:spMkLst>
        </pc:spChg>
        <pc:spChg chg="del">
          <ac:chgData name="Thuy Linh Do" userId="f60f9f76584ec879" providerId="LiveId" clId="{54CF7C95-E03F-4457-A3B8-E0D77DE7AA91}" dt="2022-01-21T01:34:25.930" v="154" actId="478"/>
          <ac:spMkLst>
            <pc:docMk/>
            <pc:sldMk cId="3563799751" sldId="281"/>
            <ac:spMk id="14" creationId="{B0119CD9-A511-416F-ACB7-91EAFAD4BFC3}"/>
          </ac:spMkLst>
        </pc:spChg>
        <pc:picChg chg="add mod">
          <ac:chgData name="Thuy Linh Do" userId="f60f9f76584ec879" providerId="LiveId" clId="{54CF7C95-E03F-4457-A3B8-E0D77DE7AA91}" dt="2022-01-21T01:37:27.583" v="178" actId="1076"/>
          <ac:picMkLst>
            <pc:docMk/>
            <pc:sldMk cId="3563799751" sldId="281"/>
            <ac:picMk id="11" creationId="{0678AE76-D76B-4635-9BB7-B287C59046C3}"/>
          </ac:picMkLst>
        </pc:picChg>
        <pc:cxnChg chg="del">
          <ac:chgData name="Thuy Linh Do" userId="f60f9f76584ec879" providerId="LiveId" clId="{54CF7C95-E03F-4457-A3B8-E0D77DE7AA91}" dt="2022-01-21T01:34:18.782" v="150" actId="478"/>
          <ac:cxnSpMkLst>
            <pc:docMk/>
            <pc:sldMk cId="3563799751" sldId="281"/>
            <ac:cxnSpMk id="6" creationId="{F2114839-8343-433A-B5C1-E4F7CFAB2C16}"/>
          </ac:cxnSpMkLst>
        </pc:cxnChg>
        <pc:cxnChg chg="del mod">
          <ac:chgData name="Thuy Linh Do" userId="f60f9f76584ec879" providerId="LiveId" clId="{54CF7C95-E03F-4457-A3B8-E0D77DE7AA91}" dt="2022-01-21T01:34:17.325" v="149" actId="478"/>
          <ac:cxnSpMkLst>
            <pc:docMk/>
            <pc:sldMk cId="3563799751" sldId="281"/>
            <ac:cxnSpMk id="9" creationId="{139F0F7A-C349-4C0D-A685-1BFE56BC0638}"/>
          </ac:cxnSpMkLst>
        </pc:cxnChg>
        <pc:cxnChg chg="del">
          <ac:chgData name="Thuy Linh Do" userId="f60f9f76584ec879" providerId="LiveId" clId="{54CF7C95-E03F-4457-A3B8-E0D77DE7AA91}" dt="2022-01-21T01:34:19.901" v="151" actId="478"/>
          <ac:cxnSpMkLst>
            <pc:docMk/>
            <pc:sldMk cId="3563799751" sldId="281"/>
            <ac:cxnSpMk id="17" creationId="{6401D49A-EE69-4CA3-BA12-B7CE46D9DF65}"/>
          </ac:cxnSpMkLst>
        </pc:cxnChg>
      </pc:sldChg>
      <pc:sldChg chg="modSp mod">
        <pc:chgData name="Thuy Linh Do" userId="f60f9f76584ec879" providerId="LiveId" clId="{54CF7C95-E03F-4457-A3B8-E0D77DE7AA91}" dt="2022-01-21T01:26:54.724" v="78" actId="1076"/>
        <pc:sldMkLst>
          <pc:docMk/>
          <pc:sldMk cId="658201877" sldId="302"/>
        </pc:sldMkLst>
        <pc:spChg chg="mod">
          <ac:chgData name="Thuy Linh Do" userId="f60f9f76584ec879" providerId="LiveId" clId="{54CF7C95-E03F-4457-A3B8-E0D77DE7AA91}" dt="2022-01-21T01:25:04.448" v="51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5:19.230" v="63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45.932" v="76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49.781" v="77" actId="107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54.724" v="78" actId="1076"/>
          <ac:spMkLst>
            <pc:docMk/>
            <pc:sldMk cId="658201877" sldId="302"/>
            <ac:spMk id="29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7:25.654" v="91" actId="20577"/>
        <pc:sldMkLst>
          <pc:docMk/>
          <pc:sldMk cId="1899537031" sldId="308"/>
        </pc:sldMkLst>
        <pc:spChg chg="mod">
          <ac:chgData name="Thuy Linh Do" userId="f60f9f76584ec879" providerId="LiveId" clId="{54CF7C95-E03F-4457-A3B8-E0D77DE7AA91}" dt="2022-01-21T01:27:25.654" v="91" actId="20577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9:25.219" v="148" actId="20577"/>
        <pc:sldMkLst>
          <pc:docMk/>
          <pc:sldMk cId="3326368629" sldId="309"/>
        </pc:sldMkLst>
        <pc:spChg chg="mod">
          <ac:chgData name="Thuy Linh Do" userId="f60f9f76584ec879" providerId="LiveId" clId="{54CF7C95-E03F-4457-A3B8-E0D77DE7AA91}" dt="2022-01-21T01:29:18.597" v="137" actId="20577"/>
          <ac:spMkLst>
            <pc:docMk/>
            <pc:sldMk cId="3326368629" sldId="309"/>
            <ac:spMk id="16" creationId="{515449FB-91CB-43CB-9D01-F6732CB91BB0}"/>
          </ac:spMkLst>
        </pc:spChg>
        <pc:spChg chg="mod">
          <ac:chgData name="Thuy Linh Do" userId="f60f9f76584ec879" providerId="LiveId" clId="{54CF7C95-E03F-4457-A3B8-E0D77DE7AA91}" dt="2022-01-21T01:29:25.219" v="148" actId="20577"/>
          <ac:spMkLst>
            <pc:docMk/>
            <pc:sldMk cId="3326368629" sldId="309"/>
            <ac:spMk id="17" creationId="{65B238F4-108F-446C-8C12-223F7755D607}"/>
          </ac:spMkLst>
        </pc:spChg>
      </pc:sldChg>
      <pc:sldChg chg="addSp delSp modSp mod">
        <pc:chgData name="Thuy Linh Do" userId="f60f9f76584ec879" providerId="LiveId" clId="{54CF7C95-E03F-4457-A3B8-E0D77DE7AA91}" dt="2022-01-21T01:51:19.817" v="427"/>
        <pc:sldMkLst>
          <pc:docMk/>
          <pc:sldMk cId="2954983036" sldId="310"/>
        </pc:sldMkLst>
        <pc:spChg chg="del">
          <ac:chgData name="Thuy Linh Do" userId="f60f9f76584ec879" providerId="LiveId" clId="{54CF7C95-E03F-4457-A3B8-E0D77DE7AA91}" dt="2022-01-21T01:51:14.326" v="424" actId="478"/>
          <ac:spMkLst>
            <pc:docMk/>
            <pc:sldMk cId="2954983036" sldId="310"/>
            <ac:spMk id="13" creationId="{7A8AB6AD-6FF4-41FE-8992-0D7EBD60C11C}"/>
          </ac:spMkLst>
        </pc:spChg>
        <pc:spChg chg="del">
          <ac:chgData name="Thuy Linh Do" userId="f60f9f76584ec879" providerId="LiveId" clId="{54CF7C95-E03F-4457-A3B8-E0D77DE7AA91}" dt="2022-01-21T01:51:16.616" v="425" actId="478"/>
          <ac:spMkLst>
            <pc:docMk/>
            <pc:sldMk cId="2954983036" sldId="310"/>
            <ac:spMk id="14" creationId="{0449BF0E-136E-486D-AE60-7B3107BE3FBB}"/>
          </ac:spMkLst>
        </pc:spChg>
        <pc:spChg chg="del">
          <ac:chgData name="Thuy Linh Do" userId="f60f9f76584ec879" providerId="LiveId" clId="{54CF7C95-E03F-4457-A3B8-E0D77DE7AA91}" dt="2022-01-21T01:51:18.145" v="426" actId="478"/>
          <ac:spMkLst>
            <pc:docMk/>
            <pc:sldMk cId="2954983036" sldId="310"/>
            <ac:spMk id="15" creationId="{3FCDE063-3C2E-4BA9-B548-59BEC8DB15ED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6" creationId="{8D40DAB0-6673-4BC3-9023-C3CFEAB481EA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7" creationId="{FF66120A-F1DF-4896-BBD7-DC7989B5163D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8" creationId="{E461A09B-3623-4B75-AC1C-458B47967572}"/>
          </ac:spMkLst>
        </pc:spChg>
      </pc:sldChg>
      <pc:sldChg chg="del">
        <pc:chgData name="Thuy Linh Do" userId="f60f9f76584ec879" providerId="LiveId" clId="{54CF7C95-E03F-4457-A3B8-E0D77DE7AA91}" dt="2022-01-21T02:54:21.669" v="2925" actId="2696"/>
        <pc:sldMkLst>
          <pc:docMk/>
          <pc:sldMk cId="3194032739" sldId="311"/>
        </pc:sldMkLst>
      </pc:sldChg>
      <pc:sldChg chg="addSp delSp modSp mod delAnim">
        <pc:chgData name="Thuy Linh Do" userId="f60f9f76584ec879" providerId="LiveId" clId="{54CF7C95-E03F-4457-A3B8-E0D77DE7AA91}" dt="2022-01-21T02:32:52.468" v="2066" actId="20577"/>
        <pc:sldMkLst>
          <pc:docMk/>
          <pc:sldMk cId="626516812" sldId="313"/>
        </pc:sldMkLst>
        <pc:spChg chg="del">
          <ac:chgData name="Thuy Linh Do" userId="f60f9f76584ec879" providerId="LiveId" clId="{54CF7C95-E03F-4457-A3B8-E0D77DE7AA91}" dt="2022-01-21T02:26:53.900" v="1944" actId="478"/>
          <ac:spMkLst>
            <pc:docMk/>
            <pc:sldMk cId="626516812" sldId="313"/>
            <ac:spMk id="2" creationId="{73080AE8-4467-4415-B33B-BFF6B778FB49}"/>
          </ac:spMkLst>
        </pc:spChg>
        <pc:spChg chg="del mod">
          <ac:chgData name="Thuy Linh Do" userId="f60f9f76584ec879" providerId="LiveId" clId="{54CF7C95-E03F-4457-A3B8-E0D77DE7AA91}" dt="2022-01-21T02:26:48.363" v="1939" actId="478"/>
          <ac:spMkLst>
            <pc:docMk/>
            <pc:sldMk cId="626516812" sldId="313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26:53.301" v="1943" actId="478"/>
          <ac:spMkLst>
            <pc:docMk/>
            <pc:sldMk cId="626516812" sldId="313"/>
            <ac:spMk id="10" creationId="{E96ECBDE-C9AE-405F-8A97-9005A1AB042D}"/>
          </ac:spMkLst>
        </pc:spChg>
        <pc:spChg chg="mod">
          <ac:chgData name="Thuy Linh Do" userId="f60f9f76584ec879" providerId="LiveId" clId="{54CF7C95-E03F-4457-A3B8-E0D77DE7AA91}" dt="2022-01-21T02:32:52.468" v="2066" actId="20577"/>
          <ac:spMkLst>
            <pc:docMk/>
            <pc:sldMk cId="626516812" sldId="313"/>
            <ac:spMk id="1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2:26:42.336" v="1937" actId="20577"/>
          <ac:spMkLst>
            <pc:docMk/>
            <pc:sldMk cId="626516812" sldId="313"/>
            <ac:spMk id="12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26:52.517" v="1942" actId="478"/>
          <ac:spMkLst>
            <pc:docMk/>
            <pc:sldMk cId="626516812" sldId="313"/>
            <ac:spMk id="13" creationId="{A8F67E31-03E2-4AA4-B743-196FD6BE24F5}"/>
          </ac:spMkLst>
        </pc:spChg>
        <pc:spChg chg="del">
          <ac:chgData name="Thuy Linh Do" userId="f60f9f76584ec879" providerId="LiveId" clId="{54CF7C95-E03F-4457-A3B8-E0D77DE7AA91}" dt="2022-01-21T02:26:51.767" v="1941" actId="478"/>
          <ac:spMkLst>
            <pc:docMk/>
            <pc:sldMk cId="626516812" sldId="313"/>
            <ac:spMk id="14" creationId="{3BF32DF4-2966-4F64-8655-4E064152CE9B}"/>
          </ac:spMkLst>
        </pc:spChg>
        <pc:spChg chg="del">
          <ac:chgData name="Thuy Linh Do" userId="f60f9f76584ec879" providerId="LiveId" clId="{54CF7C95-E03F-4457-A3B8-E0D77DE7AA91}" dt="2022-01-21T02:26:50.822" v="1940" actId="478"/>
          <ac:spMkLst>
            <pc:docMk/>
            <pc:sldMk cId="626516812" sldId="313"/>
            <ac:spMk id="15" creationId="{7300BCB9-3EB3-4A29-8BDC-8421BAB670DE}"/>
          </ac:spMkLst>
        </pc:spChg>
        <pc:graphicFrameChg chg="add mod modGraphic">
          <ac:chgData name="Thuy Linh Do" userId="f60f9f76584ec879" providerId="LiveId" clId="{54CF7C95-E03F-4457-A3B8-E0D77DE7AA91}" dt="2022-01-21T02:32:23.906" v="2052" actId="20577"/>
          <ac:graphicFrameMkLst>
            <pc:docMk/>
            <pc:sldMk cId="626516812" sldId="313"/>
            <ac:graphicFrameMk id="4" creationId="{FC656629-84D0-4AA5-914F-BF38C617AEDD}"/>
          </ac:graphicFrameMkLst>
        </pc:graphicFrameChg>
        <pc:picChg chg="add mod">
          <ac:chgData name="Thuy Linh Do" userId="f60f9f76584ec879" providerId="LiveId" clId="{54CF7C95-E03F-4457-A3B8-E0D77DE7AA91}" dt="2022-01-21T02:28:51.225" v="1950" actId="1076"/>
          <ac:picMkLst>
            <pc:docMk/>
            <pc:sldMk cId="626516812" sldId="313"/>
            <ac:picMk id="3074" creationId="{6C3F27A2-49A1-45D9-B1F7-CE146214729F}"/>
          </ac:picMkLst>
        </pc:picChg>
        <pc:picChg chg="add mod">
          <ac:chgData name="Thuy Linh Do" userId="f60f9f76584ec879" providerId="LiveId" clId="{54CF7C95-E03F-4457-A3B8-E0D77DE7AA91}" dt="2022-01-21T02:29:32.474" v="1955" actId="14100"/>
          <ac:picMkLst>
            <pc:docMk/>
            <pc:sldMk cId="626516812" sldId="313"/>
            <ac:picMk id="3076" creationId="{9883DE30-438C-4FD6-B5FE-421D34DAF854}"/>
          </ac:picMkLst>
        </pc:picChg>
        <pc:picChg chg="del">
          <ac:chgData name="Thuy Linh Do" userId="f60f9f76584ec879" providerId="LiveId" clId="{54CF7C95-E03F-4457-A3B8-E0D77DE7AA91}" dt="2022-01-21T02:27:21.150" v="1945" actId="478"/>
          <ac:picMkLst>
            <pc:docMk/>
            <pc:sldMk cId="626516812" sldId="313"/>
            <ac:picMk id="9220" creationId="{00000000-0000-0000-0000-000000000000}"/>
          </ac:picMkLst>
        </pc:picChg>
      </pc:sldChg>
      <pc:sldChg chg="addSp delSp modSp mod">
        <pc:chgData name="Thuy Linh Do" userId="f60f9f76584ec879" providerId="LiveId" clId="{54CF7C95-E03F-4457-A3B8-E0D77DE7AA91}" dt="2022-01-21T03:03:40.596" v="2953" actId="1076"/>
        <pc:sldMkLst>
          <pc:docMk/>
          <pc:sldMk cId="2275727840" sldId="314"/>
        </pc:sldMkLst>
        <pc:spChg chg="del">
          <ac:chgData name="Thuy Linh Do" userId="f60f9f76584ec879" providerId="LiveId" clId="{54CF7C95-E03F-4457-A3B8-E0D77DE7AA91}" dt="2022-01-21T03:03:35.983" v="2951" actId="478"/>
          <ac:spMkLst>
            <pc:docMk/>
            <pc:sldMk cId="2275727840" sldId="314"/>
            <ac:spMk id="9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3:03:40.596" v="2953" actId="1076"/>
          <ac:spMkLst>
            <pc:docMk/>
            <pc:sldMk cId="2275727840" sldId="314"/>
            <ac:spMk id="14" creationId="{1613D4C4-E56E-42C0-9D73-FAB4102080B1}"/>
          </ac:spMkLst>
        </pc:spChg>
      </pc:sldChg>
      <pc:sldChg chg="addSp delSp modSp mod">
        <pc:chgData name="Thuy Linh Do" userId="f60f9f76584ec879" providerId="LiveId" clId="{54CF7C95-E03F-4457-A3B8-E0D77DE7AA91}" dt="2022-01-21T02:07:05.594" v="957" actId="14100"/>
        <pc:sldMkLst>
          <pc:docMk/>
          <pc:sldMk cId="3280264759" sldId="326"/>
        </pc:sldMkLst>
        <pc:spChg chg="mod">
          <ac:chgData name="Thuy Linh Do" userId="f60f9f76584ec879" providerId="LiveId" clId="{54CF7C95-E03F-4457-A3B8-E0D77DE7AA91}" dt="2022-01-21T02:06:03.803" v="952"/>
          <ac:spMkLst>
            <pc:docMk/>
            <pc:sldMk cId="3280264759" sldId="326"/>
            <ac:spMk id="15" creationId="{00000000-0000-0000-0000-000000000000}"/>
          </ac:spMkLst>
        </pc:spChg>
        <pc:picChg chg="add mod">
          <ac:chgData name="Thuy Linh Do" userId="f60f9f76584ec879" providerId="LiveId" clId="{54CF7C95-E03F-4457-A3B8-E0D77DE7AA91}" dt="2022-01-21T02:07:05.594" v="957" actId="14100"/>
          <ac:picMkLst>
            <pc:docMk/>
            <pc:sldMk cId="3280264759" sldId="326"/>
            <ac:picMk id="1026" creationId="{C29FE307-9FE9-48F7-960A-4F5C8B01F362}"/>
          </ac:picMkLst>
        </pc:picChg>
        <pc:picChg chg="del">
          <ac:chgData name="Thuy Linh Do" userId="f60f9f76584ec879" providerId="LiveId" clId="{54CF7C95-E03F-4457-A3B8-E0D77DE7AA91}" dt="2022-01-21T02:06:58.843" v="954" actId="478"/>
          <ac:picMkLst>
            <pc:docMk/>
            <pc:sldMk cId="3280264759" sldId="326"/>
            <ac:picMk id="3074" creationId="{8994C64A-063E-40DB-8BD0-ED591E56DEDC}"/>
          </ac:picMkLst>
        </pc:picChg>
        <pc:picChg chg="del">
          <ac:chgData name="Thuy Linh Do" userId="f60f9f76584ec879" providerId="LiveId" clId="{54CF7C95-E03F-4457-A3B8-E0D77DE7AA91}" dt="2022-01-21T02:06:57.514" v="953" actId="478"/>
          <ac:picMkLst>
            <pc:docMk/>
            <pc:sldMk cId="3280264759" sldId="326"/>
            <ac:picMk id="3076" creationId="{116E8CA7-A6BE-486A-B753-C5D63C8967F6}"/>
          </ac:picMkLst>
        </pc:picChg>
      </pc:sldChg>
      <pc:sldChg chg="del">
        <pc:chgData name="Thuy Linh Do" userId="f60f9f76584ec879" providerId="LiveId" clId="{54CF7C95-E03F-4457-A3B8-E0D77DE7AA91}" dt="2022-01-21T03:03:04.442" v="2948" actId="2696"/>
        <pc:sldMkLst>
          <pc:docMk/>
          <pc:sldMk cId="1480562979" sldId="329"/>
        </pc:sldMkLst>
      </pc:sldChg>
      <pc:sldChg chg="del">
        <pc:chgData name="Thuy Linh Do" userId="f60f9f76584ec879" providerId="LiveId" clId="{54CF7C95-E03F-4457-A3B8-E0D77DE7AA91}" dt="2022-01-21T02:08:29.380" v="968" actId="2696"/>
        <pc:sldMkLst>
          <pc:docMk/>
          <pc:sldMk cId="2911149144" sldId="332"/>
        </pc:sldMkLst>
      </pc:sldChg>
      <pc:sldChg chg="addSp delSp modSp mod ord delAnim modAnim">
        <pc:chgData name="Thuy Linh Do" userId="f60f9f76584ec879" providerId="LiveId" clId="{54CF7C95-E03F-4457-A3B8-E0D77DE7AA91}" dt="2022-01-21T02:53:13.188" v="2921" actId="20577"/>
        <pc:sldMkLst>
          <pc:docMk/>
          <pc:sldMk cId="871778908" sldId="333"/>
        </pc:sldMkLst>
        <pc:spChg chg="mod">
          <ac:chgData name="Thuy Linh Do" userId="f60f9f76584ec879" providerId="LiveId" clId="{54CF7C95-E03F-4457-A3B8-E0D77DE7AA91}" dt="2022-01-21T02:33:14.045" v="2082" actId="20577"/>
          <ac:spMkLst>
            <pc:docMk/>
            <pc:sldMk cId="871778908" sldId="333"/>
            <ac:spMk id="1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2:33:28.978" v="2083"/>
          <ac:spMkLst>
            <pc:docMk/>
            <pc:sldMk cId="871778908" sldId="333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48:12.730" v="2612"/>
          <ac:spMkLst>
            <pc:docMk/>
            <pc:sldMk cId="871778908" sldId="333"/>
            <ac:spMk id="15" creationId="{8AE38385-43CD-4B31-9933-CDE59DCA73DC}"/>
          </ac:spMkLst>
        </pc:spChg>
        <pc:spChg chg="add mod">
          <ac:chgData name="Thuy Linh Do" userId="f60f9f76584ec879" providerId="LiveId" clId="{54CF7C95-E03F-4457-A3B8-E0D77DE7AA91}" dt="2022-01-21T02:49:23.506" v="2651" actId="20577"/>
          <ac:spMkLst>
            <pc:docMk/>
            <pc:sldMk cId="871778908" sldId="333"/>
            <ac:spMk id="18" creationId="{ABD579C2-A755-40F7-A911-20AC5A02B156}"/>
          </ac:spMkLst>
        </pc:spChg>
        <pc:spChg chg="del">
          <ac:chgData name="Thuy Linh Do" userId="f60f9f76584ec879" providerId="LiveId" clId="{54CF7C95-E03F-4457-A3B8-E0D77DE7AA91}" dt="2022-01-21T02:38:42.547" v="2087" actId="478"/>
          <ac:spMkLst>
            <pc:docMk/>
            <pc:sldMk cId="871778908" sldId="333"/>
            <ac:spMk id="19" creationId="{67DEC3D4-9193-4D90-B705-0D44A1CA6ED1}"/>
          </ac:spMkLst>
        </pc:spChg>
        <pc:spChg chg="del">
          <ac:chgData name="Thuy Linh Do" userId="f60f9f76584ec879" providerId="LiveId" clId="{54CF7C95-E03F-4457-A3B8-E0D77DE7AA91}" dt="2022-01-21T02:38:44.703" v="2088" actId="478"/>
          <ac:spMkLst>
            <pc:docMk/>
            <pc:sldMk cId="871778908" sldId="333"/>
            <ac:spMk id="20" creationId="{F1587FC9-AC0A-43FA-A1C5-E45956625CE2}"/>
          </ac:spMkLst>
        </pc:spChg>
        <pc:spChg chg="del">
          <ac:chgData name="Thuy Linh Do" userId="f60f9f76584ec879" providerId="LiveId" clId="{54CF7C95-E03F-4457-A3B8-E0D77DE7AA91}" dt="2022-01-21T02:38:46.373" v="2089" actId="478"/>
          <ac:spMkLst>
            <pc:docMk/>
            <pc:sldMk cId="871778908" sldId="333"/>
            <ac:spMk id="21" creationId="{9F6FD3E1-234C-4BE6-BE6A-1F7826F41BE1}"/>
          </ac:spMkLst>
        </pc:spChg>
        <pc:spChg chg="del">
          <ac:chgData name="Thuy Linh Do" userId="f60f9f76584ec879" providerId="LiveId" clId="{54CF7C95-E03F-4457-A3B8-E0D77DE7AA91}" dt="2022-01-21T02:38:47.790" v="2090" actId="478"/>
          <ac:spMkLst>
            <pc:docMk/>
            <pc:sldMk cId="871778908" sldId="333"/>
            <ac:spMk id="22" creationId="{E4E291DB-731F-4107-B682-CB61F6CA2142}"/>
          </ac:spMkLst>
        </pc:spChg>
        <pc:spChg chg="del">
          <ac:chgData name="Thuy Linh Do" userId="f60f9f76584ec879" providerId="LiveId" clId="{54CF7C95-E03F-4457-A3B8-E0D77DE7AA91}" dt="2022-01-21T02:38:49.433" v="2091" actId="478"/>
          <ac:spMkLst>
            <pc:docMk/>
            <pc:sldMk cId="871778908" sldId="333"/>
            <ac:spMk id="23" creationId="{9E1939E3-5063-4D04-BDB6-2FCC10F8410A}"/>
          </ac:spMkLst>
        </pc:spChg>
        <pc:spChg chg="del">
          <ac:chgData name="Thuy Linh Do" userId="f60f9f76584ec879" providerId="LiveId" clId="{54CF7C95-E03F-4457-A3B8-E0D77DE7AA91}" dt="2022-01-21T02:38:51.023" v="2092" actId="478"/>
          <ac:spMkLst>
            <pc:docMk/>
            <pc:sldMk cId="871778908" sldId="333"/>
            <ac:spMk id="24" creationId="{A1B8E191-8A27-4F9A-B5E2-AC5A5566F099}"/>
          </ac:spMkLst>
        </pc:spChg>
        <pc:spChg chg="add mod">
          <ac:chgData name="Thuy Linh Do" userId="f60f9f76584ec879" providerId="LiveId" clId="{54CF7C95-E03F-4457-A3B8-E0D77DE7AA91}" dt="2022-01-21T02:51:36.386" v="2689" actId="20577"/>
          <ac:spMkLst>
            <pc:docMk/>
            <pc:sldMk cId="871778908" sldId="333"/>
            <ac:spMk id="25" creationId="{E315BF30-29AE-48F8-9294-5BBF7B9BD7FB}"/>
          </ac:spMkLst>
        </pc:spChg>
        <pc:spChg chg="add mod">
          <ac:chgData name="Thuy Linh Do" userId="f60f9f76584ec879" providerId="LiveId" clId="{54CF7C95-E03F-4457-A3B8-E0D77DE7AA91}" dt="2022-01-21T02:52:08.357" v="2721" actId="20577"/>
          <ac:spMkLst>
            <pc:docMk/>
            <pc:sldMk cId="871778908" sldId="333"/>
            <ac:spMk id="26" creationId="{CC4BCC8E-D46B-44AE-9073-41576067B843}"/>
          </ac:spMkLst>
        </pc:spChg>
        <pc:spChg chg="add mod">
          <ac:chgData name="Thuy Linh Do" userId="f60f9f76584ec879" providerId="LiveId" clId="{54CF7C95-E03F-4457-A3B8-E0D77DE7AA91}" dt="2022-01-21T02:52:43.897" v="2823" actId="20577"/>
          <ac:spMkLst>
            <pc:docMk/>
            <pc:sldMk cId="871778908" sldId="333"/>
            <ac:spMk id="27" creationId="{0580C7CE-00AE-479C-8A02-7FC355A903B6}"/>
          </ac:spMkLst>
        </pc:spChg>
        <pc:spChg chg="add mod">
          <ac:chgData name="Thuy Linh Do" userId="f60f9f76584ec879" providerId="LiveId" clId="{54CF7C95-E03F-4457-A3B8-E0D77DE7AA91}" dt="2022-01-21T02:53:13.188" v="2921" actId="20577"/>
          <ac:spMkLst>
            <pc:docMk/>
            <pc:sldMk cId="871778908" sldId="333"/>
            <ac:spMk id="28" creationId="{177D8E05-187C-4801-ADD8-BC13CF4AB233}"/>
          </ac:spMkLst>
        </pc:spChg>
        <pc:picChg chg="del">
          <ac:chgData name="Thuy Linh Do" userId="f60f9f76584ec879" providerId="LiveId" clId="{54CF7C95-E03F-4457-A3B8-E0D77DE7AA91}" dt="2022-01-21T02:38:21.103" v="2084" actId="478"/>
          <ac:picMkLst>
            <pc:docMk/>
            <pc:sldMk cId="871778908" sldId="333"/>
            <ac:picMk id="4098" creationId="{0CD1BC5C-3EA4-4715-B434-6B6CC5D0FA3A}"/>
          </ac:picMkLst>
        </pc:picChg>
        <pc:picChg chg="add mod">
          <ac:chgData name="Thuy Linh Do" userId="f60f9f76584ec879" providerId="LiveId" clId="{54CF7C95-E03F-4457-A3B8-E0D77DE7AA91}" dt="2022-01-21T02:48:25.282" v="2615" actId="1076"/>
          <ac:picMkLst>
            <pc:docMk/>
            <pc:sldMk cId="871778908" sldId="333"/>
            <ac:picMk id="5122" creationId="{4FDD5D74-FB39-486A-AAEB-E2BC50E50D3F}"/>
          </ac:picMkLst>
        </pc:picChg>
      </pc:sldChg>
      <pc:sldChg chg="del">
        <pc:chgData name="Thuy Linh Do" userId="f60f9f76584ec879" providerId="LiveId" clId="{54CF7C95-E03F-4457-A3B8-E0D77DE7AA91}" dt="2022-01-21T03:00:07.936" v="2935" actId="2696"/>
        <pc:sldMkLst>
          <pc:docMk/>
          <pc:sldMk cId="1130095813" sldId="334"/>
        </pc:sldMkLst>
      </pc:sldChg>
      <pc:sldChg chg="addSp delSp modSp mod delAnim modAnim">
        <pc:chgData name="Thuy Linh Do" userId="f60f9f76584ec879" providerId="LiveId" clId="{54CF7C95-E03F-4457-A3B8-E0D77DE7AA91}" dt="2022-01-21T02:07:45.755" v="967" actId="1076"/>
        <pc:sldMkLst>
          <pc:docMk/>
          <pc:sldMk cId="3933429162" sldId="335"/>
        </pc:sldMkLst>
        <pc:spChg chg="add mod">
          <ac:chgData name="Thuy Linh Do" userId="f60f9f76584ec879" providerId="LiveId" clId="{54CF7C95-E03F-4457-A3B8-E0D77DE7AA91}" dt="2022-01-21T02:00:14.827" v="746" actId="114"/>
          <ac:spMkLst>
            <pc:docMk/>
            <pc:sldMk cId="3933429162" sldId="335"/>
            <ac:spMk id="2" creationId="{92CBBB09-71C7-4B11-B4AE-15FA8DFC5E87}"/>
          </ac:spMkLst>
        </pc:spChg>
        <pc:spChg chg="del mod">
          <ac:chgData name="Thuy Linh Do" userId="f60f9f76584ec879" providerId="LiveId" clId="{54CF7C95-E03F-4457-A3B8-E0D77DE7AA91}" dt="2022-01-21T01:57:23.888" v="435"/>
          <ac:spMkLst>
            <pc:docMk/>
            <pc:sldMk cId="3933429162" sldId="335"/>
            <ac:spMk id="4" creationId="{9D6D5814-924D-4A87-BD6F-5A654AEC2A65}"/>
          </ac:spMkLst>
        </pc:spChg>
        <pc:spChg chg="add mod">
          <ac:chgData name="Thuy Linh Do" userId="f60f9f76584ec879" providerId="LiveId" clId="{54CF7C95-E03F-4457-A3B8-E0D77DE7AA91}" dt="2022-01-21T02:01:57.576" v="755" actId="1076"/>
          <ac:spMkLst>
            <pc:docMk/>
            <pc:sldMk cId="3933429162" sldId="335"/>
            <ac:spMk id="5" creationId="{B419A3DF-4099-472C-A911-39929F5C4949}"/>
          </ac:spMkLst>
        </pc:spChg>
        <pc:spChg chg="del">
          <ac:chgData name="Thuy Linh Do" userId="f60f9f76584ec879" providerId="LiveId" clId="{54CF7C95-E03F-4457-A3B8-E0D77DE7AA91}" dt="2022-01-21T01:57:23.875" v="433" actId="478"/>
          <ac:spMkLst>
            <pc:docMk/>
            <pc:sldMk cId="3933429162" sldId="335"/>
            <ac:spMk id="11" creationId="{72CC3FE7-6185-49C0-A61F-0E7E72638D7A}"/>
          </ac:spMkLst>
        </pc:spChg>
        <pc:spChg chg="mod">
          <ac:chgData name="Thuy Linh Do" userId="f60f9f76584ec879" providerId="LiveId" clId="{54CF7C95-E03F-4457-A3B8-E0D77DE7AA91}" dt="2022-01-21T01:56:24.161" v="430"/>
          <ac:spMkLst>
            <pc:docMk/>
            <pc:sldMk cId="3933429162" sldId="335"/>
            <ac:spMk id="12" creationId="{00000000-0000-0000-0000-000000000000}"/>
          </ac:spMkLst>
        </pc:spChg>
        <pc:spChg chg="del mod">
          <ac:chgData name="Thuy Linh Do" userId="f60f9f76584ec879" providerId="LiveId" clId="{54CF7C95-E03F-4457-A3B8-E0D77DE7AA91}" dt="2022-01-21T01:57:30.363" v="437" actId="478"/>
          <ac:spMkLst>
            <pc:docMk/>
            <pc:sldMk cId="3933429162" sldId="335"/>
            <ac:spMk id="13" creationId="{373DBE62-BE6F-4DF3-A120-225C6E7AFC2F}"/>
          </ac:spMkLst>
        </pc:spChg>
        <pc:spChg chg="add mod">
          <ac:chgData name="Thuy Linh Do" userId="f60f9f76584ec879" providerId="LiveId" clId="{54CF7C95-E03F-4457-A3B8-E0D77DE7AA91}" dt="2022-01-21T02:02:18.555" v="760" actId="1076"/>
          <ac:spMkLst>
            <pc:docMk/>
            <pc:sldMk cId="3933429162" sldId="335"/>
            <ac:spMk id="14" creationId="{E3E9E4BE-365C-4017-BFF4-A8CF9479D040}"/>
          </ac:spMkLst>
        </pc:spChg>
        <pc:spChg chg="add mod">
          <ac:chgData name="Thuy Linh Do" userId="f60f9f76584ec879" providerId="LiveId" clId="{54CF7C95-E03F-4457-A3B8-E0D77DE7AA91}" dt="2022-01-21T02:04:11.100" v="768" actId="20577"/>
          <ac:spMkLst>
            <pc:docMk/>
            <pc:sldMk cId="3933429162" sldId="335"/>
            <ac:spMk id="15" creationId="{682FCE8F-414F-491B-A3E9-45AD8C19197B}"/>
          </ac:spMkLst>
        </pc:spChg>
        <pc:spChg chg="add mod">
          <ac:chgData name="Thuy Linh Do" userId="f60f9f76584ec879" providerId="LiveId" clId="{54CF7C95-E03F-4457-A3B8-E0D77DE7AA91}" dt="2022-01-21T02:04:47.848" v="898" actId="20577"/>
          <ac:spMkLst>
            <pc:docMk/>
            <pc:sldMk cId="3933429162" sldId="335"/>
            <ac:spMk id="18" creationId="{0F7BCEE6-296F-4A49-A809-0B5AC177AE2E}"/>
          </ac:spMkLst>
        </pc:spChg>
        <pc:spChg chg="add mod">
          <ac:chgData name="Thuy Linh Do" userId="f60f9f76584ec879" providerId="LiveId" clId="{54CF7C95-E03F-4457-A3B8-E0D77DE7AA91}" dt="2022-01-21T02:05:01.300" v="946" actId="1036"/>
          <ac:spMkLst>
            <pc:docMk/>
            <pc:sldMk cId="3933429162" sldId="335"/>
            <ac:spMk id="19" creationId="{55E5B437-2576-4F8D-9283-7AFC990B8B54}"/>
          </ac:spMkLst>
        </pc:spChg>
        <pc:graphicFrameChg chg="del">
          <ac:chgData name="Thuy Linh Do" userId="f60f9f76584ec879" providerId="LiveId" clId="{54CF7C95-E03F-4457-A3B8-E0D77DE7AA91}" dt="2022-01-21T01:57:12.784" v="431" actId="478"/>
          <ac:graphicFrameMkLst>
            <pc:docMk/>
            <pc:sldMk cId="3933429162" sldId="335"/>
            <ac:graphicFrameMk id="3" creationId="{DF68F05C-11F0-4026-8DF5-E9BAEA71F246}"/>
          </ac:graphicFrameMkLst>
        </pc:graphicFrameChg>
        <pc:picChg chg="add mod">
          <ac:chgData name="Thuy Linh Do" userId="f60f9f76584ec879" providerId="LiveId" clId="{54CF7C95-E03F-4457-A3B8-E0D77DE7AA91}" dt="2022-01-21T02:07:45.755" v="967" actId="1076"/>
          <ac:picMkLst>
            <pc:docMk/>
            <pc:sldMk cId="3933429162" sldId="335"/>
            <ac:picMk id="20" creationId="{E879F549-5513-401F-B92F-86541048F268}"/>
          </ac:picMkLst>
        </pc:picChg>
        <pc:picChg chg="del">
          <ac:chgData name="Thuy Linh Do" userId="f60f9f76584ec879" providerId="LiveId" clId="{54CF7C95-E03F-4457-A3B8-E0D77DE7AA91}" dt="2022-01-21T02:07:38.468" v="963" actId="478"/>
          <ac:picMkLst>
            <pc:docMk/>
            <pc:sldMk cId="3933429162" sldId="335"/>
            <ac:picMk id="2050" creationId="{F2C1C8A3-3266-4921-BF9D-718263B9B8FB}"/>
          </ac:picMkLst>
        </pc:picChg>
      </pc:sldChg>
      <pc:sldChg chg="addSp delSp modSp add mod modAnim">
        <pc:chgData name="Thuy Linh Do" userId="f60f9f76584ec879" providerId="LiveId" clId="{54CF7C95-E03F-4457-A3B8-E0D77DE7AA91}" dt="2022-01-21T01:45:19.824" v="350"/>
        <pc:sldMkLst>
          <pc:docMk/>
          <pc:sldMk cId="827450942" sldId="336"/>
        </pc:sldMkLst>
        <pc:spChg chg="add mod">
          <ac:chgData name="Thuy Linh Do" userId="f60f9f76584ec879" providerId="LiveId" clId="{54CF7C95-E03F-4457-A3B8-E0D77DE7AA91}" dt="2022-01-21T01:39:28.511" v="253" actId="13926"/>
          <ac:spMkLst>
            <pc:docMk/>
            <pc:sldMk cId="827450942" sldId="336"/>
            <ac:spMk id="2" creationId="{504B2675-A683-4066-A331-74A4026B8E9A}"/>
          </ac:spMkLst>
        </pc:spChg>
        <pc:spChg chg="add mod">
          <ac:chgData name="Thuy Linh Do" userId="f60f9f76584ec879" providerId="LiveId" clId="{54CF7C95-E03F-4457-A3B8-E0D77DE7AA91}" dt="2022-01-21T01:41:21.250" v="294" actId="13926"/>
          <ac:spMkLst>
            <pc:docMk/>
            <pc:sldMk cId="827450942" sldId="336"/>
            <ac:spMk id="8" creationId="{2D156782-26BF-4C4E-86F0-78470F94C360}"/>
          </ac:spMkLst>
        </pc:spChg>
        <pc:picChg chg="add mod">
          <ac:chgData name="Thuy Linh Do" userId="f60f9f76584ec879" providerId="LiveId" clId="{54CF7C95-E03F-4457-A3B8-E0D77DE7AA91}" dt="2022-01-21T01:38:22.364" v="183" actId="1076"/>
          <ac:picMkLst>
            <pc:docMk/>
            <pc:sldMk cId="827450942" sldId="336"/>
            <ac:picMk id="6" creationId="{609EE235-B543-4356-9AE5-408674CBFFA4}"/>
          </ac:picMkLst>
        </pc:picChg>
        <pc:picChg chg="del">
          <ac:chgData name="Thuy Linh Do" userId="f60f9f76584ec879" providerId="LiveId" clId="{54CF7C95-E03F-4457-A3B8-E0D77DE7AA91}" dt="2022-01-21T01:38:15.669" v="180" actId="478"/>
          <ac:picMkLst>
            <pc:docMk/>
            <pc:sldMk cId="827450942" sldId="336"/>
            <ac:picMk id="11" creationId="{0678AE76-D76B-4635-9BB7-B287C59046C3}"/>
          </ac:picMkLst>
        </pc:picChg>
      </pc:sldChg>
      <pc:sldChg chg="delSp modSp add mod modAnim">
        <pc:chgData name="Thuy Linh Do" userId="f60f9f76584ec879" providerId="LiveId" clId="{54CF7C95-E03F-4457-A3B8-E0D77DE7AA91}" dt="2022-01-21T01:45:25.466" v="351"/>
        <pc:sldMkLst>
          <pc:docMk/>
          <pc:sldMk cId="4223491044" sldId="337"/>
        </pc:sldMkLst>
        <pc:spChg chg="del">
          <ac:chgData name="Thuy Linh Do" userId="f60f9f76584ec879" providerId="LiveId" clId="{54CF7C95-E03F-4457-A3B8-E0D77DE7AA91}" dt="2022-01-21T01:41:41.554" v="296" actId="478"/>
          <ac:spMkLst>
            <pc:docMk/>
            <pc:sldMk cId="4223491044" sldId="337"/>
            <ac:spMk id="2" creationId="{504B2675-A683-4066-A331-74A4026B8E9A}"/>
          </ac:spMkLst>
        </pc:spChg>
        <pc:spChg chg="mod">
          <ac:chgData name="Thuy Linh Do" userId="f60f9f76584ec879" providerId="LiveId" clId="{54CF7C95-E03F-4457-A3B8-E0D77DE7AA91}" dt="2022-01-21T01:42:06.484" v="325" actId="20577"/>
          <ac:spMkLst>
            <pc:docMk/>
            <pc:sldMk cId="4223491044" sldId="337"/>
            <ac:spMk id="8" creationId="{2D156782-26BF-4C4E-86F0-78470F94C360}"/>
          </ac:spMkLst>
        </pc:spChg>
      </pc:sldChg>
      <pc:sldChg chg="addSp delSp modSp add mod modAnim">
        <pc:chgData name="Thuy Linh Do" userId="f60f9f76584ec879" providerId="LiveId" clId="{54CF7C95-E03F-4457-A3B8-E0D77DE7AA91}" dt="2022-01-21T01:45:29.839" v="352"/>
        <pc:sldMkLst>
          <pc:docMk/>
          <pc:sldMk cId="1973143078" sldId="338"/>
        </pc:sldMkLst>
        <pc:spChg chg="add mod">
          <ac:chgData name="Thuy Linh Do" userId="f60f9f76584ec879" providerId="LiveId" clId="{54CF7C95-E03F-4457-A3B8-E0D77DE7AA91}" dt="2022-01-21T01:44:19.785" v="343" actId="255"/>
          <ac:spMkLst>
            <pc:docMk/>
            <pc:sldMk cId="1973143078" sldId="338"/>
            <ac:spMk id="2" creationId="{5553A474-0541-406F-AD05-5A4A2BF12E0F}"/>
          </ac:spMkLst>
        </pc:spChg>
        <pc:spChg chg="del">
          <ac:chgData name="Thuy Linh Do" userId="f60f9f76584ec879" providerId="LiveId" clId="{54CF7C95-E03F-4457-A3B8-E0D77DE7AA91}" dt="2022-01-21T01:42:33.315" v="328" actId="478"/>
          <ac:spMkLst>
            <pc:docMk/>
            <pc:sldMk cId="1973143078" sldId="338"/>
            <ac:spMk id="8" creationId="{2D156782-26BF-4C4E-86F0-78470F94C360}"/>
          </ac:spMkLst>
        </pc:spChg>
        <pc:picChg chg="del">
          <ac:chgData name="Thuy Linh Do" userId="f60f9f76584ec879" providerId="LiveId" clId="{54CF7C95-E03F-4457-A3B8-E0D77DE7AA91}" dt="2022-01-21T01:42:30.993" v="327" actId="478"/>
          <ac:picMkLst>
            <pc:docMk/>
            <pc:sldMk cId="1973143078" sldId="338"/>
            <ac:picMk id="6" creationId="{609EE235-B543-4356-9AE5-408674CBFFA4}"/>
          </ac:picMkLst>
        </pc:picChg>
        <pc:picChg chg="add mod">
          <ac:chgData name="Thuy Linh Do" userId="f60f9f76584ec879" providerId="LiveId" clId="{54CF7C95-E03F-4457-A3B8-E0D77DE7AA91}" dt="2022-01-21T01:42:55.058" v="331" actId="1076"/>
          <ac:picMkLst>
            <pc:docMk/>
            <pc:sldMk cId="1973143078" sldId="338"/>
            <ac:picMk id="7" creationId="{51E601B8-B4F8-4C75-9E3A-DC292B93A405}"/>
          </ac:picMkLst>
        </pc:picChg>
        <pc:picChg chg="add mod">
          <ac:chgData name="Thuy Linh Do" userId="f60f9f76584ec879" providerId="LiveId" clId="{54CF7C95-E03F-4457-A3B8-E0D77DE7AA91}" dt="2022-01-21T01:43:15.514" v="335" actId="14100"/>
          <ac:picMkLst>
            <pc:docMk/>
            <pc:sldMk cId="1973143078" sldId="338"/>
            <ac:picMk id="9" creationId="{3169D025-1F5B-4992-9921-BEFD6F50308A}"/>
          </ac:picMkLst>
        </pc:picChg>
        <pc:picChg chg="add mod">
          <ac:chgData name="Thuy Linh Do" userId="f60f9f76584ec879" providerId="LiveId" clId="{54CF7C95-E03F-4457-A3B8-E0D77DE7AA91}" dt="2022-01-21T01:43:34.417" v="339" actId="1076"/>
          <ac:picMkLst>
            <pc:docMk/>
            <pc:sldMk cId="1973143078" sldId="338"/>
            <ac:picMk id="10" creationId="{E5541986-7F65-4928-8F78-AA1676C39120}"/>
          </ac:picMkLst>
        </pc:picChg>
      </pc:sldChg>
      <pc:sldChg chg="addSp delSp modSp add mod">
        <pc:chgData name="Thuy Linh Do" userId="f60f9f76584ec879" providerId="LiveId" clId="{54CF7C95-E03F-4457-A3B8-E0D77DE7AA91}" dt="2022-01-21T01:49:17.834" v="423" actId="20577"/>
        <pc:sldMkLst>
          <pc:docMk/>
          <pc:sldMk cId="867402880" sldId="339"/>
        </pc:sldMkLst>
        <pc:spChg chg="del">
          <ac:chgData name="Thuy Linh Do" userId="f60f9f76584ec879" providerId="LiveId" clId="{54CF7C95-E03F-4457-A3B8-E0D77DE7AA91}" dt="2022-01-21T01:45:05.924" v="348" actId="478"/>
          <ac:spMkLst>
            <pc:docMk/>
            <pc:sldMk cId="867402880" sldId="339"/>
            <ac:spMk id="2" creationId="{5553A474-0541-406F-AD05-5A4A2BF12E0F}"/>
          </ac:spMkLst>
        </pc:spChg>
        <pc:spChg chg="add mod">
          <ac:chgData name="Thuy Linh Do" userId="f60f9f76584ec879" providerId="LiveId" clId="{54CF7C95-E03F-4457-A3B8-E0D77DE7AA91}" dt="2022-01-21T01:48:19.157" v="386" actId="14100"/>
          <ac:spMkLst>
            <pc:docMk/>
            <pc:sldMk cId="867402880" sldId="339"/>
            <ac:spMk id="14" creationId="{75F303DD-DBC8-4060-B25E-307C13B5748F}"/>
          </ac:spMkLst>
        </pc:spChg>
        <pc:spChg chg="add mod">
          <ac:chgData name="Thuy Linh Do" userId="f60f9f76584ec879" providerId="LiveId" clId="{54CF7C95-E03F-4457-A3B8-E0D77DE7AA91}" dt="2022-01-21T01:48:56.936" v="409" actId="20577"/>
          <ac:spMkLst>
            <pc:docMk/>
            <pc:sldMk cId="867402880" sldId="339"/>
            <ac:spMk id="16" creationId="{85013367-2A3C-41DE-AA58-F17E8E5DDEAB}"/>
          </ac:spMkLst>
        </pc:spChg>
        <pc:spChg chg="add mod">
          <ac:chgData name="Thuy Linh Do" userId="f60f9f76584ec879" providerId="LiveId" clId="{54CF7C95-E03F-4457-A3B8-E0D77DE7AA91}" dt="2022-01-21T01:49:17.834" v="423" actId="20577"/>
          <ac:spMkLst>
            <pc:docMk/>
            <pc:sldMk cId="867402880" sldId="339"/>
            <ac:spMk id="17" creationId="{CC9966DC-17B1-4A2D-BD14-7602C837D474}"/>
          </ac:spMkLst>
        </pc:spChg>
        <pc:picChg chg="del">
          <ac:chgData name="Thuy Linh Do" userId="f60f9f76584ec879" providerId="LiveId" clId="{54CF7C95-E03F-4457-A3B8-E0D77DE7AA91}" dt="2022-01-21T01:44:58.046" v="345" actId="478"/>
          <ac:picMkLst>
            <pc:docMk/>
            <pc:sldMk cId="867402880" sldId="339"/>
            <ac:picMk id="7" creationId="{51E601B8-B4F8-4C75-9E3A-DC292B93A405}"/>
          </ac:picMkLst>
        </pc:picChg>
        <pc:picChg chg="del">
          <ac:chgData name="Thuy Linh Do" userId="f60f9f76584ec879" providerId="LiveId" clId="{54CF7C95-E03F-4457-A3B8-E0D77DE7AA91}" dt="2022-01-21T01:44:59.980" v="346" actId="478"/>
          <ac:picMkLst>
            <pc:docMk/>
            <pc:sldMk cId="867402880" sldId="339"/>
            <ac:picMk id="9" creationId="{3169D025-1F5B-4992-9921-BEFD6F50308A}"/>
          </ac:picMkLst>
        </pc:picChg>
        <pc:picChg chg="del">
          <ac:chgData name="Thuy Linh Do" userId="f60f9f76584ec879" providerId="LiveId" clId="{54CF7C95-E03F-4457-A3B8-E0D77DE7AA91}" dt="2022-01-21T01:45:02.429" v="347" actId="478"/>
          <ac:picMkLst>
            <pc:docMk/>
            <pc:sldMk cId="867402880" sldId="339"/>
            <ac:picMk id="10" creationId="{E5541986-7F65-4928-8F78-AA1676C39120}"/>
          </ac:picMkLst>
        </pc:picChg>
        <pc:cxnChg chg="add">
          <ac:chgData name="Thuy Linh Do" userId="f60f9f76584ec879" providerId="LiveId" clId="{54CF7C95-E03F-4457-A3B8-E0D77DE7AA91}" dt="2022-01-21T01:46:31.862" v="353" actId="11529"/>
          <ac:cxnSpMkLst>
            <pc:docMk/>
            <pc:sldMk cId="867402880" sldId="339"/>
            <ac:cxnSpMk id="5" creationId="{D9F92D96-3036-4DA0-8E86-4CE7AAFB3EE0}"/>
          </ac:cxnSpMkLst>
        </pc:cxnChg>
        <pc:cxnChg chg="add">
          <ac:chgData name="Thuy Linh Do" userId="f60f9f76584ec879" providerId="LiveId" clId="{54CF7C95-E03F-4457-A3B8-E0D77DE7AA91}" dt="2022-01-21T01:46:47.441" v="354" actId="11529"/>
          <ac:cxnSpMkLst>
            <pc:docMk/>
            <pc:sldMk cId="867402880" sldId="339"/>
            <ac:cxnSpMk id="8" creationId="{D453C42B-3504-489E-921D-806C2686E091}"/>
          </ac:cxnSpMkLst>
        </pc:cxnChg>
        <pc:cxnChg chg="add">
          <ac:chgData name="Thuy Linh Do" userId="f60f9f76584ec879" providerId="LiveId" clId="{54CF7C95-E03F-4457-A3B8-E0D77DE7AA91}" dt="2022-01-21T01:46:58.911" v="355" actId="11529"/>
          <ac:cxnSpMkLst>
            <pc:docMk/>
            <pc:sldMk cId="867402880" sldId="339"/>
            <ac:cxnSpMk id="12" creationId="{6F72E7DE-F2B3-4A03-BD56-52E9D098D5C7}"/>
          </ac:cxnSpMkLst>
        </pc:cxnChg>
      </pc:sldChg>
      <pc:sldChg chg="addSp delSp modSp add mod modAnim">
        <pc:chgData name="Thuy Linh Do" userId="f60f9f76584ec879" providerId="LiveId" clId="{54CF7C95-E03F-4457-A3B8-E0D77DE7AA91}" dt="2022-01-21T02:49:43.431" v="2654"/>
        <pc:sldMkLst>
          <pc:docMk/>
          <pc:sldMk cId="2390528755" sldId="340"/>
        </pc:sldMkLst>
        <pc:spChg chg="add mod">
          <ac:chgData name="Thuy Linh Do" userId="f60f9f76584ec879" providerId="LiveId" clId="{54CF7C95-E03F-4457-A3B8-E0D77DE7AA91}" dt="2022-01-21T02:19:07.505" v="1770" actId="1035"/>
          <ac:spMkLst>
            <pc:docMk/>
            <pc:sldMk cId="2390528755" sldId="340"/>
            <ac:spMk id="2" creationId="{53AE67E9-3F3E-401F-B949-3B7A30678A29}"/>
          </ac:spMkLst>
        </pc:spChg>
        <pc:spChg chg="add mod">
          <ac:chgData name="Thuy Linh Do" userId="f60f9f76584ec879" providerId="LiveId" clId="{54CF7C95-E03F-4457-A3B8-E0D77DE7AA91}" dt="2022-01-21T02:20:11.990" v="1801" actId="122"/>
          <ac:spMkLst>
            <pc:docMk/>
            <pc:sldMk cId="2390528755" sldId="340"/>
            <ac:spMk id="3" creationId="{E90A39DF-EA10-475F-B553-8D9642A2D6F0}"/>
          </ac:spMkLst>
        </pc:spChg>
        <pc:spChg chg="mod">
          <ac:chgData name="Thuy Linh Do" userId="f60f9f76584ec879" providerId="LiveId" clId="{54CF7C95-E03F-4457-A3B8-E0D77DE7AA91}" dt="2022-01-21T02:26:06.940" v="1934"/>
          <ac:spMkLst>
            <pc:docMk/>
            <pc:sldMk cId="2390528755" sldId="340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0:08.570" v="1800" actId="122"/>
          <ac:spMkLst>
            <pc:docMk/>
            <pc:sldMk cId="2390528755" sldId="340"/>
            <ac:spMk id="13" creationId="{482D5772-0112-4098-99EA-2FB12585D1A9}"/>
          </ac:spMkLst>
        </pc:spChg>
        <pc:spChg chg="add mod">
          <ac:chgData name="Thuy Linh Do" userId="f60f9f76584ec879" providerId="LiveId" clId="{54CF7C95-E03F-4457-A3B8-E0D77DE7AA91}" dt="2022-01-21T02:20:33.095" v="1807" actId="1076"/>
          <ac:spMkLst>
            <pc:docMk/>
            <pc:sldMk cId="2390528755" sldId="340"/>
            <ac:spMk id="14" creationId="{2FD71B65-15E2-46C5-81A4-CCACF53B4BA6}"/>
          </ac:spMkLst>
        </pc:spChg>
        <pc:spChg chg="del">
          <ac:chgData name="Thuy Linh Do" userId="f60f9f76584ec879" providerId="LiveId" clId="{54CF7C95-E03F-4457-A3B8-E0D77DE7AA91}" dt="2022-01-21T02:08:43.320" v="970" actId="478"/>
          <ac:spMkLst>
            <pc:docMk/>
            <pc:sldMk cId="2390528755" sldId="340"/>
            <ac:spMk id="15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0:39.090" v="1809" actId="1076"/>
          <ac:spMkLst>
            <pc:docMk/>
            <pc:sldMk cId="2390528755" sldId="340"/>
            <ac:spMk id="18" creationId="{A416BA2C-AC92-4660-B507-5D31D369AAD2}"/>
          </ac:spMkLst>
        </pc:spChg>
        <pc:picChg chg="mod">
          <ac:chgData name="Thuy Linh Do" userId="f60f9f76584ec879" providerId="LiveId" clId="{54CF7C95-E03F-4457-A3B8-E0D77DE7AA91}" dt="2022-01-21T02:08:47.304" v="971" actId="14100"/>
          <ac:picMkLst>
            <pc:docMk/>
            <pc:sldMk cId="2390528755" sldId="340"/>
            <ac:picMk id="1026" creationId="{C29FE307-9FE9-48F7-960A-4F5C8B01F362}"/>
          </ac:picMkLst>
        </pc:picChg>
      </pc:sldChg>
      <pc:sldChg chg="addSp modSp add mod modAnim">
        <pc:chgData name="Thuy Linh Do" userId="f60f9f76584ec879" providerId="LiveId" clId="{54CF7C95-E03F-4457-A3B8-E0D77DE7AA91}" dt="2022-01-21T02:25:59.376" v="1933"/>
        <pc:sldMkLst>
          <pc:docMk/>
          <pc:sldMk cId="829158757" sldId="341"/>
        </pc:sldMkLst>
        <pc:spChg chg="mod">
          <ac:chgData name="Thuy Linh Do" userId="f60f9f76584ec879" providerId="LiveId" clId="{54CF7C95-E03F-4457-A3B8-E0D77DE7AA91}" dt="2022-01-21T02:22:59.832" v="1926" actId="5793"/>
          <ac:spMkLst>
            <pc:docMk/>
            <pc:sldMk cId="829158757" sldId="341"/>
            <ac:spMk id="2" creationId="{53AE67E9-3F3E-401F-B949-3B7A30678A29}"/>
          </ac:spMkLst>
        </pc:spChg>
        <pc:spChg chg="add mod">
          <ac:chgData name="Thuy Linh Do" userId="f60f9f76584ec879" providerId="LiveId" clId="{54CF7C95-E03F-4457-A3B8-E0D77DE7AA91}" dt="2022-01-21T02:23:57.657" v="1928" actId="1076"/>
          <ac:spMkLst>
            <pc:docMk/>
            <pc:sldMk cId="829158757" sldId="341"/>
            <ac:spMk id="9" creationId="{355163CD-D2BF-4611-8D1A-20819C7D087F}"/>
          </ac:spMkLst>
        </pc:spChg>
        <pc:spChg chg="add mod">
          <ac:chgData name="Thuy Linh Do" userId="f60f9f76584ec879" providerId="LiveId" clId="{54CF7C95-E03F-4457-A3B8-E0D77DE7AA91}" dt="2022-01-21T02:24:13.843" v="1930" actId="1076"/>
          <ac:spMkLst>
            <pc:docMk/>
            <pc:sldMk cId="829158757" sldId="341"/>
            <ac:spMk id="10" creationId="{C4713BC4-7750-4574-8237-78BC9D2148AF}"/>
          </ac:spMkLst>
        </pc:spChg>
        <pc:spChg chg="mod">
          <ac:chgData name="Thuy Linh Do" userId="f60f9f76584ec879" providerId="LiveId" clId="{54CF7C95-E03F-4457-A3B8-E0D77DE7AA91}" dt="2022-01-21T02:25:59.376" v="1933"/>
          <ac:spMkLst>
            <pc:docMk/>
            <pc:sldMk cId="829158757" sldId="341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4:18.112" v="1932" actId="1076"/>
          <ac:spMkLst>
            <pc:docMk/>
            <pc:sldMk cId="829158757" sldId="341"/>
            <ac:spMk id="13" creationId="{F1733CC3-CC23-4E8A-89F5-20BFCDACB9C0}"/>
          </ac:spMkLst>
        </pc:spChg>
      </pc:sldChg>
      <pc:sldChg chg="add ord">
        <pc:chgData name="Thuy Linh Do" userId="f60f9f76584ec879" providerId="LiveId" clId="{54CF7C95-E03F-4457-A3B8-E0D77DE7AA91}" dt="2022-01-21T02:54:16.315" v="2924"/>
        <pc:sldMkLst>
          <pc:docMk/>
          <pc:sldMk cId="3474121482" sldId="342"/>
        </pc:sldMkLst>
      </pc:sldChg>
      <pc:sldChg chg="addSp delSp modSp add mod ord delAnim">
        <pc:chgData name="Thuy Linh Do" userId="f60f9f76584ec879" providerId="LiveId" clId="{54CF7C95-E03F-4457-A3B8-E0D77DE7AA91}" dt="2022-01-21T02:59:57.493" v="2934"/>
        <pc:sldMkLst>
          <pc:docMk/>
          <pc:sldMk cId="254825139" sldId="343"/>
        </pc:sldMkLst>
        <pc:spChg chg="del">
          <ac:chgData name="Thuy Linh Do" userId="f60f9f76584ec879" providerId="LiveId" clId="{54CF7C95-E03F-4457-A3B8-E0D77DE7AA91}" dt="2022-01-21T02:55:06.336" v="2930" actId="478"/>
          <ac:spMkLst>
            <pc:docMk/>
            <pc:sldMk cId="254825139" sldId="343"/>
            <ac:spMk id="2" creationId="{63F519CD-D83F-41A2-A122-525E6F7973BA}"/>
          </ac:spMkLst>
        </pc:spChg>
        <pc:spChg chg="mod">
          <ac:chgData name="Thuy Linh Do" userId="f60f9f76584ec879" providerId="LiveId" clId="{54CF7C95-E03F-4457-A3B8-E0D77DE7AA91}" dt="2022-01-21T02:55:00.307" v="2929"/>
          <ac:spMkLst>
            <pc:docMk/>
            <pc:sldMk cId="254825139" sldId="343"/>
            <ac:spMk id="12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3" creationId="{0E040B34-81D2-472A-B062-2D574172F5E6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4" creationId="{06466AD2-EF8D-4BE1-BDE8-12309756E44B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5" creationId="{7C841082-E88D-4181-B7E2-36D750438C38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8" creationId="{9FB6FA16-5C16-4D73-B4C0-F2F649EEEB86}"/>
          </ac:spMkLst>
        </pc:spChg>
        <pc:spChg chg="add mod">
          <ac:chgData name="Thuy Linh Do" userId="f60f9f76584ec879" providerId="LiveId" clId="{54CF7C95-E03F-4457-A3B8-E0D77DE7AA91}" dt="2022-01-21T02:59:57.493" v="2934"/>
          <ac:spMkLst>
            <pc:docMk/>
            <pc:sldMk cId="254825139" sldId="343"/>
            <ac:spMk id="19" creationId="{E2728AA6-C73A-4A28-8DF2-395DEA056E79}"/>
          </ac:spMkLst>
        </pc:spChg>
        <pc:picChg chg="mod">
          <ac:chgData name="Thuy Linh Do" userId="f60f9f76584ec879" providerId="LiveId" clId="{54CF7C95-E03F-4457-A3B8-E0D77DE7AA91}" dt="2022-01-21T02:59:27.701" v="2932" actId="1076"/>
          <ac:picMkLst>
            <pc:docMk/>
            <pc:sldMk cId="254825139" sldId="343"/>
            <ac:picMk id="5122" creationId="{DBCED6B3-9E86-4B83-B1A4-86D1198D016E}"/>
          </ac:picMkLst>
        </pc:picChg>
      </pc:sldChg>
      <pc:sldChg chg="addSp delSp modSp add mod">
        <pc:chgData name="Thuy Linh Do" userId="f60f9f76584ec879" providerId="LiveId" clId="{54CF7C95-E03F-4457-A3B8-E0D77DE7AA91}" dt="2022-01-21T03:02:44.846" v="2946" actId="1076"/>
        <pc:sldMkLst>
          <pc:docMk/>
          <pc:sldMk cId="1142845169" sldId="344"/>
        </pc:sldMkLst>
        <pc:spChg chg="del">
          <ac:chgData name="Thuy Linh Do" userId="f60f9f76584ec879" providerId="LiveId" clId="{54CF7C95-E03F-4457-A3B8-E0D77DE7AA91}" dt="2022-01-21T03:00:20.518" v="2937" actId="478"/>
          <ac:spMkLst>
            <pc:docMk/>
            <pc:sldMk cId="1142845169" sldId="344"/>
            <ac:spMk id="19" creationId="{E2728AA6-C73A-4A28-8DF2-395DEA056E79}"/>
          </ac:spMkLst>
        </pc:spChg>
        <pc:picChg chg="add del mod">
          <ac:chgData name="Thuy Linh Do" userId="f60f9f76584ec879" providerId="LiveId" clId="{54CF7C95-E03F-4457-A3B8-E0D77DE7AA91}" dt="2022-01-21T03:01:38.122" v="2942" actId="478"/>
          <ac:picMkLst>
            <pc:docMk/>
            <pc:sldMk cId="1142845169" sldId="344"/>
            <ac:picMk id="3" creationId="{26FB9C58-F143-4A19-91B5-B6B6CD7716AB}"/>
          </ac:picMkLst>
        </pc:picChg>
        <pc:picChg chg="add mod">
          <ac:chgData name="Thuy Linh Do" userId="f60f9f76584ec879" providerId="LiveId" clId="{54CF7C95-E03F-4457-A3B8-E0D77DE7AA91}" dt="2022-01-21T03:02:23.603" v="2944" actId="1076"/>
          <ac:picMkLst>
            <pc:docMk/>
            <pc:sldMk cId="1142845169" sldId="344"/>
            <ac:picMk id="5" creationId="{E8B35E1D-D513-4694-B07F-0A154030DD78}"/>
          </ac:picMkLst>
        </pc:picChg>
        <pc:picChg chg="add mod">
          <ac:chgData name="Thuy Linh Do" userId="f60f9f76584ec879" providerId="LiveId" clId="{54CF7C95-E03F-4457-A3B8-E0D77DE7AA91}" dt="2022-01-21T03:02:44.846" v="2946" actId="1076"/>
          <ac:picMkLst>
            <pc:docMk/>
            <pc:sldMk cId="1142845169" sldId="344"/>
            <ac:picMk id="7" creationId="{57AD3CC4-6282-4567-AF86-D32B739E8DB9}"/>
          </ac:picMkLst>
        </pc:picChg>
      </pc:sldChg>
      <pc:sldChg chg="add ord">
        <pc:chgData name="Thuy Linh Do" userId="f60f9f76584ec879" providerId="LiveId" clId="{54CF7C95-E03F-4457-A3B8-E0D77DE7AA91}" dt="2022-01-21T03:03:08.770" v="2950"/>
        <pc:sldMkLst>
          <pc:docMk/>
          <pc:sldMk cId="4195830145" sldId="345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</dgm:pt>
  </dgm:ptLst>
  <dgm:cxnLst>
    <dgm:cxn modelId="{83F4C1F6-F84B-4029-8607-A06C4A959EA9}" type="presOf" srcId="{BB12BF44-DAD1-42BA-8CBC-89072BC83F28}" destId="{A2904627-634C-4E9A-8A65-04DD3ABB5862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12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86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88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53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52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38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09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4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82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17010" y="1374831"/>
            <a:ext cx="595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hronicaPro-Book"/>
              </a:rPr>
              <a:t>COMPARISONS</a:t>
            </a:r>
          </a:p>
        </p:txBody>
      </p:sp>
      <p:pic>
        <p:nvPicPr>
          <p:cNvPr id="7" name="Picture 6" descr="Comparatives | Baamboozle">
            <a:extLst>
              <a:ext uri="{FF2B5EF4-FFF2-40B4-BE49-F238E27FC236}">
                <a16:creationId xmlns:a16="http://schemas.microsoft.com/office/drawing/2014/main" id="{51E601B8-B4F8-4C75-9E3A-DC292B93A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484" y="2199629"/>
            <a:ext cx="5885505" cy="3322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69D025-1F5B-4992-9921-BEFD6F5030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20" y="3103962"/>
            <a:ext cx="799533" cy="73461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541986-7F65-4928-8F78-AA1676C391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15748">
            <a:off x="6241304" y="3622612"/>
            <a:ext cx="920733" cy="845973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53A474-0541-406F-AD05-5A4A2BF12E0F}"/>
              </a:ext>
            </a:extLst>
          </p:cNvPr>
          <p:cNvSpPr txBox="1"/>
          <p:nvPr/>
        </p:nvSpPr>
        <p:spPr>
          <a:xfrm>
            <a:off x="2553415" y="5845629"/>
            <a:ext cx="7211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/>
                <a:latin typeface="ChronicaPro-Book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effectLst/>
                <a:latin typeface="ChronicaPro-Book"/>
                <a:ea typeface="Times New Roman" panose="02020603050405020304" pitchFamily="18" charset="0"/>
                <a:cs typeface="Calibri" panose="020F0502020204030204" pitchFamily="34" charset="0"/>
              </a:rPr>
              <a:t> Robert’s pencil case </a:t>
            </a:r>
            <a:r>
              <a:rPr lang="en-US" sz="2400" dirty="0">
                <a:effectLst/>
                <a:highlight>
                  <a:srgbClr val="FFFF00"/>
                </a:highlight>
                <a:latin typeface="ChronicaPro-Book"/>
                <a:ea typeface="Times New Roman" panose="02020603050405020304" pitchFamily="18" charset="0"/>
                <a:cs typeface="Calibri" panose="020F0502020204030204" pitchFamily="34" charset="0"/>
              </a:rPr>
              <a:t>is like</a:t>
            </a:r>
            <a:r>
              <a:rPr lang="en-US" sz="2400" dirty="0">
                <a:effectLst/>
                <a:latin typeface="ChronicaPro-Book"/>
                <a:ea typeface="Times New Roman" panose="02020603050405020304" pitchFamily="18" charset="0"/>
                <a:cs typeface="Calibri" panose="020F0502020204030204" pitchFamily="34" charset="0"/>
              </a:rPr>
              <a:t> Mary’s pencil case.</a:t>
            </a:r>
            <a:endParaRPr lang="en-US" sz="2400" dirty="0">
              <a:effectLst/>
              <a:latin typeface="ChronicaPro-Book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14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17010" y="1785373"/>
            <a:ext cx="595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hronicaPro-Book"/>
              </a:rPr>
              <a:t>COMPARISONS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9F92D96-3036-4DA0-8E86-4CE7AAFB3EE0}"/>
              </a:ext>
            </a:extLst>
          </p:cNvPr>
          <p:cNvCxnSpPr>
            <a:stCxn id="3" idx="2"/>
            <a:endCxn id="14" idx="0"/>
          </p:cNvCxnSpPr>
          <p:nvPr/>
        </p:nvCxnSpPr>
        <p:spPr>
          <a:xfrm flipH="1">
            <a:off x="2920482" y="2308593"/>
            <a:ext cx="3175518" cy="1402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453C42B-3504-489E-921D-806C2686E091}"/>
              </a:ext>
            </a:extLst>
          </p:cNvPr>
          <p:cNvCxnSpPr>
            <a:stCxn id="3" idx="2"/>
            <a:endCxn id="16" idx="0"/>
          </p:cNvCxnSpPr>
          <p:nvPr/>
        </p:nvCxnSpPr>
        <p:spPr>
          <a:xfrm>
            <a:off x="6096000" y="2308593"/>
            <a:ext cx="50989" cy="1366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72E7DE-F2B3-4A03-BD56-52E9D098D5C7}"/>
              </a:ext>
            </a:extLst>
          </p:cNvPr>
          <p:cNvCxnSpPr>
            <a:stCxn id="3" idx="2"/>
            <a:endCxn id="17" idx="0"/>
          </p:cNvCxnSpPr>
          <p:nvPr/>
        </p:nvCxnSpPr>
        <p:spPr>
          <a:xfrm>
            <a:off x="6096000" y="2308593"/>
            <a:ext cx="3240175" cy="1366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5F303DD-DBC8-4060-B25E-307C13B5748F}"/>
              </a:ext>
            </a:extLst>
          </p:cNvPr>
          <p:cNvSpPr/>
          <p:nvPr/>
        </p:nvSpPr>
        <p:spPr>
          <a:xfrm>
            <a:off x="1436915" y="3710603"/>
            <a:ext cx="2967134" cy="10833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hronicaPro-Book"/>
              </a:rPr>
              <a:t>(not) as + adj + as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5013367-2A3C-41DE-AA58-F17E8E5DDEAB}"/>
              </a:ext>
            </a:extLst>
          </p:cNvPr>
          <p:cNvSpPr/>
          <p:nvPr/>
        </p:nvSpPr>
        <p:spPr>
          <a:xfrm>
            <a:off x="4624213" y="3674771"/>
            <a:ext cx="3045551" cy="10833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hronicaPro-Book"/>
              </a:rPr>
              <a:t>(</a:t>
            </a:r>
            <a:r>
              <a:rPr lang="en-US" sz="2400">
                <a:latin typeface="ChronicaPro-Book"/>
              </a:rPr>
              <a:t>to) be </a:t>
            </a:r>
            <a:r>
              <a:rPr lang="en-US" sz="2400" dirty="0">
                <a:latin typeface="ChronicaPro-Book"/>
              </a:rPr>
              <a:t>different from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C9966DC-17B1-4A2D-BD14-7602C837D474}"/>
              </a:ext>
            </a:extLst>
          </p:cNvPr>
          <p:cNvSpPr/>
          <p:nvPr/>
        </p:nvSpPr>
        <p:spPr>
          <a:xfrm>
            <a:off x="8032339" y="3674771"/>
            <a:ext cx="2607671" cy="10833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hronicaPro-Book"/>
              </a:rPr>
              <a:t>(to) be like</a:t>
            </a:r>
          </a:p>
        </p:txBody>
      </p:sp>
    </p:spTree>
    <p:extLst>
      <p:ext uri="{BB962C8B-B14F-4D97-AF65-F5344CB8AC3E}">
        <p14:creationId xmlns:p14="http://schemas.microsoft.com/office/powerpoint/2010/main" val="867402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9332" y="1255329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6054" y="218300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8964" y="344420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030732" cy="73142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136170"/>
            <a:ext cx="6048509" cy="75367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Comparisons	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3075422"/>
            <a:ext cx="6045044" cy="16416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like, as, or different in the gaps.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Finish the second sentence in </a:t>
            </a:r>
            <a:r>
              <a:rPr lang="en-US">
                <a:solidFill>
                  <a:schemeClr val="tx1"/>
                </a:solidFill>
              </a:rPr>
              <a:t>each pair.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Compare the </a:t>
            </a:r>
            <a:r>
              <a:rPr lang="en-US">
                <a:solidFill>
                  <a:schemeClr val="tx1"/>
                </a:solidFill>
              </a:rPr>
              <a:t>two museums.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Rewrite </a:t>
            </a:r>
            <a:r>
              <a:rPr lang="en-US">
                <a:solidFill>
                  <a:schemeClr val="tx1"/>
                </a:solidFill>
              </a:rPr>
              <a:t>the sentences.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70065" y="1582866"/>
            <a:ext cx="1511356" cy="6001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80848" y="2510709"/>
            <a:ext cx="1525206" cy="93349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130093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87377"/>
            <a:ext cx="1020861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like, as, or different in the gaps.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CBBB09-71C7-4B11-B4AE-15FA8DFC5E87}"/>
              </a:ext>
            </a:extLst>
          </p:cNvPr>
          <p:cNvSpPr txBox="1"/>
          <p:nvPr/>
        </p:nvSpPr>
        <p:spPr>
          <a:xfrm>
            <a:off x="539852" y="2145646"/>
            <a:ext cx="112915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latin typeface="ChronicaPro-Book"/>
              </a:rPr>
              <a:t>This camera is not as expensive ________ I thought at first.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latin typeface="ChronicaPro-Book"/>
              </a:rPr>
              <a:t>Her room is lovely. It is ________ a princess’s room.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latin typeface="ChronicaPro-Book"/>
              </a:rPr>
              <a:t>You like folk songs; I like pop music. Your taste </a:t>
            </a:r>
            <a:r>
              <a:rPr lang="en-US" sz="2400">
                <a:latin typeface="ChronicaPro-Book"/>
              </a:rPr>
              <a:t>is __________ </a:t>
            </a:r>
            <a:r>
              <a:rPr lang="en-US" sz="2400" dirty="0">
                <a:latin typeface="ChronicaPro-Book"/>
              </a:rPr>
              <a:t>from mine.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latin typeface="ChronicaPro-Book"/>
              </a:rPr>
              <a:t>My dad is not always as busy ________ my mum.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latin typeface="ChronicaPro-Book"/>
              </a:rPr>
              <a:t>Some of us think that </a:t>
            </a:r>
            <a:r>
              <a:rPr lang="en-US" sz="2400" i="1" dirty="0">
                <a:latin typeface="ChronicaPro-Book"/>
              </a:rPr>
              <a:t>Spiderman 2 </a:t>
            </a:r>
            <a:r>
              <a:rPr lang="en-US" sz="2400" dirty="0">
                <a:latin typeface="ChronicaPro-Book"/>
              </a:rPr>
              <a:t>is not </a:t>
            </a:r>
            <a:r>
              <a:rPr lang="en-US" sz="2400">
                <a:latin typeface="ChronicaPro-Book"/>
              </a:rPr>
              <a:t>too __________ </a:t>
            </a:r>
            <a:r>
              <a:rPr lang="en-US" sz="2400" dirty="0">
                <a:latin typeface="ChronicaPro-Book"/>
              </a:rPr>
              <a:t>from </a:t>
            </a:r>
            <a:r>
              <a:rPr lang="en-US" sz="2400" i="1" dirty="0">
                <a:latin typeface="ChronicaPro-Book"/>
              </a:rPr>
              <a:t>Spiderman 1</a:t>
            </a:r>
            <a:r>
              <a:rPr lang="en-US" sz="2400" dirty="0">
                <a:latin typeface="ChronicaPro-Book"/>
              </a:rPr>
              <a:t>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19A3DF-4099-472C-A911-39929F5C4949}"/>
              </a:ext>
            </a:extLst>
          </p:cNvPr>
          <p:cNvSpPr txBox="1"/>
          <p:nvPr/>
        </p:nvSpPr>
        <p:spPr>
          <a:xfrm>
            <a:off x="5801509" y="2296173"/>
            <a:ext cx="69848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E9E4BE-365C-4017-BFF4-A8CF9479D040}"/>
              </a:ext>
            </a:extLst>
          </p:cNvPr>
          <p:cNvSpPr txBox="1"/>
          <p:nvPr/>
        </p:nvSpPr>
        <p:spPr>
          <a:xfrm>
            <a:off x="5452269" y="4492733"/>
            <a:ext cx="69848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2FCE8F-414F-491B-A3E9-45AD8C19197B}"/>
              </a:ext>
            </a:extLst>
          </p:cNvPr>
          <p:cNvSpPr txBox="1"/>
          <p:nvPr/>
        </p:nvSpPr>
        <p:spPr>
          <a:xfrm>
            <a:off x="4523427" y="3014661"/>
            <a:ext cx="69848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like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7BCEE6-296F-4A49-A809-0B5AC177AE2E}"/>
              </a:ext>
            </a:extLst>
          </p:cNvPr>
          <p:cNvSpPr txBox="1"/>
          <p:nvPr/>
        </p:nvSpPr>
        <p:spPr>
          <a:xfrm>
            <a:off x="7945910" y="3740733"/>
            <a:ext cx="136154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different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E5B437-2576-4F8D-9283-7AFC990B8B54}"/>
              </a:ext>
            </a:extLst>
          </p:cNvPr>
          <p:cNvSpPr txBox="1"/>
          <p:nvPr/>
        </p:nvSpPr>
        <p:spPr>
          <a:xfrm>
            <a:off x="7344244" y="5224839"/>
            <a:ext cx="136154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different</a:t>
            </a:r>
          </a:p>
        </p:txBody>
      </p:sp>
    </p:spTree>
    <p:extLst>
      <p:ext uri="{BB962C8B-B14F-4D97-AF65-F5344CB8AC3E}">
        <p14:creationId xmlns:p14="http://schemas.microsoft.com/office/powerpoint/2010/main" val="39334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69839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second sentence in each pair, using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like, as … as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different from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AE67E9-3F3E-401F-B949-3B7A30678A29}"/>
              </a:ext>
            </a:extLst>
          </p:cNvPr>
          <p:cNvSpPr txBox="1"/>
          <p:nvPr/>
        </p:nvSpPr>
        <p:spPr>
          <a:xfrm>
            <a:off x="386071" y="1998857"/>
            <a:ext cx="117241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1. Rock is very exciting. It is not like country music.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400">
                <a:sym typeface="Wingdings" panose="05000000000000000000" pitchFamily="2" charset="2"/>
              </a:rPr>
              <a:t>Rock </a:t>
            </a:r>
            <a:r>
              <a:rPr lang="en-US" sz="2400" dirty="0">
                <a:sym typeface="Wingdings" panose="05000000000000000000" pitchFamily="2" charset="2"/>
              </a:rPr>
              <a:t>is very ________________ country </a:t>
            </a:r>
            <a:r>
              <a:rPr lang="en-US" sz="2400">
                <a:sym typeface="Wingdings" panose="05000000000000000000" pitchFamily="2" charset="2"/>
              </a:rPr>
              <a:t>music.</a:t>
            </a:r>
          </a:p>
          <a:p>
            <a:endParaRPr lang="en-US" sz="2400" dirty="0"/>
          </a:p>
          <a:p>
            <a:r>
              <a:rPr lang="en-US" sz="2400" dirty="0"/>
              <a:t>2. Composer Hoang Long wrote many good songs for children. Composer Pham Tuyen also wrote many good songs for children.</a:t>
            </a:r>
            <a:br>
              <a:rPr lang="en-US" sz="2400" dirty="0"/>
            </a:br>
            <a:r>
              <a:rPr lang="en-US" sz="2400" dirty="0">
                <a:sym typeface="Wingdings" panose="05000000000000000000" pitchFamily="2" charset="2"/>
              </a:rPr>
              <a:t> Composer Hoang Long</a:t>
            </a:r>
            <a:r>
              <a:rPr lang="en-US" sz="2400">
                <a:sym typeface="Wingdings" panose="05000000000000000000" pitchFamily="2" charset="2"/>
              </a:rPr>
              <a:t>, ___________ </a:t>
            </a:r>
            <a:r>
              <a:rPr lang="en-US" sz="2400" dirty="0">
                <a:sym typeface="Wingdings" panose="05000000000000000000" pitchFamily="2" charset="2"/>
              </a:rPr>
              <a:t>Pham Tuyen, wrote many good songs for </a:t>
            </a:r>
            <a:r>
              <a:rPr lang="en-US" sz="2400">
                <a:sym typeface="Wingdings" panose="05000000000000000000" pitchFamily="2" charset="2"/>
              </a:rPr>
              <a:t>children.</a:t>
            </a:r>
          </a:p>
          <a:p>
            <a:endParaRPr lang="en-US" sz="2400" dirty="0"/>
          </a:p>
          <a:p>
            <a:r>
              <a:rPr lang="en-US" sz="2400" dirty="0"/>
              <a:t>3. The Vatican Museum has excellent works of art. The Louvre Museum has excellent works of art too.</a:t>
            </a:r>
          </a:p>
          <a:p>
            <a:r>
              <a:rPr lang="en-US" sz="2400" dirty="0">
                <a:sym typeface="Wingdings" panose="05000000000000000000" pitchFamily="2" charset="2"/>
              </a:rPr>
              <a:t> The Vatican Museum ‘s works of arts </a:t>
            </a:r>
            <a:r>
              <a:rPr lang="en-US" sz="2400">
                <a:sym typeface="Wingdings" panose="05000000000000000000" pitchFamily="2" charset="2"/>
              </a:rPr>
              <a:t>are  __________  excellent  _________  </a:t>
            </a:r>
            <a:r>
              <a:rPr lang="en-US" sz="2400" dirty="0">
                <a:sym typeface="Wingdings" panose="05000000000000000000" pitchFamily="2" charset="2"/>
              </a:rPr>
              <a:t>the Louvre Museum’s works of art.</a:t>
            </a: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2219555" y="2520030"/>
            <a:ext cx="24757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7941E"/>
                </a:solidFill>
              </a:rPr>
              <a:t>different from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4047099" y="3979879"/>
            <a:ext cx="1145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>
                <a:solidFill>
                  <a:srgbClr val="F7941E"/>
                </a:solidFill>
              </a:rPr>
              <a:t>like</a:t>
            </a:r>
            <a:endParaRPr lang="en-US" sz="2600" b="1" dirty="0">
              <a:solidFill>
                <a:srgbClr val="F7941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6096000" y="5436972"/>
            <a:ext cx="1145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>
                <a:solidFill>
                  <a:srgbClr val="F7941E"/>
                </a:solidFill>
              </a:rPr>
              <a:t>as</a:t>
            </a:r>
            <a:endParaRPr lang="en-US" sz="2600" b="1" dirty="0">
              <a:solidFill>
                <a:srgbClr val="F7941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8980449" y="5436972"/>
            <a:ext cx="1145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>
                <a:solidFill>
                  <a:srgbClr val="F7941E"/>
                </a:solidFill>
              </a:rPr>
              <a:t>as</a:t>
            </a:r>
            <a:endParaRPr lang="en-US" sz="2600" b="1" dirty="0">
              <a:solidFill>
                <a:srgbClr val="F79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2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69839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second sentence in each pair, using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like, as … as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different from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AE67E9-3F3E-401F-B949-3B7A30678A29}"/>
              </a:ext>
            </a:extLst>
          </p:cNvPr>
          <p:cNvSpPr txBox="1"/>
          <p:nvPr/>
        </p:nvSpPr>
        <p:spPr>
          <a:xfrm>
            <a:off x="576198" y="2522597"/>
            <a:ext cx="11601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4. A vacation on the beach is relaxing, while a vacation in a big city may not be.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 A vacation on the beach </a:t>
            </a:r>
            <a:r>
              <a:rPr lang="en-US" sz="2400">
                <a:sym typeface="Wingdings" panose="05000000000000000000" pitchFamily="2" charset="2"/>
              </a:rPr>
              <a:t>is ______________ </a:t>
            </a:r>
            <a:r>
              <a:rPr lang="en-US" sz="2400" dirty="0">
                <a:sym typeface="Wingdings" panose="05000000000000000000" pitchFamily="2" charset="2"/>
              </a:rPr>
              <a:t>a vacation in a big city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5. City life is busy, but country life is peaceful.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 City life is </a:t>
            </a:r>
            <a:r>
              <a:rPr lang="en-US" sz="2400">
                <a:sym typeface="Wingdings" panose="05000000000000000000" pitchFamily="2" charset="2"/>
              </a:rPr>
              <a:t>not ____________ peaceful ___________ </a:t>
            </a:r>
            <a:r>
              <a:rPr lang="en-US" sz="2400" dirty="0">
                <a:sym typeface="Wingdings" panose="05000000000000000000" pitchFamily="2" charset="2"/>
              </a:rPr>
              <a:t>country life.</a:t>
            </a:r>
            <a:endParaRPr lang="en-US" sz="2400" dirty="0"/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3195656" y="4812502"/>
            <a:ext cx="1145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>
                <a:solidFill>
                  <a:srgbClr val="F7941E"/>
                </a:solidFill>
              </a:rPr>
              <a:t>as</a:t>
            </a:r>
            <a:endParaRPr lang="en-US" sz="2600" b="1" dirty="0">
              <a:solidFill>
                <a:srgbClr val="F7941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6096000" y="4812501"/>
            <a:ext cx="1145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>
                <a:solidFill>
                  <a:srgbClr val="F7941E"/>
                </a:solidFill>
              </a:rPr>
              <a:t>as</a:t>
            </a:r>
            <a:endParaRPr lang="en-US" sz="2600" b="1" dirty="0">
              <a:solidFill>
                <a:srgbClr val="F7941E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4218321" y="3165374"/>
            <a:ext cx="24757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7941E"/>
                </a:solidFill>
              </a:rPr>
              <a:t>different from</a:t>
            </a:r>
          </a:p>
        </p:txBody>
      </p:sp>
    </p:spTree>
    <p:extLst>
      <p:ext uri="{BB962C8B-B14F-4D97-AF65-F5344CB8AC3E}">
        <p14:creationId xmlns:p14="http://schemas.microsoft.com/office/powerpoint/2010/main" val="363014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047" y="3919653"/>
            <a:ext cx="2686050" cy="27003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83195" y="123155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Compare the two museums: History and Science, using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like, as … as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different from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C656629-84D0-4AA5-914F-BF38C617A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992530"/>
              </p:ext>
            </p:extLst>
          </p:nvPr>
        </p:nvGraphicFramePr>
        <p:xfrm>
          <a:off x="487067" y="2552734"/>
          <a:ext cx="5227200" cy="2286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31681">
                  <a:extLst>
                    <a:ext uri="{9D8B030D-6E8A-4147-A177-3AD203B41FA5}">
                      <a16:colId xmlns:a16="http://schemas.microsoft.com/office/drawing/2014/main" val="386499896"/>
                    </a:ext>
                  </a:extLst>
                </a:gridCol>
                <a:gridCol w="1585262">
                  <a:extLst>
                    <a:ext uri="{9D8B030D-6E8A-4147-A177-3AD203B41FA5}">
                      <a16:colId xmlns:a16="http://schemas.microsoft.com/office/drawing/2014/main" val="1364760509"/>
                    </a:ext>
                  </a:extLst>
                </a:gridCol>
                <a:gridCol w="1510257">
                  <a:extLst>
                    <a:ext uri="{9D8B030D-6E8A-4147-A177-3AD203B41FA5}">
                      <a16:colId xmlns:a16="http://schemas.microsoft.com/office/drawing/2014/main" val="155919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hronicaPro-Book"/>
                        </a:rPr>
                        <a:t>Science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257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>
                          <a:latin typeface="ChronicaPro-Book"/>
                        </a:rPr>
                        <a:t>1. modern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301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latin typeface="ChronicaPro-Book"/>
                        </a:rPr>
                        <a:t>2. friendly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hronicaPro-Book"/>
                        </a:rPr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22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hronicaPro-Book"/>
                        </a:rPr>
                        <a:t>3. </a:t>
                      </a:r>
                      <a:r>
                        <a:rPr lang="en-US" sz="2400">
                          <a:latin typeface="ChronicaPro-Book"/>
                        </a:rPr>
                        <a:t>interesting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242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latin typeface="ChronicaPro-Book"/>
                        </a:rPr>
                        <a:t>4. expensive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84805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035" y="1896217"/>
            <a:ext cx="3744995" cy="255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4346" y="1188475"/>
            <a:ext cx="1150689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the sentences, using the words given at the beginning.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9652" y="116830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436" y="106719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E38385-43CD-4B31-9933-CDE59DCA73DC}"/>
              </a:ext>
            </a:extLst>
          </p:cNvPr>
          <p:cNvSpPr txBox="1"/>
          <p:nvPr/>
        </p:nvSpPr>
        <p:spPr>
          <a:xfrm>
            <a:off x="378889" y="1755916"/>
            <a:ext cx="11813111" cy="531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sz="2400" dirty="0"/>
              <a:t>1. I think action films are more interesting than comedies.</a:t>
            </a:r>
          </a:p>
          <a:p>
            <a:pPr marL="342900" indent="-342900">
              <a:lnSpc>
                <a:spcPts val="3700"/>
              </a:lnSpc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I think comedies are not ________________________________. </a:t>
            </a:r>
          </a:p>
          <a:p>
            <a:pPr>
              <a:lnSpc>
                <a:spcPts val="3700"/>
              </a:lnSpc>
            </a:pPr>
            <a:r>
              <a:rPr lang="en-US" sz="2400" dirty="0"/>
              <a:t>2. </a:t>
            </a:r>
            <a:r>
              <a:rPr lang="en-US" sz="2400"/>
              <a:t>Our maths </a:t>
            </a:r>
            <a:r>
              <a:rPr lang="en-US" sz="2400" dirty="0"/>
              <a:t>homework is more difficult than out history homework.</a:t>
            </a:r>
            <a:br>
              <a:rPr lang="en-US" sz="2400" dirty="0"/>
            </a:br>
            <a:r>
              <a:rPr lang="en-US" sz="2400" dirty="0">
                <a:sym typeface="Wingdings" panose="05000000000000000000" pitchFamily="2" charset="2"/>
              </a:rPr>
              <a:t> Our history homework is not ______________________________.</a:t>
            </a:r>
            <a:endParaRPr lang="en-US" sz="2400" dirty="0"/>
          </a:p>
          <a:p>
            <a:pPr>
              <a:lnSpc>
                <a:spcPts val="3700"/>
              </a:lnSpc>
            </a:pPr>
            <a:r>
              <a:rPr lang="en-US" sz="2400" dirty="0"/>
              <a:t>3. This year’s music contest is different from last year’s.</a:t>
            </a:r>
          </a:p>
          <a:p>
            <a:pPr>
              <a:lnSpc>
                <a:spcPts val="3700"/>
              </a:lnSpc>
            </a:pPr>
            <a:r>
              <a:rPr lang="en-US" sz="2400" dirty="0">
                <a:sym typeface="Wingdings" panose="05000000000000000000" pitchFamily="2" charset="2"/>
              </a:rPr>
              <a:t> This year’s music contest is not ______________________________.</a:t>
            </a:r>
          </a:p>
          <a:p>
            <a:pPr>
              <a:lnSpc>
                <a:spcPts val="3700"/>
              </a:lnSpc>
            </a:pPr>
            <a:r>
              <a:rPr lang="en-US" sz="2400" dirty="0">
                <a:sym typeface="Wingdings" panose="05000000000000000000" pitchFamily="2" charset="2"/>
              </a:rPr>
              <a:t>4. The characters in the film are not the same as the ones in the play.</a:t>
            </a:r>
          </a:p>
          <a:p>
            <a:pPr marL="342900" indent="-342900">
              <a:lnSpc>
                <a:spcPts val="3700"/>
              </a:lnSpc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The characters in the film are ________________________________.</a:t>
            </a:r>
          </a:p>
          <a:p>
            <a:pPr>
              <a:lnSpc>
                <a:spcPts val="3700"/>
              </a:lnSpc>
            </a:pPr>
            <a:r>
              <a:rPr lang="en-US" sz="2400" dirty="0">
                <a:sym typeface="Wingdings" panose="05000000000000000000" pitchFamily="2" charset="2"/>
              </a:rPr>
              <a:t>5. This picture is brighter than that picture.</a:t>
            </a:r>
          </a:p>
          <a:p>
            <a:pPr>
              <a:lnSpc>
                <a:spcPts val="3700"/>
              </a:lnSpc>
            </a:pPr>
            <a:r>
              <a:rPr lang="en-US" sz="2400" dirty="0">
                <a:sym typeface="Wingdings" panose="05000000000000000000" pitchFamily="2" charset="2"/>
              </a:rPr>
              <a:t> That picture is </a:t>
            </a:r>
            <a:r>
              <a:rPr lang="en-US" sz="2400">
                <a:sym typeface="Wingdings" panose="05000000000000000000" pitchFamily="2" charset="2"/>
              </a:rPr>
              <a:t>not ________________________________.</a:t>
            </a:r>
            <a:endParaRPr lang="en-US" sz="2400" dirty="0"/>
          </a:p>
          <a:p>
            <a:pPr marL="457200" indent="-457200">
              <a:lnSpc>
                <a:spcPts val="3700"/>
              </a:lnSpc>
              <a:buAutoNum type="arabicPeriod"/>
            </a:pP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D579C2-A755-40F7-A911-20AC5A02B156}"/>
              </a:ext>
            </a:extLst>
          </p:cNvPr>
          <p:cNvSpPr txBox="1"/>
          <p:nvPr/>
        </p:nvSpPr>
        <p:spPr>
          <a:xfrm>
            <a:off x="3642682" y="2286301"/>
            <a:ext cx="482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7941E"/>
                </a:solidFill>
              </a:rPr>
              <a:t>as interesting as action films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15BF30-29AE-48F8-9294-5BBF7B9BD7FB}"/>
              </a:ext>
            </a:extLst>
          </p:cNvPr>
          <p:cNvSpPr txBox="1"/>
          <p:nvPr/>
        </p:nvSpPr>
        <p:spPr>
          <a:xfrm>
            <a:off x="4302476" y="3219592"/>
            <a:ext cx="482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7941E"/>
                </a:solidFill>
              </a:rPr>
              <a:t>as difficult as our </a:t>
            </a:r>
            <a:r>
              <a:rPr lang="en-US" sz="2400" b="1" dirty="0" err="1">
                <a:solidFill>
                  <a:srgbClr val="F7941E"/>
                </a:solidFill>
              </a:rPr>
              <a:t>maths</a:t>
            </a:r>
            <a:r>
              <a:rPr lang="en-US" sz="2400" b="1" dirty="0">
                <a:solidFill>
                  <a:srgbClr val="F7941E"/>
                </a:solidFill>
              </a:rPr>
              <a:t> homework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4BCC8E-D46B-44AE-9073-41576067B843}"/>
              </a:ext>
            </a:extLst>
          </p:cNvPr>
          <p:cNvSpPr txBox="1"/>
          <p:nvPr/>
        </p:nvSpPr>
        <p:spPr>
          <a:xfrm>
            <a:off x="4302476" y="4145686"/>
            <a:ext cx="482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7941E"/>
                </a:solidFill>
              </a:rPr>
              <a:t>like </a:t>
            </a:r>
            <a:r>
              <a:rPr lang="en-US" sz="2400" b="1">
                <a:solidFill>
                  <a:srgbClr val="F7941E"/>
                </a:solidFill>
              </a:rPr>
              <a:t>last year’s</a:t>
            </a:r>
            <a:endParaRPr lang="en-US" sz="2400" b="1" dirty="0">
              <a:solidFill>
                <a:srgbClr val="F7941E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80C7CE-00AE-479C-8A02-7FC355A903B6}"/>
              </a:ext>
            </a:extLst>
          </p:cNvPr>
          <p:cNvSpPr txBox="1"/>
          <p:nvPr/>
        </p:nvSpPr>
        <p:spPr>
          <a:xfrm>
            <a:off x="4382183" y="5094082"/>
            <a:ext cx="482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7941E"/>
                </a:solidFill>
              </a:rPr>
              <a:t>different from the ones in </a:t>
            </a:r>
            <a:r>
              <a:rPr lang="en-US" sz="2400" b="1">
                <a:solidFill>
                  <a:srgbClr val="F7941E"/>
                </a:solidFill>
              </a:rPr>
              <a:t>the play</a:t>
            </a:r>
            <a:endParaRPr lang="en-US" sz="2400" b="1" dirty="0">
              <a:solidFill>
                <a:srgbClr val="F7941E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7D8E05-187C-4801-ADD8-BC13CF4AB233}"/>
              </a:ext>
            </a:extLst>
          </p:cNvPr>
          <p:cNvSpPr txBox="1"/>
          <p:nvPr/>
        </p:nvSpPr>
        <p:spPr>
          <a:xfrm>
            <a:off x="3822514" y="6021596"/>
            <a:ext cx="3161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7941E"/>
                </a:solidFill>
              </a:rPr>
              <a:t>as bright as this one</a:t>
            </a: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9332" y="1255329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6054" y="218300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8964" y="344420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6053" y="5032934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030732" cy="73142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136170"/>
            <a:ext cx="6048509" cy="75367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Comparisons	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3075422"/>
            <a:ext cx="6045044" cy="16416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like, as, or different in the gaps.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Finish the second sentence in </a:t>
            </a:r>
            <a:r>
              <a:rPr lang="en-US">
                <a:solidFill>
                  <a:schemeClr val="tx1"/>
                </a:solidFill>
              </a:rPr>
              <a:t>each pair.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Compare the </a:t>
            </a:r>
            <a:r>
              <a:rPr lang="en-US">
                <a:solidFill>
                  <a:schemeClr val="tx1"/>
                </a:solidFill>
              </a:rPr>
              <a:t>two museums.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Rewrite </a:t>
            </a:r>
            <a:r>
              <a:rPr lang="en-US">
                <a:solidFill>
                  <a:schemeClr val="tx1"/>
                </a:solidFill>
              </a:rPr>
              <a:t>the sentences.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018049"/>
            <a:ext cx="6033624" cy="66995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Discuss and write a simple sentence from the two given sentences.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70065" y="1582866"/>
            <a:ext cx="1511356" cy="6001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80848" y="2510709"/>
            <a:ext cx="1525206" cy="93349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cxnSp>
        <p:nvCxnSpPr>
          <p:cNvPr id="30" name="Curved Connector 29"/>
          <p:cNvCxnSpPr>
            <a:stCxn id="18" idx="3"/>
            <a:endCxn id="19" idx="0"/>
          </p:cNvCxnSpPr>
          <p:nvPr/>
        </p:nvCxnSpPr>
        <p:spPr>
          <a:xfrm>
            <a:off x="2422731" y="3771740"/>
            <a:ext cx="1558689" cy="126119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252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331912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two pictures and compare them, using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like, as … as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different from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5122" name="Picture 2" descr="Student Discussion Clip Art - Png Download (#5756056) - PinClipart">
            <a:extLst>
              <a:ext uri="{FF2B5EF4-FFF2-40B4-BE49-F238E27FC236}">
                <a16:creationId xmlns:a16="http://schemas.microsoft.com/office/drawing/2014/main" id="{DBCED6B3-9E86-4B83-B1A4-86D1198D0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25" b="95215" l="32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856" y="2162909"/>
            <a:ext cx="3626003" cy="292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B35E1D-D513-4694-B07F-0A154030DD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00" y="2582724"/>
            <a:ext cx="2895600" cy="2933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AD3CC4-6282-4567-AF86-D32B739E8D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2883" y="2162909"/>
            <a:ext cx="3622973" cy="359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45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09816" y="2462423"/>
            <a:ext cx="1000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B7BD"/>
                </a:solidFill>
              </a:rPr>
              <a:t>Grammar: Comparisons: like, different from, (not) as … as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 MUSIC AND ARTS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Let&amp;#39;s Learn to Read- CVC to Simple Sentences (Flex Class) | Small Online  Class for Ages 3-7 | Outschool">
            <a:extLst>
              <a:ext uri="{FF2B5EF4-FFF2-40B4-BE49-F238E27FC236}">
                <a16:creationId xmlns:a16="http://schemas.microsoft.com/office/drawing/2014/main" id="{AD6A6313-11FF-45E8-A341-F531D7B23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78" y="3047198"/>
            <a:ext cx="5351448" cy="340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9332" y="1255329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6054" y="218300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8964" y="344420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6053" y="5032934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030732" cy="73142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136170"/>
            <a:ext cx="6048509" cy="75367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Comparisons	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3075422"/>
            <a:ext cx="6045044" cy="16416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like, as, or different in the gaps.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Finish the second sentence in </a:t>
            </a:r>
            <a:r>
              <a:rPr lang="en-US">
                <a:solidFill>
                  <a:schemeClr val="tx1"/>
                </a:solidFill>
              </a:rPr>
              <a:t>each pair.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Compare the </a:t>
            </a:r>
            <a:r>
              <a:rPr lang="en-US">
                <a:solidFill>
                  <a:schemeClr val="tx1"/>
                </a:solidFill>
              </a:rPr>
              <a:t>two museums.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Rewrite </a:t>
            </a:r>
            <a:r>
              <a:rPr lang="en-US">
                <a:solidFill>
                  <a:schemeClr val="tx1"/>
                </a:solidFill>
              </a:rPr>
              <a:t>the sentences.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018049"/>
            <a:ext cx="6033624" cy="66995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Discuss and write a simple sentence from the two given sentences.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70065" y="1582866"/>
            <a:ext cx="1511356" cy="6001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80848" y="2510709"/>
            <a:ext cx="1525206" cy="93349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19332" y="586504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461217" y="5360470"/>
            <a:ext cx="1544837" cy="50457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5947" y="5850098"/>
            <a:ext cx="6033624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stCxn id="18" idx="3"/>
            <a:endCxn id="19" idx="0"/>
          </p:cNvCxnSpPr>
          <p:nvPr/>
        </p:nvCxnSpPr>
        <p:spPr>
          <a:xfrm>
            <a:off x="2422731" y="3771740"/>
            <a:ext cx="1558689" cy="126119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75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79920657"/>
              </p:ext>
            </p:extLst>
          </p:nvPr>
        </p:nvGraphicFramePr>
        <p:xfrm>
          <a:off x="2086964" y="2737369"/>
          <a:ext cx="7767783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B319E90B-48AC-4DE1-B1D7-856D68F0F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9599739"/>
              </p:ext>
            </p:extLst>
          </p:nvPr>
        </p:nvGraphicFramePr>
        <p:xfrm>
          <a:off x="3217347" y="2947957"/>
          <a:ext cx="5507016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613D4C4-E56E-42C0-9D73-FAB4102080B1}"/>
              </a:ext>
            </a:extLst>
          </p:cNvPr>
          <p:cNvSpPr txBox="1"/>
          <p:nvPr/>
        </p:nvSpPr>
        <p:spPr>
          <a:xfrm>
            <a:off x="1149944" y="2078380"/>
            <a:ext cx="1000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B7BD"/>
                </a:solidFill>
              </a:rPr>
              <a:t>Grammar: Comparisons: like, different from, (not) as … as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4259" y="2294449"/>
            <a:ext cx="774746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36" y="2966300"/>
            <a:ext cx="3332570" cy="333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7433" y="1914652"/>
            <a:ext cx="11388436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know how to recognize and write comparisons with “like, different from, (not) as … as”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9332" y="1255329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6054" y="218300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8964" y="344420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6053" y="5032934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030732" cy="73142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136170"/>
            <a:ext cx="6048509" cy="75367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Comparisons	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3075422"/>
            <a:ext cx="6045044" cy="16416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like, as, or different in the gaps.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Finish the second sentence in </a:t>
            </a:r>
            <a:r>
              <a:rPr lang="en-US">
                <a:solidFill>
                  <a:schemeClr val="tx1"/>
                </a:solidFill>
              </a:rPr>
              <a:t>each pair.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Compare the </a:t>
            </a:r>
            <a:r>
              <a:rPr lang="en-US">
                <a:solidFill>
                  <a:schemeClr val="tx1"/>
                </a:solidFill>
              </a:rPr>
              <a:t>two museums.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Rewrite </a:t>
            </a:r>
            <a:r>
              <a:rPr lang="en-US">
                <a:solidFill>
                  <a:schemeClr val="tx1"/>
                </a:solidFill>
              </a:rPr>
              <a:t>the sentences.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018049"/>
            <a:ext cx="6033624" cy="66995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Discuss and write a simple sentence from the two given sentences.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70065" y="1582866"/>
            <a:ext cx="1511356" cy="6001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80848" y="2510709"/>
            <a:ext cx="1525206" cy="93349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19332" y="586504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461217" y="5360470"/>
            <a:ext cx="1544837" cy="50457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5947" y="5850098"/>
            <a:ext cx="6033624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stCxn id="18" idx="3"/>
            <a:endCxn id="19" idx="0"/>
          </p:cNvCxnSpPr>
          <p:nvPr/>
        </p:nvCxnSpPr>
        <p:spPr>
          <a:xfrm>
            <a:off x="2422731" y="3771740"/>
            <a:ext cx="1558689" cy="126119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928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9332" y="1255329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974566" y="2692911"/>
            <a:ext cx="685512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/>
              <a:t>to activate students’ prior knowledge and vocabulary related to the targeted grammar 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67" name="Picture 6" descr="Jigsaw puzzle - Simple English Wikipedia, the free encyclo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2" y="2340633"/>
            <a:ext cx="3974202" cy="357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6F7E6E1-ABF7-473F-9713-E0D3F31998A8}"/>
              </a:ext>
            </a:extLst>
          </p:cNvPr>
          <p:cNvSpPr/>
          <p:nvPr/>
        </p:nvSpPr>
        <p:spPr>
          <a:xfrm>
            <a:off x="6010508" y="2019276"/>
            <a:ext cx="4819135" cy="154459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hronicaPro-Book"/>
              </a:rPr>
              <a:t>ADJECTIVES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3844" t="7873" r="14599" b="3040"/>
          <a:stretch/>
        </p:blipFill>
        <p:spPr>
          <a:xfrm>
            <a:off x="814039" y="1471961"/>
            <a:ext cx="3679902" cy="485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66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9332" y="1255329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6054" y="218300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030732" cy="73142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136170"/>
            <a:ext cx="6048509" cy="75367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Comparisons	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70065" y="1582866"/>
            <a:ext cx="1511356" cy="6001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276736066"/>
              </p:ext>
            </p:extLst>
          </p:nvPr>
        </p:nvGraphicFramePr>
        <p:xfrm>
          <a:off x="3006054" y="3238617"/>
          <a:ext cx="5808099" cy="3408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3858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17010" y="1374831"/>
            <a:ext cx="595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hronicaPro-Book"/>
              </a:rPr>
              <a:t>COMPARISONS</a:t>
            </a:r>
          </a:p>
        </p:txBody>
      </p:sp>
      <p:pic>
        <p:nvPicPr>
          <p:cNvPr id="6" name="Picture 5" descr="The Most Edited #tools | Picsart">
            <a:extLst>
              <a:ext uri="{FF2B5EF4-FFF2-40B4-BE49-F238E27FC236}">
                <a16:creationId xmlns:a16="http://schemas.microsoft.com/office/drawing/2014/main" id="{609EE235-B543-4356-9AE5-408674CBFF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33" y="2199629"/>
            <a:ext cx="4257031" cy="39096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4B2675-A683-4066-A331-74A4026B8E9A}"/>
              </a:ext>
            </a:extLst>
          </p:cNvPr>
          <p:cNvSpPr txBox="1"/>
          <p:nvPr/>
        </p:nvSpPr>
        <p:spPr>
          <a:xfrm>
            <a:off x="5128054" y="2743200"/>
            <a:ext cx="6845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The yellow pencil </a:t>
            </a:r>
            <a:r>
              <a:rPr lang="en-US" sz="2400" dirty="0"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is not as long as </a:t>
            </a:r>
            <a:r>
              <a:rPr lang="en-US" sz="2400" dirty="0">
                <a:latin typeface="ChronicaPro-Book"/>
                <a:sym typeface="Wingdings" panose="05000000000000000000" pitchFamily="2" charset="2"/>
              </a:rPr>
              <a:t>the orange one.</a:t>
            </a:r>
            <a:endParaRPr lang="en-US" sz="2400" dirty="0">
              <a:latin typeface="ChronicaPro-Book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156782-26BF-4C4E-86F0-78470F94C360}"/>
              </a:ext>
            </a:extLst>
          </p:cNvPr>
          <p:cNvSpPr txBox="1"/>
          <p:nvPr/>
        </p:nvSpPr>
        <p:spPr>
          <a:xfrm>
            <a:off x="5128053" y="3692792"/>
            <a:ext cx="6845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The pen </a:t>
            </a:r>
            <a:r>
              <a:rPr lang="en-US" sz="2400" dirty="0"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is as long as </a:t>
            </a:r>
            <a:r>
              <a:rPr lang="en-US" sz="2400" dirty="0">
                <a:latin typeface="ChronicaPro-Book"/>
                <a:sym typeface="Wingdings" panose="05000000000000000000" pitchFamily="2" charset="2"/>
              </a:rPr>
              <a:t>the orange pencil.</a:t>
            </a:r>
            <a:endParaRPr lang="en-US" sz="2400" dirty="0">
              <a:latin typeface="ChronicaPro-Book"/>
            </a:endParaRPr>
          </a:p>
        </p:txBody>
      </p:sp>
    </p:spTree>
    <p:extLst>
      <p:ext uri="{BB962C8B-B14F-4D97-AF65-F5344CB8AC3E}">
        <p14:creationId xmlns:p14="http://schemas.microsoft.com/office/powerpoint/2010/main" val="82745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17010" y="1374831"/>
            <a:ext cx="595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hronicaPro-Book"/>
              </a:rPr>
              <a:t>COMPARISONS</a:t>
            </a:r>
          </a:p>
        </p:txBody>
      </p:sp>
      <p:pic>
        <p:nvPicPr>
          <p:cNvPr id="6" name="Picture 5" descr="The Most Edited #tools | Picsart">
            <a:extLst>
              <a:ext uri="{FF2B5EF4-FFF2-40B4-BE49-F238E27FC236}">
                <a16:creationId xmlns:a16="http://schemas.microsoft.com/office/drawing/2014/main" id="{609EE235-B543-4356-9AE5-408674CBFF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33" y="2199629"/>
            <a:ext cx="4257031" cy="39096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156782-26BF-4C4E-86F0-78470F94C360}"/>
              </a:ext>
            </a:extLst>
          </p:cNvPr>
          <p:cNvSpPr txBox="1"/>
          <p:nvPr/>
        </p:nvSpPr>
        <p:spPr>
          <a:xfrm>
            <a:off x="5128053" y="3692792"/>
            <a:ext cx="6845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The pen </a:t>
            </a:r>
            <a:r>
              <a:rPr lang="en-US" sz="2400" dirty="0"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is different from </a:t>
            </a:r>
            <a:r>
              <a:rPr lang="en-US" sz="2400" dirty="0">
                <a:latin typeface="ChronicaPro-Book"/>
                <a:sym typeface="Wingdings" panose="05000000000000000000" pitchFamily="2" charset="2"/>
              </a:rPr>
              <a:t>the yellow pencil.</a:t>
            </a:r>
            <a:endParaRPr lang="en-US" sz="2400" dirty="0">
              <a:latin typeface="ChronicaPro-Book"/>
            </a:endParaRPr>
          </a:p>
        </p:txBody>
      </p:sp>
    </p:spTree>
    <p:extLst>
      <p:ext uri="{BB962C8B-B14F-4D97-AF65-F5344CB8AC3E}">
        <p14:creationId xmlns:p14="http://schemas.microsoft.com/office/powerpoint/2010/main" val="422349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3026</TotalTime>
  <Words>1001</Words>
  <Application>Microsoft Office PowerPoint</Application>
  <PresentationFormat>Widescreen</PresentationFormat>
  <Paragraphs>187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Adobe Gothic Std B</vt:lpstr>
      <vt:lpstr>Arial</vt:lpstr>
      <vt:lpstr>Calibri</vt:lpstr>
      <vt:lpstr>Calibri (Body)</vt:lpstr>
      <vt:lpstr>Calibri Light</vt:lpstr>
      <vt:lpstr>ChronicaPro-Book</vt:lpstr>
      <vt:lpstr>Courier New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ELITE</cp:lastModifiedBy>
  <cp:revision>143</cp:revision>
  <dcterms:created xsi:type="dcterms:W3CDTF">2020-12-09T02:04:09Z</dcterms:created>
  <dcterms:modified xsi:type="dcterms:W3CDTF">2024-11-11T01:34:32Z</dcterms:modified>
</cp:coreProperties>
</file>