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1" r:id="rId2"/>
    <p:sldId id="256" r:id="rId3"/>
    <p:sldId id="275" r:id="rId4"/>
    <p:sldId id="302" r:id="rId5"/>
    <p:sldId id="355" r:id="rId6"/>
    <p:sldId id="279" r:id="rId7"/>
    <p:sldId id="356" r:id="rId8"/>
    <p:sldId id="281" r:id="rId9"/>
    <p:sldId id="315" r:id="rId10"/>
    <p:sldId id="316" r:id="rId11"/>
    <p:sldId id="317" r:id="rId12"/>
    <p:sldId id="333" r:id="rId13"/>
    <p:sldId id="347" r:id="rId14"/>
    <p:sldId id="348" r:id="rId15"/>
    <p:sldId id="349" r:id="rId16"/>
    <p:sldId id="283" r:id="rId17"/>
    <p:sldId id="335" r:id="rId18"/>
    <p:sldId id="336" r:id="rId19"/>
    <p:sldId id="337" r:id="rId20"/>
    <p:sldId id="357" r:id="rId21"/>
    <p:sldId id="313" r:id="rId22"/>
    <p:sldId id="344" r:id="rId23"/>
    <p:sldId id="340" r:id="rId24"/>
    <p:sldId id="341" r:id="rId25"/>
    <p:sldId id="360" r:id="rId26"/>
    <p:sldId id="358" r:id="rId27"/>
    <p:sldId id="343" r:id="rId28"/>
    <p:sldId id="346" r:id="rId29"/>
    <p:sldId id="359" r:id="rId30"/>
    <p:sldId id="314" r:id="rId31"/>
    <p:sldId id="330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2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30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 concert hall      actress        artist         composer     </a:t>
            </a:r>
          </a:p>
          <a:p>
            <a:r>
              <a:rPr lang="en-US" sz="2400">
                <a:latin typeface="ChronicaPro-Book"/>
              </a:rPr>
              <a:t>musician        painter   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4" name="merge_17VHih">
            <a:hlinkClick r:id="" action="ppaction://media"/>
            <a:extLst>
              <a:ext uri="{FF2B5EF4-FFF2-40B4-BE49-F238E27FC236}">
                <a16:creationId xmlns:a16="http://schemas.microsoft.com/office/drawing/2014/main" id="{41887285-5B69-9FB9-1F1A-2B2BF6292D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024" y="3943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E6B2E5-7686-4C42-A210-248A126A23FD}"/>
              </a:ext>
            </a:extLst>
          </p:cNvPr>
          <p:cNvCxnSpPr/>
          <p:nvPr/>
        </p:nvCxnSpPr>
        <p:spPr>
          <a:xfrm>
            <a:off x="6370925" y="3186340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79A03-233E-4ADF-9B09-3F7D00FBB722}"/>
              </a:ext>
            </a:extLst>
          </p:cNvPr>
          <p:cNvCxnSpPr/>
          <p:nvPr/>
        </p:nvCxnSpPr>
        <p:spPr>
          <a:xfrm>
            <a:off x="6096000" y="3881298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1787A8-4A2F-4A39-B2E5-4EC61D1C11B0}"/>
              </a:ext>
            </a:extLst>
          </p:cNvPr>
          <p:cNvCxnSpPr/>
          <p:nvPr/>
        </p:nvCxnSpPr>
        <p:spPr>
          <a:xfrm>
            <a:off x="6292936" y="4221597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1E022-8D2A-45AC-A117-EC78C4CCC4AA}"/>
              </a:ext>
            </a:extLst>
          </p:cNvPr>
          <p:cNvCxnSpPr/>
          <p:nvPr/>
        </p:nvCxnSpPr>
        <p:spPr>
          <a:xfrm>
            <a:off x="8090329" y="4984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267095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ʒ/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on T`V 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performing 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on T`V 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performing 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4845844" y="5594072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444490" y="263440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444490" y="2711348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994278" y="3399931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8591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981" y="2103074"/>
            <a:ext cx="1073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</a:t>
            </a:r>
            <a:r>
              <a:rPr lang="en-US" sz="2800"/>
              <a:t>: 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Music and arts.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/ʃ/ and /ʒ/.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7873" y="1271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</a:rPr>
              <a:t>Game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Guessing game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pronunciation</a:t>
            </a:r>
            <a:endParaRPr lang="en-US" sz="2400" dirty="0"/>
          </a:p>
        </p:txBody>
      </p:sp>
      <p:pic>
        <p:nvPicPr>
          <p:cNvPr id="31" name="Picture 2" descr="Music Art | Fine Art America">
            <a:extLst>
              <a:ext uri="{FF2B5EF4-FFF2-40B4-BE49-F238E27FC236}">
                <a16:creationId xmlns:a16="http://schemas.microsoft.com/office/drawing/2014/main" id="{5F768393-31B8-48F3-BB30-FBFB7BE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" y="2321357"/>
            <a:ext cx="5371180" cy="38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817" y="518601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8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br>
              <a:rPr lang="en-US" sz="3200" b="1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4059</TotalTime>
  <Words>1303</Words>
  <Application>Microsoft Office PowerPoint</Application>
  <PresentationFormat>Widescreen</PresentationFormat>
  <Paragraphs>264</Paragraphs>
  <Slides>32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178</cp:revision>
  <dcterms:created xsi:type="dcterms:W3CDTF">2020-12-09T02:04:09Z</dcterms:created>
  <dcterms:modified xsi:type="dcterms:W3CDTF">2024-11-12T14:07:30Z</dcterms:modified>
</cp:coreProperties>
</file>