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9" r:id="rId3"/>
    <p:sldId id="338" r:id="rId4"/>
    <p:sldId id="339" r:id="rId5"/>
    <p:sldId id="343" r:id="rId6"/>
    <p:sldId id="256" r:id="rId7"/>
    <p:sldId id="281" r:id="rId8"/>
    <p:sldId id="316" r:id="rId9"/>
    <p:sldId id="283" r:id="rId10"/>
    <p:sldId id="350" r:id="rId11"/>
    <p:sldId id="276" r:id="rId12"/>
    <p:sldId id="337" r:id="rId13"/>
    <p:sldId id="342" r:id="rId14"/>
    <p:sldId id="298" r:id="rId15"/>
    <p:sldId id="318" r:id="rId16"/>
    <p:sldId id="351" r:id="rId17"/>
    <p:sldId id="346" r:id="rId18"/>
    <p:sldId id="344" r:id="rId19"/>
    <p:sldId id="331" r:id="rId20"/>
    <p:sldId id="345" r:id="rId21"/>
    <p:sldId id="347" r:id="rId22"/>
    <p:sldId id="348" r:id="rId23"/>
    <p:sldId id="313" r:id="rId24"/>
    <p:sldId id="349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7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ABOUT MUSIC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ABOUT ARTS</a:t>
          </a:r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ABOUT MUSIC</a:t>
          </a:r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ABOUT ARTS</a:t>
          </a:r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52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43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4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9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CCB5-A3BF-5EAF-1F28-1C4D242F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65956-8589-404D-A992-4ADB9ACA7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92" y="1282936"/>
            <a:ext cx="5388363" cy="51178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DB91B-0925-251A-FD4C-390A9980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942" y="2644877"/>
            <a:ext cx="3765088" cy="3755923"/>
          </a:xfrm>
        </p:spPr>
        <p:txBody>
          <a:bodyPr/>
          <a:lstStyle/>
          <a:p>
            <a:r>
              <a:rPr lang="en-US" dirty="0"/>
              <a:t>Who are they?</a:t>
            </a:r>
          </a:p>
          <a:p>
            <a:r>
              <a:rPr lang="en-US" dirty="0"/>
              <a:t>What are they doing?</a:t>
            </a:r>
          </a:p>
          <a:p>
            <a:r>
              <a:rPr lang="en-US" dirty="0"/>
              <a:t>What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dirty="0">
                <a:latin typeface="ChronicaPro-Book"/>
              </a:rPr>
              <a:t>Hi Nick. What are you listening to?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Wow.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And 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I 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>
                <a:latin typeface="ChronicaPro-Book"/>
              </a:rPr>
              <a:t>Taking photos? </a:t>
            </a:r>
            <a:r>
              <a:rPr lang="en-US" sz="2000" dirty="0">
                <a:latin typeface="ChronicaPro-Book"/>
              </a:rPr>
              <a:t>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Yeah,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Right. They seem quite different from each other. 	What 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Landscapes and animals, just for pleasure, you 	know. I sometimes share them with my friends.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Really? Um, maybe we should go to an art gallery 	next 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Sounds good, but I’d prefer to go to the music 	festival 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Well 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4047-272F-FA19-E140-4C54F720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0D5A-70C2-65B2-5AE0-44217F45F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45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812" y="4408100"/>
            <a:ext cx="11688188" cy="193899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400" dirty="0">
                <a:latin typeface="ChronicaPro-Book"/>
              </a:rPr>
              <a:t>Hi Nick. What are you listening to?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And what about you? What’s your hobby?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I like painting and taking photos.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381654" y="5262099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49" y="1456600"/>
            <a:ext cx="3832680" cy="25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007C13-B2DE-68A7-42FD-47687B533874}"/>
              </a:ext>
            </a:extLst>
          </p:cNvPr>
          <p:cNvCxnSpPr>
            <a:cxnSpLocks/>
          </p:cNvCxnSpPr>
          <p:nvPr/>
        </p:nvCxnSpPr>
        <p:spPr>
          <a:xfrm>
            <a:off x="1561381" y="6294308"/>
            <a:ext cx="1613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C4C7D-B380-1937-A935-12D3E06B2FBE}"/>
              </a:ext>
            </a:extLst>
          </p:cNvPr>
          <p:cNvSpPr txBox="1"/>
          <p:nvPr/>
        </p:nvSpPr>
        <p:spPr>
          <a:xfrm>
            <a:off x="8013940" y="1793577"/>
            <a:ext cx="41780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 WHO IS FASTER?</a:t>
            </a:r>
          </a:p>
          <a:p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Rule:</a:t>
            </a:r>
          </a:p>
          <a:p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Students in 2 teams have </a:t>
            </a:r>
            <a:r>
              <a:rPr lang="en-GB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1 minute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 </a:t>
            </a:r>
            <a:r>
              <a:rPr lang="en-GB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THINK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 the answers,.</a:t>
            </a:r>
          </a:p>
          <a:p>
            <a:endParaRPr lang="en-GB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Students in each team turn by turn 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 to the board and </a:t>
            </a:r>
            <a:r>
              <a:rPr lang="en-GB" sz="2400" b="1" dirty="0">
                <a:highlight>
                  <a:srgbClr val="FF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WRITE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 word or phrase </a:t>
            </a:r>
            <a:r>
              <a:rPr lang="en-GB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i</a:t>
            </a:r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 </a:t>
            </a:r>
            <a:r>
              <a:rPr lang="en-GB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2 minutes</a:t>
            </a:r>
            <a:r>
              <a:rPr lang="en-GB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the team has more right answers will be the winner.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</a:t>
            </a:r>
            <a:r>
              <a:rPr lang="en-US" sz="2400">
                <a:latin typeface="ChronicaPro-Book"/>
              </a:rPr>
              <a:t>next weekend.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pic>
        <p:nvPicPr>
          <p:cNvPr id="4" name="1 Minute Timer __ Green Ticking Clock">
            <a:hlinkClick r:id="" action="ppaction://media"/>
            <a:extLst>
              <a:ext uri="{FF2B5EF4-FFF2-40B4-BE49-F238E27FC236}">
                <a16:creationId xmlns:a16="http://schemas.microsoft.com/office/drawing/2014/main" id="{D8AA6535-A808-AC97-57B7-EA643C3FF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8989" y="5669670"/>
            <a:ext cx="2624952" cy="1476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C4C7D-B380-1937-A935-12D3E06B2FBE}"/>
              </a:ext>
            </a:extLst>
          </p:cNvPr>
          <p:cNvSpPr txBox="1"/>
          <p:nvPr/>
        </p:nvSpPr>
        <p:spPr>
          <a:xfrm>
            <a:off x="8013941" y="1793577"/>
            <a:ext cx="373212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 WHO IS FASTER?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Rule:</a:t>
            </a: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Students in 2 teams have 1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minute 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think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of the answers,.</a:t>
            </a:r>
          </a:p>
          <a:p>
            <a:endParaRPr lang="en-GB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Students in each team turn by turn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 to the board and write 1 word or phrase </a:t>
            </a:r>
            <a:r>
              <a:rPr lang="en-GB" dirty="0">
                <a:latin typeface="Times New Roman" panose="02020603050405020304" pitchFamily="18" charset="0"/>
                <a:ea typeface="MS Mincho" panose="02020609040205080304" pitchFamily="49" charset="-128"/>
              </a:rPr>
              <a:t>i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minutes</a:t>
            </a:r>
            <a:r>
              <a:rPr lang="en-GB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the team has more right answers will be the winner.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weekend.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1EF0E499-79EC-ECEB-92E4-25A103F86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3380" y="5625759"/>
            <a:ext cx="2192011" cy="12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/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</a:p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art gallery    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weekend.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0638" y="3006950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3818" y="3364302"/>
            <a:ext cx="145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4747" y="3745614"/>
            <a:ext cx="252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5774" y="4758454"/>
            <a:ext cx="117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774" y="5567029"/>
            <a:ext cx="352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musical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36306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3165895" y="1715872"/>
            <a:ext cx="793192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>
                <a:latin typeface="ChronicaPro-Book"/>
              </a:rPr>
              <a:t>painting                paintbrush	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DA07D79-5BB5-6E7C-93D5-E7403545B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4186" y="1610677"/>
            <a:ext cx="1553945" cy="8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>
                <a:latin typeface="ChronicaPro-Book"/>
              </a:rPr>
              <a:t>painting                paintbrush	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1E34-FDD8-4C8B-8B4B-7D4BF38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C2D-E921-C24D-8C4D-EC45BC92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808"/>
            <a:ext cx="10515600" cy="50641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Hi Nick. What are you listening to?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Wow. I can’t play any instruments.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And what about you? What’s your hobby?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I like painting and taking photos.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Taking photos? I’ve never tried it. Is it fun?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Yeah, it is, but not as fun as painting.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Right. They seem quite different from each other. What do you normally paint?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Landscapes and animals, just for pleasure, you know. I sometimes share them with my friends.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Sounds good, but I’d prefer to go to the music festival at my school.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Well … OK. That’s fine.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19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1E34-FDD8-4C8B-8B4B-7D4BF38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C2D-E921-C24D-8C4D-EC45BC92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808"/>
            <a:ext cx="10515600" cy="50641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Hi Nick. What are you listening to?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Wow. I can’t play any instruments.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And what about you? What’s your hobby?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I like painting and taking photos.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Taking photos? I’ve never tried it. Is it fun?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Yeah, it is, but not as fun as painting.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Right. They seem quite different from each other. What do you normally paint?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Landscapes and animals, just for pleasure, you know. I sometimes share them with my friends.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dirty="0">
                <a:latin typeface="ChronicaPro-Book"/>
              </a:rPr>
              <a:t>Sounds good, but I’d prefer to go to the music festival at my school.</a:t>
            </a:r>
          </a:p>
          <a:p>
            <a:r>
              <a:rPr lang="en-US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dirty="0">
                <a:latin typeface="ChronicaPro-Book"/>
              </a:rPr>
              <a:t>Well … OK. That’s fine.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3A4E43-3A85-B13A-DFF6-F7286DD00585}"/>
              </a:ext>
            </a:extLst>
          </p:cNvPr>
          <p:cNvCxnSpPr>
            <a:cxnSpLocks/>
          </p:cNvCxnSpPr>
          <p:nvPr/>
        </p:nvCxnSpPr>
        <p:spPr>
          <a:xfrm>
            <a:off x="4132054" y="3795621"/>
            <a:ext cx="17684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FB258-34BB-4460-8237-9952DEABF7CA}"/>
              </a:ext>
            </a:extLst>
          </p:cNvPr>
          <p:cNvCxnSpPr>
            <a:cxnSpLocks/>
          </p:cNvCxnSpPr>
          <p:nvPr/>
        </p:nvCxnSpPr>
        <p:spPr>
          <a:xfrm>
            <a:off x="4600755" y="4155055"/>
            <a:ext cx="14089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793577"/>
            <a:ext cx="4317846" cy="1642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1A8-6037-2FDD-A04A-F8567F3D7C91}"/>
              </a:ext>
            </a:extLst>
          </p:cNvPr>
          <p:cNvSpPr txBox="1"/>
          <p:nvPr/>
        </p:nvSpPr>
        <p:spPr>
          <a:xfrm>
            <a:off x="503207" y="3864634"/>
            <a:ext cx="53615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</a:rPr>
              <a:t>For each question, you get </a:t>
            </a:r>
            <a:r>
              <a:rPr lang="en-US" b="1" i="1" dirty="0">
                <a:effectLst/>
                <a:latin typeface="arial" panose="020B0604020202020204" pitchFamily="34" charset="0"/>
              </a:rPr>
              <a:t>two points </a:t>
            </a:r>
            <a:r>
              <a:rPr lang="en-US" b="1" i="0" dirty="0">
                <a:effectLst/>
                <a:latin typeface="arial" panose="020B0604020202020204" pitchFamily="34" charset="0"/>
              </a:rPr>
              <a:t>if your answer is A, </a:t>
            </a:r>
            <a:r>
              <a:rPr lang="en-US" b="1" i="1" dirty="0">
                <a:effectLst/>
                <a:latin typeface="arial" panose="020B0604020202020204" pitchFamily="34" charset="0"/>
              </a:rPr>
              <a:t>zero</a:t>
            </a:r>
            <a:r>
              <a:rPr lang="en-US" b="1" i="0" dirty="0">
                <a:effectLst/>
                <a:latin typeface="arial" panose="020B0604020202020204" pitchFamily="34" charset="0"/>
              </a:rPr>
              <a:t> if your answer is B. Add up your five answers and decide how artistic you are on a scale from 1-10.</a:t>
            </a:r>
          </a:p>
          <a:p>
            <a:endParaRPr lang="en-US" b="1" i="0" dirty="0">
              <a:effectLst/>
              <a:latin typeface="arial" panose="020B0604020202020204" pitchFamily="34" charset="0"/>
            </a:endParaRPr>
          </a:p>
          <a:p>
            <a:r>
              <a:rPr lang="en-US" b="1" dirty="0"/>
              <a:t>Not very (1-4)</a:t>
            </a:r>
          </a:p>
          <a:p>
            <a:r>
              <a:rPr lang="en-US" b="1" dirty="0"/>
              <a:t>Somewhat (5-7)</a:t>
            </a:r>
          </a:p>
          <a:p>
            <a:r>
              <a:rPr lang="en-US" b="1" dirty="0"/>
              <a:t>Very (8-10)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B1101-B149-C7CA-E70C-3E0157A28BAD}"/>
              </a:ext>
            </a:extLst>
          </p:cNvPr>
          <p:cNvSpPr txBox="1"/>
          <p:nvPr/>
        </p:nvSpPr>
        <p:spPr>
          <a:xfrm>
            <a:off x="6185141" y="1414732"/>
            <a:ext cx="55036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1. Your hobby is __________.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playing an instrument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playing computer games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2. Do you like listening to music or playing sports?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Listening to music.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Playing sports. </a:t>
            </a:r>
            <a:endParaRPr lang="en-US" dirty="0"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3. Which of these do you prefer doing?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A. Going to an art gallery.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Going to a book fair.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4. You describe yourself as ________.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creative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hard-working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5. What do you want to be when you grow up?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A musician. 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An engineer.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4393894"/>
            <a:ext cx="2790817" cy="23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" y="2055010"/>
            <a:ext cx="4675518" cy="1642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1A8-6037-2FDD-A04A-F8567F3D7C91}"/>
              </a:ext>
            </a:extLst>
          </p:cNvPr>
          <p:cNvSpPr txBox="1"/>
          <p:nvPr/>
        </p:nvSpPr>
        <p:spPr>
          <a:xfrm>
            <a:off x="5615795" y="1414732"/>
            <a:ext cx="64036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1. Your hobby is __________.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playing an instrument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playing computer games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2. Do you like listening to music or playing sports?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Listening to music.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Playing sports. </a:t>
            </a:r>
            <a:endParaRPr lang="en-US" dirty="0"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3. Which of these do you prefer doing?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A. Going to an art gallery. 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Going to a book fair.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4. You describe yourself as ________.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creative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hard-working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5. What do you want to be when you grow up? </a:t>
            </a: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A musician. </a:t>
            </a:r>
            <a:endParaRPr lang="en-US" dirty="0"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r>
              <a:rPr lang="vi-VN" b="0" i="0" dirty="0">
                <a:effectLst/>
                <a:latin typeface="arial" panose="020B0604020202020204" pitchFamily="34" charset="0"/>
              </a:rPr>
              <a:t>B. An engineer. 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 algn="l">
              <a:buAutoNum type="alphaUcPeriod"/>
            </a:pPr>
            <a:endParaRPr lang="en-US" b="1" dirty="0"/>
          </a:p>
          <a:p>
            <a:r>
              <a:rPr lang="en-US" b="1" dirty="0" err="1"/>
              <a:t>Eg</a:t>
            </a:r>
            <a:r>
              <a:rPr lang="en-US" b="1" dirty="0"/>
              <a:t>: 1. B 	2. A 	3. A 	4. A 	5. B</a:t>
            </a:r>
          </a:p>
          <a:p>
            <a:r>
              <a:rPr lang="en-US" b="1" dirty="0"/>
              <a:t>My score: 6 =&gt; My artistic is somewhat.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27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lesson: </a:t>
            </a:r>
            <a:r>
              <a:rPr lang="en-US" sz="3200" dirty="0">
                <a:solidFill>
                  <a:schemeClr val="accent2"/>
                </a:solidFill>
              </a:rPr>
              <a:t>A closer look 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Do the Quiz “How artistic are you?”.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for the Project lesson.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in our life? 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9814-995D-822D-49F5-C1683825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B83DF-FBF1-9A5D-A3B3-6EE815F43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51" y="172218"/>
            <a:ext cx="89035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26" y="237708"/>
            <a:ext cx="3421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Period 25: </a:t>
            </a:r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0805" y="229764"/>
            <a:ext cx="6043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6824" y="190029"/>
            <a:ext cx="157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>
                <a:solidFill>
                  <a:srgbClr val="F7941E"/>
                </a:solidFill>
              </a:rPr>
              <a:t>adj</a:t>
            </a:r>
            <a:r>
              <a:rPr lang="en-US" sz="4400" dirty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mjuːzɪkəl</a:t>
            </a:r>
            <a:r>
              <a:rPr lang="en-US" sz="3600" b="1" dirty="0">
                <a:solidFill>
                  <a:srgbClr val="0FB7BD"/>
                </a:solidFill>
              </a:rPr>
              <a:t> ˈ</a:t>
            </a:r>
            <a:r>
              <a:rPr lang="en-US" sz="3600" b="1" dirty="0" err="1">
                <a:solidFill>
                  <a:srgbClr val="0FB7BD"/>
                </a:solidFill>
              </a:rPr>
              <a:t>ɪnstrəmənts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428304"/>
              </p:ext>
            </p:extLst>
          </p:nvPr>
        </p:nvGraphicFramePr>
        <p:xfrm>
          <a:off x="1306823" y="1502515"/>
          <a:ext cx="9399936" cy="2254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3385</TotalTime>
  <Words>1719</Words>
  <Application>Microsoft Office PowerPoint</Application>
  <PresentationFormat>Widescreen</PresentationFormat>
  <Paragraphs>244</Paragraphs>
  <Slides>27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ChronicaPro-Bold</vt:lpstr>
      <vt:lpstr>ChronicaPro-Book</vt:lpstr>
      <vt:lpstr>ChronicaPro-Medium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152</cp:revision>
  <dcterms:created xsi:type="dcterms:W3CDTF">2020-12-09T02:04:09Z</dcterms:created>
  <dcterms:modified xsi:type="dcterms:W3CDTF">2024-11-11T23:46:11Z</dcterms:modified>
</cp:coreProperties>
</file>