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71" r:id="rId2"/>
    <p:sldId id="256" r:id="rId3"/>
    <p:sldId id="275" r:id="rId4"/>
    <p:sldId id="302" r:id="rId5"/>
    <p:sldId id="355" r:id="rId6"/>
    <p:sldId id="276" r:id="rId7"/>
    <p:sldId id="347" r:id="rId8"/>
    <p:sldId id="348" r:id="rId9"/>
    <p:sldId id="356" r:id="rId10"/>
    <p:sldId id="346" r:id="rId11"/>
    <p:sldId id="350" r:id="rId12"/>
    <p:sldId id="357" r:id="rId13"/>
    <p:sldId id="335" r:id="rId14"/>
    <p:sldId id="351" r:id="rId15"/>
    <p:sldId id="358" r:id="rId16"/>
    <p:sldId id="354" r:id="rId17"/>
    <p:sldId id="359" r:id="rId18"/>
    <p:sldId id="314" r:id="rId19"/>
    <p:sldId id="342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UAN" initials="Q" lastIdx="2" clrIdx="0">
    <p:extLst>
      <p:ext uri="{19B8F6BF-5375-455C-9EA6-DF929625EA0E}">
        <p15:presenceInfo xmlns:p15="http://schemas.microsoft.com/office/powerpoint/2012/main" userId="d05decfa4a31974a" providerId="Windows Live"/>
      </p:ext>
    </p:extLst>
  </p:cmAuthor>
  <p:cmAuthor id="2" name="NGOC ANH" initials="NA" lastIdx="2" clrIdx="1">
    <p:extLst>
      <p:ext uri="{19B8F6BF-5375-455C-9EA6-DF929625EA0E}">
        <p15:presenceInfo xmlns:p15="http://schemas.microsoft.com/office/powerpoint/2012/main" userId="NGOC AN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8DA4"/>
    <a:srgbClr val="00A9A5"/>
    <a:srgbClr val="F8D8F0"/>
    <a:srgbClr val="F3BFE5"/>
    <a:srgbClr val="E8488D"/>
    <a:srgbClr val="FFDAAB"/>
    <a:srgbClr val="F7941E"/>
    <a:srgbClr val="CBEAF0"/>
    <a:srgbClr val="48C0B6"/>
    <a:srgbClr val="FB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95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37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46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41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64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37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5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00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9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96875" y="1376226"/>
            <a:ext cx="10628517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Complete the table with the words and phrases from the box.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REVIEW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2D86CA-4EC6-4F13-8FCD-FFE00277CA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846" y="2008865"/>
            <a:ext cx="5538122" cy="1237289"/>
          </a:xfrm>
          <a:prstGeom prst="rect">
            <a:avLst/>
          </a:prstGeom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4BCEB49-D1AF-4786-9849-9CB081B65F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953307"/>
              </p:ext>
            </p:extLst>
          </p:nvPr>
        </p:nvGraphicFramePr>
        <p:xfrm>
          <a:off x="1176695" y="3429000"/>
          <a:ext cx="9628020" cy="2904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9340">
                  <a:extLst>
                    <a:ext uri="{9D8B030D-6E8A-4147-A177-3AD203B41FA5}">
                      <a16:colId xmlns:a16="http://schemas.microsoft.com/office/drawing/2014/main" val="1643991251"/>
                    </a:ext>
                  </a:extLst>
                </a:gridCol>
                <a:gridCol w="3209340">
                  <a:extLst>
                    <a:ext uri="{9D8B030D-6E8A-4147-A177-3AD203B41FA5}">
                      <a16:colId xmlns:a16="http://schemas.microsoft.com/office/drawing/2014/main" val="3292384267"/>
                    </a:ext>
                  </a:extLst>
                </a:gridCol>
                <a:gridCol w="3209340">
                  <a:extLst>
                    <a:ext uri="{9D8B030D-6E8A-4147-A177-3AD203B41FA5}">
                      <a16:colId xmlns:a16="http://schemas.microsoft.com/office/drawing/2014/main" val="3566227533"/>
                    </a:ext>
                  </a:extLst>
                </a:gridCol>
              </a:tblGrid>
              <a:tr h="618645"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help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pick up</a:t>
                      </a:r>
                    </a:p>
                  </a:txBody>
                  <a:tcPr anchor="ctr">
                    <a:solidFill>
                      <a:srgbClr val="E848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donate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355584"/>
                  </a:ext>
                </a:extLst>
              </a:tr>
              <a:tr h="6186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F8D8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52822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530C76A-6B80-4932-8602-5ACC3DBBC5E1}"/>
              </a:ext>
            </a:extLst>
          </p:cNvPr>
          <p:cNvSpPr txBox="1"/>
          <p:nvPr/>
        </p:nvSpPr>
        <p:spPr>
          <a:xfrm>
            <a:off x="893916" y="4371948"/>
            <a:ext cx="3935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homeless children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6A72E1-79F5-422F-B06B-24E257908599}"/>
              </a:ext>
            </a:extLst>
          </p:cNvPr>
          <p:cNvSpPr txBox="1"/>
          <p:nvPr/>
        </p:nvSpPr>
        <p:spPr>
          <a:xfrm>
            <a:off x="893916" y="5079375"/>
            <a:ext cx="3935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the elderly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744FC1-3FC6-4B6E-A8D8-BC65FA6E3003}"/>
              </a:ext>
            </a:extLst>
          </p:cNvPr>
          <p:cNvSpPr txBox="1"/>
          <p:nvPr/>
        </p:nvSpPr>
        <p:spPr>
          <a:xfrm>
            <a:off x="4022757" y="4389371"/>
            <a:ext cx="3935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litter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9D5EB8-7985-47F6-8F31-8C03EED9EB21}"/>
              </a:ext>
            </a:extLst>
          </p:cNvPr>
          <p:cNvSpPr txBox="1"/>
          <p:nvPr/>
        </p:nvSpPr>
        <p:spPr>
          <a:xfrm>
            <a:off x="3944959" y="5064053"/>
            <a:ext cx="3935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bottles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BC134F-12ED-4CD1-B581-499EB24F7E6F}"/>
              </a:ext>
            </a:extLst>
          </p:cNvPr>
          <p:cNvSpPr txBox="1"/>
          <p:nvPr/>
        </p:nvSpPr>
        <p:spPr>
          <a:xfrm>
            <a:off x="7198773" y="4371948"/>
            <a:ext cx="3935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food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77EBB1-074F-4E45-9DCE-C7F7DBA0F53F}"/>
              </a:ext>
            </a:extLst>
          </p:cNvPr>
          <p:cNvSpPr txBox="1"/>
          <p:nvPr/>
        </p:nvSpPr>
        <p:spPr>
          <a:xfrm>
            <a:off x="7198773" y="5064053"/>
            <a:ext cx="3935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books </a:t>
            </a:r>
          </a:p>
        </p:txBody>
      </p:sp>
    </p:spTree>
    <p:extLst>
      <p:ext uri="{BB962C8B-B14F-4D97-AF65-F5344CB8AC3E}">
        <p14:creationId xmlns:p14="http://schemas.microsoft.com/office/powerpoint/2010/main" val="414500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3" grpId="0"/>
      <p:bldP spid="14" grpId="0"/>
      <p:bldP spid="15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9672" y="1254947"/>
            <a:ext cx="10628517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Complete each sentence with one phrase from Task 1. Remember to use the correct forms of the verbs.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REVIEW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4E28B9-2627-4AD8-B1DB-B673846B0290}"/>
              </a:ext>
            </a:extLst>
          </p:cNvPr>
          <p:cNvSpPr txBox="1"/>
          <p:nvPr/>
        </p:nvSpPr>
        <p:spPr>
          <a:xfrm>
            <a:off x="738369" y="2085944"/>
            <a:ext cx="1145363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6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600" dirty="0">
                <a:solidFill>
                  <a:srgbClr val="242021"/>
                </a:solidFill>
              </a:rPr>
              <a:t>T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he club </a:t>
            </a:r>
            <a:r>
              <a:rPr lang="en-US" sz="2600" b="0" i="0" dirty="0">
                <a:solidFill>
                  <a:srgbClr val="949599"/>
                </a:solidFill>
                <a:effectLst/>
              </a:rPr>
              <a:t>__________________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to some poor farmers last week.</a:t>
            </a:r>
            <a:br>
              <a:rPr lang="en-US" sz="2600" b="0" i="0" dirty="0">
                <a:solidFill>
                  <a:srgbClr val="242021"/>
                </a:solidFill>
                <a:effectLst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600" dirty="0">
                <a:solidFill>
                  <a:srgbClr val="242021"/>
                </a:solidFill>
              </a:rPr>
              <a:t>Y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esterday, we </a:t>
            </a:r>
            <a:r>
              <a:rPr lang="en-US" sz="2600" b="0" i="0" dirty="0">
                <a:solidFill>
                  <a:srgbClr val="949599"/>
                </a:solidFill>
                <a:effectLst/>
              </a:rPr>
              <a:t>__________________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around our area and recycled them.</a:t>
            </a:r>
            <a:br>
              <a:rPr lang="en-US" sz="2600" b="0" i="0" dirty="0">
                <a:solidFill>
                  <a:srgbClr val="242021"/>
                </a:solidFill>
                <a:effectLst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We </a:t>
            </a:r>
            <a:r>
              <a:rPr lang="en-US" sz="2600" b="0" i="0" dirty="0">
                <a:solidFill>
                  <a:srgbClr val="949599"/>
                </a:solidFill>
                <a:effectLst/>
              </a:rPr>
              <a:t>__________________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do the cleaning last summer.</a:t>
            </a:r>
            <a:br>
              <a:rPr lang="en-US" sz="2600" b="0" i="0" dirty="0">
                <a:solidFill>
                  <a:srgbClr val="242021"/>
                </a:solidFill>
                <a:effectLst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600" dirty="0">
                <a:solidFill>
                  <a:srgbClr val="242021"/>
                </a:solidFill>
              </a:rPr>
              <a:t>L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ast month, our club </a:t>
            </a:r>
            <a:r>
              <a:rPr lang="en-US" sz="2600" b="0" i="0" dirty="0">
                <a:solidFill>
                  <a:srgbClr val="949599"/>
                </a:solidFill>
                <a:effectLst/>
              </a:rPr>
              <a:t>__________________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to the community library.</a:t>
            </a:r>
            <a:br>
              <a:rPr lang="en-US" sz="2600" b="0" i="0" dirty="0">
                <a:solidFill>
                  <a:srgbClr val="242021"/>
                </a:solidFill>
                <a:effectLst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600" dirty="0">
                <a:solidFill>
                  <a:srgbClr val="242021"/>
                </a:solidFill>
              </a:rPr>
              <a:t>I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n our recent project, we </a:t>
            </a:r>
            <a:r>
              <a:rPr lang="en-US" sz="2600" b="0" i="0" dirty="0">
                <a:solidFill>
                  <a:srgbClr val="949599"/>
                </a:solidFill>
                <a:effectLst/>
              </a:rPr>
              <a:t>_________________________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learn to read and write.</a:t>
            </a:r>
            <a:r>
              <a:rPr lang="en-US" sz="2600" dirty="0"/>
              <a:t> </a:t>
            </a:r>
            <a:br>
              <a:rPr lang="en-US" sz="2600" dirty="0"/>
            </a:br>
            <a:endParaRPr lang="en-US" sz="2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4AB9116-0E55-4BCF-9B4E-9866D892C763}"/>
              </a:ext>
            </a:extLst>
          </p:cNvPr>
          <p:cNvSpPr txBox="1"/>
          <p:nvPr/>
        </p:nvSpPr>
        <p:spPr>
          <a:xfrm>
            <a:off x="2730759" y="2368271"/>
            <a:ext cx="24819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donated food 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0C811AE-9B83-4E8F-BA49-96B74285D2ED}"/>
              </a:ext>
            </a:extLst>
          </p:cNvPr>
          <p:cNvSpPr txBox="1"/>
          <p:nvPr/>
        </p:nvSpPr>
        <p:spPr>
          <a:xfrm>
            <a:off x="3397175" y="3167458"/>
            <a:ext cx="28738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picked up bottles 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97B0DE-31B8-476F-A00B-E3063A91E459}"/>
              </a:ext>
            </a:extLst>
          </p:cNvPr>
          <p:cNvSpPr txBox="1"/>
          <p:nvPr/>
        </p:nvSpPr>
        <p:spPr>
          <a:xfrm>
            <a:off x="1959200" y="3968116"/>
            <a:ext cx="3048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helped the elderly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3C70E31-C321-4C4F-AB36-051BE3E5A527}"/>
              </a:ext>
            </a:extLst>
          </p:cNvPr>
          <p:cNvSpPr txBox="1"/>
          <p:nvPr/>
        </p:nvSpPr>
        <p:spPr>
          <a:xfrm>
            <a:off x="4321057" y="4785033"/>
            <a:ext cx="27494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donated books 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8556B47-632B-4544-9B0E-6E6FA3695BC2}"/>
              </a:ext>
            </a:extLst>
          </p:cNvPr>
          <p:cNvSpPr txBox="1"/>
          <p:nvPr/>
        </p:nvSpPr>
        <p:spPr>
          <a:xfrm>
            <a:off x="4834089" y="5561972"/>
            <a:ext cx="38753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helped homeless children</a:t>
            </a:r>
            <a:endParaRPr lang="en-US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79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4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37815" y="1229521"/>
            <a:ext cx="1883767" cy="59927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33449" y="2292185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37815" y="3971967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59435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Who’s </a:t>
            </a:r>
            <a:r>
              <a:rPr lang="en-US">
                <a:solidFill>
                  <a:schemeClr val="tx1"/>
                </a:solidFill>
              </a:rPr>
              <a:t>faster</a:t>
            </a:r>
            <a:r>
              <a:rPr lang="en-US" smtClean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1" y="1985041"/>
            <a:ext cx="5465180" cy="153808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1: Complete the table with the words and phrases from the </a:t>
            </a:r>
            <a:r>
              <a:rPr lang="en-GB" sz="1800" b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box</a:t>
            </a:r>
            <a:r>
              <a:rPr lang="en-GB" sz="1800" b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2: Complete each sentence with one phrase from Task 1. Remember to use the correct forms of </a:t>
            </a:r>
            <a:r>
              <a:rPr lang="en-GB" sz="1800" b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</a:t>
            </a:r>
            <a:r>
              <a:rPr lang="en-GB" sz="1800" b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verbs.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21582" y="1529161"/>
            <a:ext cx="1387234" cy="76302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713183" y="2619887"/>
            <a:ext cx="1320267" cy="135208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571062" y="3679371"/>
            <a:ext cx="5465179" cy="129539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3: Use the correct form of the verbs from the box to complete the </a:t>
            </a:r>
            <a:r>
              <a:rPr lang="en-GB" sz="1800" b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passage</a:t>
            </a:r>
            <a:r>
              <a:rPr lang="en-GB" sz="1800" b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4: Write full sentences about the activities the students did to help their community last </a:t>
            </a:r>
            <a:r>
              <a:rPr lang="en-GB" sz="1800" b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year</a:t>
            </a:r>
            <a:r>
              <a:rPr lang="en-GB" sz="1800" b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71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87067" y="130183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9919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 REVIEW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8026" y="1342773"/>
            <a:ext cx="932915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Use the correct form of the verbs from the box to complete the passage.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9E2D95-A0D2-4FB1-9A52-226D0CF6C6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5869" y="1862474"/>
            <a:ext cx="5436248" cy="78882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3BBB346-702A-4FFF-9726-C8CE9C8B47E8}"/>
              </a:ext>
            </a:extLst>
          </p:cNvPr>
          <p:cNvSpPr txBox="1"/>
          <p:nvPr/>
        </p:nvSpPr>
        <p:spPr>
          <a:xfrm>
            <a:off x="740948" y="2619442"/>
            <a:ext cx="1054359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0" i="1" dirty="0">
                <a:solidFill>
                  <a:srgbClr val="242021"/>
                </a:solidFill>
                <a:effectLst/>
              </a:rPr>
              <a:t>Warm Clothes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is a famous volunteer group </a:t>
            </a:r>
            <a:r>
              <a:rPr lang="en-US" sz="2400" b="0" i="0">
                <a:solidFill>
                  <a:srgbClr val="242021"/>
                </a:solidFill>
                <a:effectLst/>
              </a:rPr>
              <a:t>in </a:t>
            </a:r>
            <a:r>
              <a:rPr lang="en-US" sz="2400" err="1">
                <a:solidFill>
                  <a:srgbClr val="242021"/>
                </a:solidFill>
              </a:rPr>
              <a:t>V</a:t>
            </a:r>
            <a:r>
              <a:rPr lang="en-US" sz="2400" b="0" i="0" smtClean="0">
                <a:solidFill>
                  <a:srgbClr val="242021"/>
                </a:solidFill>
                <a:effectLst/>
              </a:rPr>
              <a:t>iet Nam</a:t>
            </a:r>
            <a:r>
              <a:rPr lang="en-US" sz="2400" b="0" i="0">
                <a:solidFill>
                  <a:srgbClr val="242021"/>
                </a:solidFill>
                <a:effectLst/>
              </a:rPr>
              <a:t>. </a:t>
            </a:r>
            <a:r>
              <a:rPr lang="en-US" sz="2400" b="0" i="0" smtClean="0">
                <a:solidFill>
                  <a:srgbClr val="242021"/>
                </a:solidFill>
                <a:effectLst/>
              </a:rPr>
              <a:t>Its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members are both parents and their children. Last year, they (1)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many activities to help their community. The group (2)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clothes and sent them to poor people in rural areas. The parents taught their</a:t>
            </a:r>
            <a:r>
              <a:rPr lang="en-US" sz="2400" dirty="0">
                <a:solidFill>
                  <a:srgbClr val="242021"/>
                </a:solidFill>
              </a:rPr>
              <a:t>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children to make things from bamboo and bottles. They then (3)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these to buy books, and (4)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them to village children</a:t>
            </a:r>
            <a:r>
              <a:rPr lang="en-US" sz="2400" b="0" i="0">
                <a:solidFill>
                  <a:srgbClr val="242021"/>
                </a:solidFill>
                <a:effectLst/>
              </a:rPr>
              <a:t>. </a:t>
            </a:r>
            <a:r>
              <a:rPr lang="en-US" sz="2400" b="0" i="0" smtClean="0">
                <a:solidFill>
                  <a:srgbClr val="242021"/>
                </a:solidFill>
                <a:effectLst/>
              </a:rPr>
              <a:t>They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also (5)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to the villages and tutored small kids there. They really brought love to those small villages.</a:t>
            </a:r>
            <a:endParaRPr lang="en-US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400D26-D50C-4300-B13F-A6AD5F0AB1D9}"/>
              </a:ext>
            </a:extLst>
          </p:cNvPr>
          <p:cNvSpPr txBox="1"/>
          <p:nvPr/>
        </p:nvSpPr>
        <p:spPr>
          <a:xfrm>
            <a:off x="6885991" y="3277794"/>
            <a:ext cx="13622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had 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8D604AA-0E77-43ED-96FF-CDB226F5418C}"/>
              </a:ext>
            </a:extLst>
          </p:cNvPr>
          <p:cNvSpPr txBox="1"/>
          <p:nvPr/>
        </p:nvSpPr>
        <p:spPr>
          <a:xfrm>
            <a:off x="4908218" y="3814080"/>
            <a:ext cx="15613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collected 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4FC4FD-E018-4881-A149-83707233911B}"/>
              </a:ext>
            </a:extLst>
          </p:cNvPr>
          <p:cNvSpPr txBox="1"/>
          <p:nvPr/>
        </p:nvSpPr>
        <p:spPr>
          <a:xfrm>
            <a:off x="4014742" y="4930909"/>
            <a:ext cx="13622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sold 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9E0596D-974D-48C9-9AAF-6E2E6E5D9511}"/>
              </a:ext>
            </a:extLst>
          </p:cNvPr>
          <p:cNvSpPr txBox="1"/>
          <p:nvPr/>
        </p:nvSpPr>
        <p:spPr>
          <a:xfrm>
            <a:off x="8997820" y="4923491"/>
            <a:ext cx="1676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donated 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B1D184F-F605-44FC-B03C-9B289AB39B28}"/>
              </a:ext>
            </a:extLst>
          </p:cNvPr>
          <p:cNvSpPr txBox="1"/>
          <p:nvPr/>
        </p:nvSpPr>
        <p:spPr>
          <a:xfrm>
            <a:off x="5145568" y="5481774"/>
            <a:ext cx="14991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went</a:t>
            </a:r>
            <a:endParaRPr lang="en-US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19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  <p:bldP spid="24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 REVIEW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8699" y="1265565"/>
            <a:ext cx="10866733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Write full sentences about the activities the students did to help their community last year.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83735F-4A37-4564-A2C4-6940E8145BAF}"/>
              </a:ext>
            </a:extLst>
          </p:cNvPr>
          <p:cNvSpPr txBox="1"/>
          <p:nvPr/>
        </p:nvSpPr>
        <p:spPr>
          <a:xfrm>
            <a:off x="539852" y="1813544"/>
            <a:ext cx="10928807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400" b="1" i="0" dirty="0">
                <a:solidFill>
                  <a:srgbClr val="242021"/>
                </a:solidFill>
                <a:effectLst/>
              </a:rPr>
              <a:t>Mi: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singing and dancing for the elderly at a nursing home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400" b="1" i="0" dirty="0">
                <a:solidFill>
                  <a:srgbClr val="242021"/>
                </a:solidFill>
                <a:effectLst/>
              </a:rPr>
              <a:t>Mark and his friends: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collecting books and setting up a community library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400" b="1" i="0" dirty="0">
                <a:solidFill>
                  <a:srgbClr val="242021"/>
                </a:solidFill>
                <a:effectLst/>
              </a:rPr>
              <a:t>Lan and Mai: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growing and donating vegetables to a primary school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400" b="1" i="0" dirty="0">
                <a:solidFill>
                  <a:srgbClr val="242021"/>
                </a:solidFill>
                <a:effectLst/>
              </a:rPr>
              <a:t>Minh and his friends: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giving food to young patients in a hospital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400" b="1" dirty="0">
                <a:solidFill>
                  <a:srgbClr val="242021"/>
                </a:solidFill>
              </a:rPr>
              <a:t>T</a:t>
            </a:r>
            <a:r>
              <a:rPr lang="en-US" sz="2400" b="1" i="0" dirty="0">
                <a:solidFill>
                  <a:srgbClr val="242021"/>
                </a:solidFill>
                <a:effectLst/>
              </a:rPr>
              <a:t>om: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making and sending postcards to the elderly at Christmas</a:t>
            </a:r>
            <a:r>
              <a:rPr lang="en-US" sz="2400" dirty="0"/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BEBB915-9BA8-4944-AC25-47FBFAE48978}"/>
              </a:ext>
            </a:extLst>
          </p:cNvPr>
          <p:cNvSpPr txBox="1"/>
          <p:nvPr/>
        </p:nvSpPr>
        <p:spPr>
          <a:xfrm>
            <a:off x="889518" y="2693071"/>
            <a:ext cx="76025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 sang and danced for the elderly at a nursing home.</a:t>
            </a:r>
            <a:endParaRPr lang="en-US" sz="2400" b="1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332D0A-03E2-4C37-8D4E-C38C375565A7}"/>
              </a:ext>
            </a:extLst>
          </p:cNvPr>
          <p:cNvSpPr txBox="1"/>
          <p:nvPr/>
        </p:nvSpPr>
        <p:spPr>
          <a:xfrm>
            <a:off x="889518" y="3613885"/>
            <a:ext cx="102201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Mark and his friends collected books and set up a community library.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0CF011C-3901-4AA8-A882-CFDA12CEBAAE}"/>
              </a:ext>
            </a:extLst>
          </p:cNvPr>
          <p:cNvSpPr txBox="1"/>
          <p:nvPr/>
        </p:nvSpPr>
        <p:spPr>
          <a:xfrm>
            <a:off x="889518" y="4506599"/>
            <a:ext cx="100919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Lan and Mai grew and donated vegetables to a primary school.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42CC9E-090F-4FCF-B54B-86D44FC4CA0C}"/>
              </a:ext>
            </a:extLst>
          </p:cNvPr>
          <p:cNvSpPr txBox="1"/>
          <p:nvPr/>
        </p:nvSpPr>
        <p:spPr>
          <a:xfrm>
            <a:off x="889518" y="5432265"/>
            <a:ext cx="103655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Minh and his friends gave food to young patients in a hospital.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F932C21-AC3D-4132-A770-BA2A3E05EDEA}"/>
              </a:ext>
            </a:extLst>
          </p:cNvPr>
          <p:cNvSpPr txBox="1"/>
          <p:nvPr/>
        </p:nvSpPr>
        <p:spPr>
          <a:xfrm>
            <a:off x="889518" y="6291692"/>
            <a:ext cx="94363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Tom made and sent postcards to the elderly at Christmas.</a:t>
            </a:r>
            <a:endParaRPr lang="en-US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85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5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37815" y="1229521"/>
            <a:ext cx="1883767" cy="59927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33449" y="2292185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37815" y="3971967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83008" y="5090339"/>
            <a:ext cx="2019839" cy="59582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59435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Who’s </a:t>
            </a:r>
            <a:r>
              <a:rPr lang="en-US">
                <a:solidFill>
                  <a:schemeClr val="tx1"/>
                </a:solidFill>
              </a:rPr>
              <a:t>faster</a:t>
            </a:r>
            <a:r>
              <a:rPr lang="en-US" smtClean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1" y="1985041"/>
            <a:ext cx="5465180" cy="153808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1: Complete the table with the words and phrases from the </a:t>
            </a:r>
            <a:r>
              <a:rPr lang="en-GB" sz="1800" b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box</a:t>
            </a:r>
            <a:r>
              <a:rPr lang="en-GB" sz="1800" b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2: Complete each sentence with one phrase from Task 1. Remember to use the correct forms of </a:t>
            </a:r>
            <a:r>
              <a:rPr lang="en-GB" sz="1800" b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</a:t>
            </a:r>
            <a:r>
              <a:rPr lang="en-GB" sz="1800" b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verbs.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21582" y="1529161"/>
            <a:ext cx="1387234" cy="76302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713183" y="2619887"/>
            <a:ext cx="1320267" cy="135208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688548" y="4327070"/>
            <a:ext cx="1304380" cy="76326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585947" y="5090339"/>
            <a:ext cx="5465179" cy="68496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Project: </a:t>
            </a: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Our green </a:t>
            </a:r>
            <a:r>
              <a:rPr lang="en-GB" sz="1800" b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neighbourhood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571062" y="3679371"/>
            <a:ext cx="5465179" cy="129539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3: Use the correct form of the verbs from the box to complete the </a:t>
            </a:r>
            <a:r>
              <a:rPr lang="en-GB" sz="1800" b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passage</a:t>
            </a:r>
            <a:r>
              <a:rPr lang="en-GB" sz="1800" b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4: Write full sentences about the activities the students did to help their community last </a:t>
            </a:r>
            <a:r>
              <a:rPr lang="en-GB" sz="1800" b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year</a:t>
            </a:r>
            <a:r>
              <a:rPr lang="en-GB" sz="1800" b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54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5DEB97-FB4D-4D8D-BDF9-DDBF87078B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546" y="2080883"/>
            <a:ext cx="6824867" cy="422296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179E88E-B2F6-42FF-9BFA-E978AEDB1949}"/>
              </a:ext>
            </a:extLst>
          </p:cNvPr>
          <p:cNvSpPr txBox="1"/>
          <p:nvPr/>
        </p:nvSpPr>
        <p:spPr>
          <a:xfrm>
            <a:off x="7892793" y="174240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1E348E6-FFF0-4F8D-9B6B-5372BA2CE76D}"/>
              </a:ext>
            </a:extLst>
          </p:cNvPr>
          <p:cNvSpPr txBox="1"/>
          <p:nvPr/>
        </p:nvSpPr>
        <p:spPr>
          <a:xfrm>
            <a:off x="7139551" y="1216042"/>
            <a:ext cx="472129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9A5"/>
                </a:solidFill>
              </a:rPr>
              <a:t>1. </a:t>
            </a:r>
            <a:r>
              <a:rPr lang="en-US" sz="2400" b="1" dirty="0">
                <a:solidFill>
                  <a:srgbClr val="242021"/>
                </a:solidFill>
              </a:rPr>
              <a:t>T</a:t>
            </a:r>
            <a:r>
              <a:rPr lang="en-US" sz="2400" b="1" i="0" dirty="0">
                <a:solidFill>
                  <a:srgbClr val="242021"/>
                </a:solidFill>
                <a:effectLst/>
              </a:rPr>
              <a:t>hink about some environmental problems in your </a:t>
            </a:r>
            <a:r>
              <a:rPr lang="en-US" sz="2400" b="1" i="0" dirty="0" err="1">
                <a:solidFill>
                  <a:srgbClr val="242021"/>
                </a:solidFill>
                <a:effectLst/>
              </a:rPr>
              <a:t>neighbourhood</a:t>
            </a:r>
            <a:r>
              <a:rPr lang="en-US" sz="2400" b="1" i="0" dirty="0">
                <a:solidFill>
                  <a:srgbClr val="242021"/>
                </a:solidFill>
                <a:effectLst/>
              </a:rPr>
              <a:t>.</a:t>
            </a:r>
            <a:br>
              <a:rPr lang="en-US" sz="2400" b="1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00A9A5"/>
                </a:solidFill>
                <a:effectLst/>
              </a:rPr>
              <a:t>2. </a:t>
            </a:r>
            <a:r>
              <a:rPr lang="en-US" sz="2400" b="1" i="0" dirty="0">
                <a:solidFill>
                  <a:srgbClr val="242021"/>
                </a:solidFill>
                <a:effectLst/>
              </a:rPr>
              <a:t>Discuss and find the answers to the questions.</a:t>
            </a:r>
            <a:br>
              <a:rPr lang="en-US" sz="2400" b="1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</a:rPr>
              <a:t>• What problems can you find?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</a:rPr>
              <a:t>• What do you want to do to solve the problems?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</a:rPr>
              <a:t>• How are you going to do them?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00A9A5"/>
                </a:solidFill>
                <a:effectLst/>
              </a:rPr>
              <a:t>3. </a:t>
            </a:r>
            <a:r>
              <a:rPr lang="en-US" sz="2400" b="1" i="0" dirty="0">
                <a:solidFill>
                  <a:srgbClr val="242021"/>
                </a:solidFill>
                <a:effectLst/>
              </a:rPr>
              <a:t>Present them to your class.</a:t>
            </a:r>
            <a:r>
              <a:rPr lang="en-US" sz="2400" dirty="0"/>
              <a:t> 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0BFE14-FBA3-4A55-9CE1-0651A1DA90BF}"/>
              </a:ext>
            </a:extLst>
          </p:cNvPr>
          <p:cNvSpPr txBox="1"/>
          <p:nvPr/>
        </p:nvSpPr>
        <p:spPr>
          <a:xfrm>
            <a:off x="487067" y="1370427"/>
            <a:ext cx="28987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0000"/>
                </a:solidFill>
                <a:effectLst/>
                <a:latin typeface="ChronicaPro-Bold"/>
              </a:rPr>
              <a:t>Work in groups.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439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37815" y="1229521"/>
            <a:ext cx="1883767" cy="59927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33449" y="2292185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37815" y="3971967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83008" y="5090339"/>
            <a:ext cx="2019839" cy="59582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59435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Who’s </a:t>
            </a:r>
            <a:r>
              <a:rPr lang="en-US">
                <a:solidFill>
                  <a:schemeClr val="tx1"/>
                </a:solidFill>
              </a:rPr>
              <a:t>faster</a:t>
            </a:r>
            <a:r>
              <a:rPr lang="en-US" smtClean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1" y="1985041"/>
            <a:ext cx="5465180" cy="153808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1: Complete the table with the words and phrases from the </a:t>
            </a:r>
            <a:r>
              <a:rPr lang="en-GB" sz="1800" b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box</a:t>
            </a:r>
            <a:r>
              <a:rPr lang="en-GB" sz="1800" b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2: Complete each sentence with one phrase from Task 1. Remember to use the correct forms of </a:t>
            </a:r>
            <a:r>
              <a:rPr lang="en-GB" sz="1800" b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</a:t>
            </a:r>
            <a:r>
              <a:rPr lang="en-GB" sz="1800" b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verbs.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21582" y="1529161"/>
            <a:ext cx="1387234" cy="76302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713183" y="2619887"/>
            <a:ext cx="1320267" cy="135208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688548" y="4327070"/>
            <a:ext cx="1304380" cy="76326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737814" y="5818633"/>
            <a:ext cx="1950733" cy="5930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713182" y="5388251"/>
            <a:ext cx="1269827" cy="43038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71061" y="5772653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85947" y="5090339"/>
            <a:ext cx="5465179" cy="53186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Project: </a:t>
            </a: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Our green </a:t>
            </a:r>
            <a:r>
              <a:rPr lang="en-GB" sz="1800" b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neighbourhood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571062" y="3679371"/>
            <a:ext cx="5465179" cy="129539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3: Use the correct form of the verbs from the box to complete the </a:t>
            </a:r>
            <a:r>
              <a:rPr lang="en-GB" sz="1800" b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passage</a:t>
            </a:r>
            <a:r>
              <a:rPr lang="en-GB" sz="1800" b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4: Write full sentences about the activities the students did to help their community last </a:t>
            </a:r>
            <a:r>
              <a:rPr lang="en-GB" sz="1800" b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year</a:t>
            </a:r>
            <a:r>
              <a:rPr lang="en-GB" sz="1800" b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2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6985" y="129097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4398BF8-54AD-4EB5-AE36-BE9B15D6DF65}"/>
              </a:ext>
            </a:extLst>
          </p:cNvPr>
          <p:cNvGrpSpPr/>
          <p:nvPr/>
        </p:nvGrpSpPr>
        <p:grpSpPr>
          <a:xfrm>
            <a:off x="1810762" y="2021856"/>
            <a:ext cx="8570475" cy="3899266"/>
            <a:chOff x="2410071" y="1551494"/>
            <a:chExt cx="8570475" cy="3899266"/>
          </a:xfrm>
        </p:grpSpPr>
        <p:sp>
          <p:nvSpPr>
            <p:cNvPr id="20" name="Freeform: Shape 13">
              <a:extLst>
                <a:ext uri="{FF2B5EF4-FFF2-40B4-BE49-F238E27FC236}">
                  <a16:creationId xmlns:a16="http://schemas.microsoft.com/office/drawing/2014/main" id="{0E9B92F8-46E2-4AFB-90B7-C05BE03F6AFC}"/>
                </a:ext>
              </a:extLst>
            </p:cNvPr>
            <p:cNvSpPr/>
            <p:nvPr/>
          </p:nvSpPr>
          <p:spPr>
            <a:xfrm>
              <a:off x="2410071" y="2331371"/>
              <a:ext cx="2426505" cy="2001359"/>
            </a:xfrm>
            <a:custGeom>
              <a:avLst/>
              <a:gdLst>
                <a:gd name="connsiteX0" fmla="*/ 0 w 2426505"/>
                <a:gd name="connsiteY0" fmla="*/ 200136 h 2001359"/>
                <a:gd name="connsiteX1" fmla="*/ 200136 w 2426505"/>
                <a:gd name="connsiteY1" fmla="*/ 0 h 2001359"/>
                <a:gd name="connsiteX2" fmla="*/ 2226369 w 2426505"/>
                <a:gd name="connsiteY2" fmla="*/ 0 h 2001359"/>
                <a:gd name="connsiteX3" fmla="*/ 2426505 w 2426505"/>
                <a:gd name="connsiteY3" fmla="*/ 200136 h 2001359"/>
                <a:gd name="connsiteX4" fmla="*/ 2426505 w 2426505"/>
                <a:gd name="connsiteY4" fmla="*/ 1801223 h 2001359"/>
                <a:gd name="connsiteX5" fmla="*/ 2226369 w 2426505"/>
                <a:gd name="connsiteY5" fmla="*/ 2001359 h 2001359"/>
                <a:gd name="connsiteX6" fmla="*/ 200136 w 2426505"/>
                <a:gd name="connsiteY6" fmla="*/ 2001359 h 2001359"/>
                <a:gd name="connsiteX7" fmla="*/ 0 w 2426505"/>
                <a:gd name="connsiteY7" fmla="*/ 1801223 h 2001359"/>
                <a:gd name="connsiteX8" fmla="*/ 0 w 2426505"/>
                <a:gd name="connsiteY8" fmla="*/ 200136 h 200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6505" h="2001359">
                  <a:moveTo>
                    <a:pt x="0" y="200136"/>
                  </a:moveTo>
                  <a:cubicBezTo>
                    <a:pt x="0" y="89604"/>
                    <a:pt x="89604" y="0"/>
                    <a:pt x="200136" y="0"/>
                  </a:cubicBezTo>
                  <a:lnTo>
                    <a:pt x="2226369" y="0"/>
                  </a:lnTo>
                  <a:cubicBezTo>
                    <a:pt x="2336901" y="0"/>
                    <a:pt x="2426505" y="89604"/>
                    <a:pt x="2426505" y="200136"/>
                  </a:cubicBezTo>
                  <a:lnTo>
                    <a:pt x="2426505" y="1801223"/>
                  </a:lnTo>
                  <a:cubicBezTo>
                    <a:pt x="2426505" y="1911755"/>
                    <a:pt x="2336901" y="2001359"/>
                    <a:pt x="2226369" y="2001359"/>
                  </a:cubicBezTo>
                  <a:lnTo>
                    <a:pt x="200136" y="2001359"/>
                  </a:lnTo>
                  <a:cubicBezTo>
                    <a:pt x="89604" y="2001359"/>
                    <a:pt x="0" y="1911755"/>
                    <a:pt x="0" y="1801223"/>
                  </a:cubicBezTo>
                  <a:lnTo>
                    <a:pt x="0" y="200136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062" tIns="86062" rIns="86062" bIns="514925" numCol="1" spcCol="1270" anchor="t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100" kern="1200" dirty="0"/>
                <a:t>Words related to community activities</a:t>
              </a:r>
            </a:p>
          </p:txBody>
        </p:sp>
        <p:sp>
          <p:nvSpPr>
            <p:cNvPr id="21" name="Shape 20">
              <a:extLst>
                <a:ext uri="{FF2B5EF4-FFF2-40B4-BE49-F238E27FC236}">
                  <a16:creationId xmlns:a16="http://schemas.microsoft.com/office/drawing/2014/main" id="{C6E6BF69-2F78-4294-9C49-A9D59E9F6E00}"/>
                </a:ext>
              </a:extLst>
            </p:cNvPr>
            <p:cNvSpPr/>
            <p:nvPr/>
          </p:nvSpPr>
          <p:spPr>
            <a:xfrm>
              <a:off x="3802295" y="2923597"/>
              <a:ext cx="2527163" cy="2527163"/>
            </a:xfrm>
            <a:prstGeom prst="leftCircularArrow">
              <a:avLst>
                <a:gd name="adj1" fmla="val 2570"/>
                <a:gd name="adj2" fmla="val 311923"/>
                <a:gd name="adj3" fmla="val 2087433"/>
                <a:gd name="adj4" fmla="val 9024489"/>
                <a:gd name="adj5" fmla="val 2998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Freeform: Shape 19">
              <a:extLst>
                <a:ext uri="{FF2B5EF4-FFF2-40B4-BE49-F238E27FC236}">
                  <a16:creationId xmlns:a16="http://schemas.microsoft.com/office/drawing/2014/main" id="{6438B831-37CB-48FA-A402-4C24769391F9}"/>
                </a:ext>
              </a:extLst>
            </p:cNvPr>
            <p:cNvSpPr/>
            <p:nvPr/>
          </p:nvSpPr>
          <p:spPr>
            <a:xfrm>
              <a:off x="2726349" y="3862559"/>
              <a:ext cx="2454573" cy="857725"/>
            </a:xfrm>
            <a:custGeom>
              <a:avLst/>
              <a:gdLst>
                <a:gd name="connsiteX0" fmla="*/ 0 w 2156893"/>
                <a:gd name="connsiteY0" fmla="*/ 85773 h 857725"/>
                <a:gd name="connsiteX1" fmla="*/ 85773 w 2156893"/>
                <a:gd name="connsiteY1" fmla="*/ 0 h 857725"/>
                <a:gd name="connsiteX2" fmla="*/ 2071121 w 2156893"/>
                <a:gd name="connsiteY2" fmla="*/ 0 h 857725"/>
                <a:gd name="connsiteX3" fmla="*/ 2156894 w 2156893"/>
                <a:gd name="connsiteY3" fmla="*/ 85773 h 857725"/>
                <a:gd name="connsiteX4" fmla="*/ 2156893 w 2156893"/>
                <a:gd name="connsiteY4" fmla="*/ 771953 h 857725"/>
                <a:gd name="connsiteX5" fmla="*/ 2071120 w 2156893"/>
                <a:gd name="connsiteY5" fmla="*/ 857726 h 857725"/>
                <a:gd name="connsiteX6" fmla="*/ 85773 w 2156893"/>
                <a:gd name="connsiteY6" fmla="*/ 857725 h 857725"/>
                <a:gd name="connsiteX7" fmla="*/ 0 w 2156893"/>
                <a:gd name="connsiteY7" fmla="*/ 771952 h 857725"/>
                <a:gd name="connsiteX8" fmla="*/ 0 w 2156893"/>
                <a:gd name="connsiteY8" fmla="*/ 85773 h 85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6893" h="857725">
                  <a:moveTo>
                    <a:pt x="0" y="85773"/>
                  </a:moveTo>
                  <a:cubicBezTo>
                    <a:pt x="0" y="38402"/>
                    <a:pt x="38402" y="0"/>
                    <a:pt x="85773" y="0"/>
                  </a:cubicBezTo>
                  <a:lnTo>
                    <a:pt x="2071121" y="0"/>
                  </a:lnTo>
                  <a:cubicBezTo>
                    <a:pt x="2118492" y="0"/>
                    <a:pt x="2156894" y="38402"/>
                    <a:pt x="2156894" y="85773"/>
                  </a:cubicBezTo>
                  <a:cubicBezTo>
                    <a:pt x="2156894" y="314500"/>
                    <a:pt x="2156893" y="543226"/>
                    <a:pt x="2156893" y="771953"/>
                  </a:cubicBezTo>
                  <a:cubicBezTo>
                    <a:pt x="2156893" y="819324"/>
                    <a:pt x="2118491" y="857726"/>
                    <a:pt x="2071120" y="857726"/>
                  </a:cubicBezTo>
                  <a:lnTo>
                    <a:pt x="85773" y="857725"/>
                  </a:lnTo>
                  <a:cubicBezTo>
                    <a:pt x="38402" y="857725"/>
                    <a:pt x="0" y="819323"/>
                    <a:pt x="0" y="771952"/>
                  </a:cubicBezTo>
                  <a:lnTo>
                    <a:pt x="0" y="8577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512" tIns="73382" rIns="97512" bIns="73382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800" kern="1200" smtClean="0"/>
                <a:t>Vocabulary</a:t>
              </a:r>
              <a:endParaRPr lang="en-US" sz="3800" kern="1200" dirty="0"/>
            </a:p>
          </p:txBody>
        </p:sp>
        <p:sp>
          <p:nvSpPr>
            <p:cNvPr id="23" name="Freeform: Shape 20">
              <a:extLst>
                <a:ext uri="{FF2B5EF4-FFF2-40B4-BE49-F238E27FC236}">
                  <a16:creationId xmlns:a16="http://schemas.microsoft.com/office/drawing/2014/main" id="{B6E38814-8D6D-4FCA-9120-6A21B2F2C56C}"/>
                </a:ext>
              </a:extLst>
            </p:cNvPr>
            <p:cNvSpPr/>
            <p:nvPr/>
          </p:nvSpPr>
          <p:spPr>
            <a:xfrm>
              <a:off x="5356767" y="2729818"/>
              <a:ext cx="2426505" cy="2001359"/>
            </a:xfrm>
            <a:custGeom>
              <a:avLst/>
              <a:gdLst>
                <a:gd name="connsiteX0" fmla="*/ 0 w 2426505"/>
                <a:gd name="connsiteY0" fmla="*/ 200136 h 2001359"/>
                <a:gd name="connsiteX1" fmla="*/ 200136 w 2426505"/>
                <a:gd name="connsiteY1" fmla="*/ 0 h 2001359"/>
                <a:gd name="connsiteX2" fmla="*/ 2226369 w 2426505"/>
                <a:gd name="connsiteY2" fmla="*/ 0 h 2001359"/>
                <a:gd name="connsiteX3" fmla="*/ 2426505 w 2426505"/>
                <a:gd name="connsiteY3" fmla="*/ 200136 h 2001359"/>
                <a:gd name="connsiteX4" fmla="*/ 2426505 w 2426505"/>
                <a:gd name="connsiteY4" fmla="*/ 1801223 h 2001359"/>
                <a:gd name="connsiteX5" fmla="*/ 2226369 w 2426505"/>
                <a:gd name="connsiteY5" fmla="*/ 2001359 h 2001359"/>
                <a:gd name="connsiteX6" fmla="*/ 200136 w 2426505"/>
                <a:gd name="connsiteY6" fmla="*/ 2001359 h 2001359"/>
                <a:gd name="connsiteX7" fmla="*/ 0 w 2426505"/>
                <a:gd name="connsiteY7" fmla="*/ 1801223 h 2001359"/>
                <a:gd name="connsiteX8" fmla="*/ 0 w 2426505"/>
                <a:gd name="connsiteY8" fmla="*/ 200136 h 200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6505" h="2001359">
                  <a:moveTo>
                    <a:pt x="0" y="200136"/>
                  </a:moveTo>
                  <a:cubicBezTo>
                    <a:pt x="0" y="89604"/>
                    <a:pt x="89604" y="0"/>
                    <a:pt x="200136" y="0"/>
                  </a:cubicBezTo>
                  <a:lnTo>
                    <a:pt x="2226369" y="0"/>
                  </a:lnTo>
                  <a:cubicBezTo>
                    <a:pt x="2336901" y="0"/>
                    <a:pt x="2426505" y="89604"/>
                    <a:pt x="2426505" y="200136"/>
                  </a:cubicBezTo>
                  <a:lnTo>
                    <a:pt x="2426505" y="1801223"/>
                  </a:lnTo>
                  <a:cubicBezTo>
                    <a:pt x="2426505" y="1911755"/>
                    <a:pt x="2336901" y="2001359"/>
                    <a:pt x="2226369" y="2001359"/>
                  </a:cubicBezTo>
                  <a:lnTo>
                    <a:pt x="200136" y="2001359"/>
                  </a:lnTo>
                  <a:cubicBezTo>
                    <a:pt x="89604" y="2001359"/>
                    <a:pt x="0" y="1911755"/>
                    <a:pt x="0" y="1801223"/>
                  </a:cubicBezTo>
                  <a:lnTo>
                    <a:pt x="0" y="200136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062" tIns="514925" rIns="86062" bIns="86062" numCol="1" spcCol="1270" anchor="t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100" kern="1200" dirty="0"/>
                <a:t>The </a:t>
              </a:r>
              <a:r>
                <a:rPr lang="en-US" sz="2100" dirty="0"/>
                <a:t>p</a:t>
              </a:r>
              <a:r>
                <a:rPr lang="en-US" sz="2100" kern="1200" dirty="0" smtClean="0"/>
                <a:t>ast </a:t>
              </a:r>
              <a:r>
                <a:rPr lang="en-US" sz="2100" dirty="0"/>
                <a:t>s</a:t>
              </a:r>
              <a:r>
                <a:rPr lang="en-US" sz="2100" kern="1200" dirty="0" smtClean="0"/>
                <a:t>imple</a:t>
              </a:r>
              <a:endParaRPr lang="en-US" sz="2100" kern="1200" dirty="0"/>
            </a:p>
          </p:txBody>
        </p:sp>
        <p:sp>
          <p:nvSpPr>
            <p:cNvPr id="24" name="Arrow: Circular 21">
              <a:extLst>
                <a:ext uri="{FF2B5EF4-FFF2-40B4-BE49-F238E27FC236}">
                  <a16:creationId xmlns:a16="http://schemas.microsoft.com/office/drawing/2014/main" id="{8D86171F-DE82-40D4-854E-5898389FF7E5}"/>
                </a:ext>
              </a:extLst>
            </p:cNvPr>
            <p:cNvSpPr/>
            <p:nvPr/>
          </p:nvSpPr>
          <p:spPr>
            <a:xfrm>
              <a:off x="6685044" y="1551494"/>
              <a:ext cx="2837216" cy="2837216"/>
            </a:xfrm>
            <a:prstGeom prst="circularArrow">
              <a:avLst>
                <a:gd name="adj1" fmla="val 2289"/>
                <a:gd name="adj2" fmla="val 276036"/>
                <a:gd name="adj3" fmla="val 19548453"/>
                <a:gd name="adj4" fmla="val 12575511"/>
                <a:gd name="adj5" fmla="val 2670"/>
              </a:avLst>
            </a:prstGeom>
            <a:solidFill>
              <a:schemeClr val="accent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Freeform: Shape 22">
              <a:extLst>
                <a:ext uri="{FF2B5EF4-FFF2-40B4-BE49-F238E27FC236}">
                  <a16:creationId xmlns:a16="http://schemas.microsoft.com/office/drawing/2014/main" id="{F83AF46A-73DD-4428-97E9-584CD219CB5B}"/>
                </a:ext>
              </a:extLst>
            </p:cNvPr>
            <p:cNvSpPr/>
            <p:nvPr/>
          </p:nvSpPr>
          <p:spPr>
            <a:xfrm>
              <a:off x="5832989" y="2300955"/>
              <a:ext cx="2156893" cy="857725"/>
            </a:xfrm>
            <a:custGeom>
              <a:avLst/>
              <a:gdLst>
                <a:gd name="connsiteX0" fmla="*/ 0 w 2156893"/>
                <a:gd name="connsiteY0" fmla="*/ 85773 h 857725"/>
                <a:gd name="connsiteX1" fmla="*/ 85773 w 2156893"/>
                <a:gd name="connsiteY1" fmla="*/ 0 h 857725"/>
                <a:gd name="connsiteX2" fmla="*/ 2071121 w 2156893"/>
                <a:gd name="connsiteY2" fmla="*/ 0 h 857725"/>
                <a:gd name="connsiteX3" fmla="*/ 2156894 w 2156893"/>
                <a:gd name="connsiteY3" fmla="*/ 85773 h 857725"/>
                <a:gd name="connsiteX4" fmla="*/ 2156893 w 2156893"/>
                <a:gd name="connsiteY4" fmla="*/ 771953 h 857725"/>
                <a:gd name="connsiteX5" fmla="*/ 2071120 w 2156893"/>
                <a:gd name="connsiteY5" fmla="*/ 857726 h 857725"/>
                <a:gd name="connsiteX6" fmla="*/ 85773 w 2156893"/>
                <a:gd name="connsiteY6" fmla="*/ 857725 h 857725"/>
                <a:gd name="connsiteX7" fmla="*/ 0 w 2156893"/>
                <a:gd name="connsiteY7" fmla="*/ 771952 h 857725"/>
                <a:gd name="connsiteX8" fmla="*/ 0 w 2156893"/>
                <a:gd name="connsiteY8" fmla="*/ 85773 h 85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6893" h="857725">
                  <a:moveTo>
                    <a:pt x="0" y="85773"/>
                  </a:moveTo>
                  <a:cubicBezTo>
                    <a:pt x="0" y="38402"/>
                    <a:pt x="38402" y="0"/>
                    <a:pt x="85773" y="0"/>
                  </a:cubicBezTo>
                  <a:lnTo>
                    <a:pt x="2071121" y="0"/>
                  </a:lnTo>
                  <a:cubicBezTo>
                    <a:pt x="2118492" y="0"/>
                    <a:pt x="2156894" y="38402"/>
                    <a:pt x="2156894" y="85773"/>
                  </a:cubicBezTo>
                  <a:cubicBezTo>
                    <a:pt x="2156894" y="314500"/>
                    <a:pt x="2156893" y="543226"/>
                    <a:pt x="2156893" y="771953"/>
                  </a:cubicBezTo>
                  <a:cubicBezTo>
                    <a:pt x="2156893" y="819324"/>
                    <a:pt x="2118491" y="857726"/>
                    <a:pt x="2071120" y="857726"/>
                  </a:cubicBezTo>
                  <a:lnTo>
                    <a:pt x="85773" y="857725"/>
                  </a:lnTo>
                  <a:cubicBezTo>
                    <a:pt x="38402" y="857725"/>
                    <a:pt x="0" y="819323"/>
                    <a:pt x="0" y="771952"/>
                  </a:cubicBezTo>
                  <a:lnTo>
                    <a:pt x="0" y="85773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512" tIns="73382" rIns="97512" bIns="73382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800" kern="1200" dirty="0"/>
                <a:t>Grammar</a:t>
              </a:r>
            </a:p>
          </p:txBody>
        </p:sp>
        <p:sp>
          <p:nvSpPr>
            <p:cNvPr id="26" name="Freeform: Shape 23">
              <a:extLst>
                <a:ext uri="{FF2B5EF4-FFF2-40B4-BE49-F238E27FC236}">
                  <a16:creationId xmlns:a16="http://schemas.microsoft.com/office/drawing/2014/main" id="{79503E63-B3C3-464A-8886-9097676E5206}"/>
                </a:ext>
              </a:extLst>
            </p:cNvPr>
            <p:cNvSpPr/>
            <p:nvPr/>
          </p:nvSpPr>
          <p:spPr>
            <a:xfrm>
              <a:off x="8346451" y="2290063"/>
              <a:ext cx="2426505" cy="2001359"/>
            </a:xfrm>
            <a:custGeom>
              <a:avLst/>
              <a:gdLst>
                <a:gd name="connsiteX0" fmla="*/ 0 w 2426505"/>
                <a:gd name="connsiteY0" fmla="*/ 200136 h 2001359"/>
                <a:gd name="connsiteX1" fmla="*/ 200136 w 2426505"/>
                <a:gd name="connsiteY1" fmla="*/ 0 h 2001359"/>
                <a:gd name="connsiteX2" fmla="*/ 2226369 w 2426505"/>
                <a:gd name="connsiteY2" fmla="*/ 0 h 2001359"/>
                <a:gd name="connsiteX3" fmla="*/ 2426505 w 2426505"/>
                <a:gd name="connsiteY3" fmla="*/ 200136 h 2001359"/>
                <a:gd name="connsiteX4" fmla="*/ 2426505 w 2426505"/>
                <a:gd name="connsiteY4" fmla="*/ 1801223 h 2001359"/>
                <a:gd name="connsiteX5" fmla="*/ 2226369 w 2426505"/>
                <a:gd name="connsiteY5" fmla="*/ 2001359 h 2001359"/>
                <a:gd name="connsiteX6" fmla="*/ 200136 w 2426505"/>
                <a:gd name="connsiteY6" fmla="*/ 2001359 h 2001359"/>
                <a:gd name="connsiteX7" fmla="*/ 0 w 2426505"/>
                <a:gd name="connsiteY7" fmla="*/ 1801223 h 2001359"/>
                <a:gd name="connsiteX8" fmla="*/ 0 w 2426505"/>
                <a:gd name="connsiteY8" fmla="*/ 200136 h 200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6505" h="2001359">
                  <a:moveTo>
                    <a:pt x="0" y="200136"/>
                  </a:moveTo>
                  <a:cubicBezTo>
                    <a:pt x="0" y="89604"/>
                    <a:pt x="89604" y="0"/>
                    <a:pt x="200136" y="0"/>
                  </a:cubicBezTo>
                  <a:lnTo>
                    <a:pt x="2226369" y="0"/>
                  </a:lnTo>
                  <a:cubicBezTo>
                    <a:pt x="2336901" y="0"/>
                    <a:pt x="2426505" y="89604"/>
                    <a:pt x="2426505" y="200136"/>
                  </a:cubicBezTo>
                  <a:lnTo>
                    <a:pt x="2426505" y="1801223"/>
                  </a:lnTo>
                  <a:cubicBezTo>
                    <a:pt x="2426505" y="1911755"/>
                    <a:pt x="2336901" y="2001359"/>
                    <a:pt x="2226369" y="2001359"/>
                  </a:cubicBezTo>
                  <a:lnTo>
                    <a:pt x="200136" y="2001359"/>
                  </a:lnTo>
                  <a:cubicBezTo>
                    <a:pt x="89604" y="2001359"/>
                    <a:pt x="0" y="1911755"/>
                    <a:pt x="0" y="1801223"/>
                  </a:cubicBezTo>
                  <a:lnTo>
                    <a:pt x="0" y="200136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062" tIns="86062" rIns="86062" bIns="514925" numCol="1" spcCol="1270" anchor="t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100" kern="1200" dirty="0"/>
                <a:t>Discuss some environmental problems and the solutions to them.</a:t>
              </a:r>
            </a:p>
          </p:txBody>
        </p:sp>
        <p:sp>
          <p:nvSpPr>
            <p:cNvPr id="27" name="Freeform: Shape 24">
              <a:extLst>
                <a:ext uri="{FF2B5EF4-FFF2-40B4-BE49-F238E27FC236}">
                  <a16:creationId xmlns:a16="http://schemas.microsoft.com/office/drawing/2014/main" id="{6D17205F-5990-49E0-9304-C84435AB074C}"/>
                </a:ext>
              </a:extLst>
            </p:cNvPr>
            <p:cNvSpPr/>
            <p:nvPr/>
          </p:nvSpPr>
          <p:spPr>
            <a:xfrm>
              <a:off x="8823653" y="3900014"/>
              <a:ext cx="2156893" cy="857725"/>
            </a:xfrm>
            <a:custGeom>
              <a:avLst/>
              <a:gdLst>
                <a:gd name="connsiteX0" fmla="*/ 0 w 2156893"/>
                <a:gd name="connsiteY0" fmla="*/ 85773 h 857725"/>
                <a:gd name="connsiteX1" fmla="*/ 85773 w 2156893"/>
                <a:gd name="connsiteY1" fmla="*/ 0 h 857725"/>
                <a:gd name="connsiteX2" fmla="*/ 2071121 w 2156893"/>
                <a:gd name="connsiteY2" fmla="*/ 0 h 857725"/>
                <a:gd name="connsiteX3" fmla="*/ 2156894 w 2156893"/>
                <a:gd name="connsiteY3" fmla="*/ 85773 h 857725"/>
                <a:gd name="connsiteX4" fmla="*/ 2156893 w 2156893"/>
                <a:gd name="connsiteY4" fmla="*/ 771953 h 857725"/>
                <a:gd name="connsiteX5" fmla="*/ 2071120 w 2156893"/>
                <a:gd name="connsiteY5" fmla="*/ 857726 h 857725"/>
                <a:gd name="connsiteX6" fmla="*/ 85773 w 2156893"/>
                <a:gd name="connsiteY6" fmla="*/ 857725 h 857725"/>
                <a:gd name="connsiteX7" fmla="*/ 0 w 2156893"/>
                <a:gd name="connsiteY7" fmla="*/ 771952 h 857725"/>
                <a:gd name="connsiteX8" fmla="*/ 0 w 2156893"/>
                <a:gd name="connsiteY8" fmla="*/ 85773 h 85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6893" h="857725">
                  <a:moveTo>
                    <a:pt x="0" y="85773"/>
                  </a:moveTo>
                  <a:cubicBezTo>
                    <a:pt x="0" y="38402"/>
                    <a:pt x="38402" y="0"/>
                    <a:pt x="85773" y="0"/>
                  </a:cubicBezTo>
                  <a:lnTo>
                    <a:pt x="2071121" y="0"/>
                  </a:lnTo>
                  <a:cubicBezTo>
                    <a:pt x="2118492" y="0"/>
                    <a:pt x="2156894" y="38402"/>
                    <a:pt x="2156894" y="85773"/>
                  </a:cubicBezTo>
                  <a:cubicBezTo>
                    <a:pt x="2156894" y="314500"/>
                    <a:pt x="2156893" y="543226"/>
                    <a:pt x="2156893" y="771953"/>
                  </a:cubicBezTo>
                  <a:cubicBezTo>
                    <a:pt x="2156893" y="819324"/>
                    <a:pt x="2118491" y="857726"/>
                    <a:pt x="2071120" y="857726"/>
                  </a:cubicBezTo>
                  <a:lnTo>
                    <a:pt x="85773" y="857725"/>
                  </a:lnTo>
                  <a:cubicBezTo>
                    <a:pt x="38402" y="857725"/>
                    <a:pt x="0" y="819323"/>
                    <a:pt x="0" y="771952"/>
                  </a:cubicBezTo>
                  <a:lnTo>
                    <a:pt x="0" y="8577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512" tIns="73382" rIns="97512" bIns="73382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800" kern="1200" dirty="0"/>
                <a:t>Project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6985" y="1302122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5978" y="1998857"/>
            <a:ext cx="10740044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Prepare for the next lesson: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2"/>
                </a:solidFill>
              </a:rPr>
              <a:t>Unit 4: Music and Arts - Lesson 1: Getting started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746" y="3594855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57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7" y="1757476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6431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COMMUNITY SERVICE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4398BF8-54AD-4EB5-AE36-BE9B15D6DF65}"/>
              </a:ext>
            </a:extLst>
          </p:cNvPr>
          <p:cNvGrpSpPr/>
          <p:nvPr/>
        </p:nvGrpSpPr>
        <p:grpSpPr>
          <a:xfrm>
            <a:off x="1980343" y="2412629"/>
            <a:ext cx="8570475" cy="3899266"/>
            <a:chOff x="2410071" y="1551494"/>
            <a:chExt cx="8570475" cy="389926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E9B92F8-46E2-4AFB-90B7-C05BE03F6AFC}"/>
                </a:ext>
              </a:extLst>
            </p:cNvPr>
            <p:cNvSpPr/>
            <p:nvPr/>
          </p:nvSpPr>
          <p:spPr>
            <a:xfrm>
              <a:off x="2410071" y="2331371"/>
              <a:ext cx="2426505" cy="2001359"/>
            </a:xfrm>
            <a:custGeom>
              <a:avLst/>
              <a:gdLst>
                <a:gd name="connsiteX0" fmla="*/ 0 w 2426505"/>
                <a:gd name="connsiteY0" fmla="*/ 200136 h 2001359"/>
                <a:gd name="connsiteX1" fmla="*/ 200136 w 2426505"/>
                <a:gd name="connsiteY1" fmla="*/ 0 h 2001359"/>
                <a:gd name="connsiteX2" fmla="*/ 2226369 w 2426505"/>
                <a:gd name="connsiteY2" fmla="*/ 0 h 2001359"/>
                <a:gd name="connsiteX3" fmla="*/ 2426505 w 2426505"/>
                <a:gd name="connsiteY3" fmla="*/ 200136 h 2001359"/>
                <a:gd name="connsiteX4" fmla="*/ 2426505 w 2426505"/>
                <a:gd name="connsiteY4" fmla="*/ 1801223 h 2001359"/>
                <a:gd name="connsiteX5" fmla="*/ 2226369 w 2426505"/>
                <a:gd name="connsiteY5" fmla="*/ 2001359 h 2001359"/>
                <a:gd name="connsiteX6" fmla="*/ 200136 w 2426505"/>
                <a:gd name="connsiteY6" fmla="*/ 2001359 h 2001359"/>
                <a:gd name="connsiteX7" fmla="*/ 0 w 2426505"/>
                <a:gd name="connsiteY7" fmla="*/ 1801223 h 2001359"/>
                <a:gd name="connsiteX8" fmla="*/ 0 w 2426505"/>
                <a:gd name="connsiteY8" fmla="*/ 200136 h 200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6505" h="2001359">
                  <a:moveTo>
                    <a:pt x="0" y="200136"/>
                  </a:moveTo>
                  <a:cubicBezTo>
                    <a:pt x="0" y="89604"/>
                    <a:pt x="89604" y="0"/>
                    <a:pt x="200136" y="0"/>
                  </a:cubicBezTo>
                  <a:lnTo>
                    <a:pt x="2226369" y="0"/>
                  </a:lnTo>
                  <a:cubicBezTo>
                    <a:pt x="2336901" y="0"/>
                    <a:pt x="2426505" y="89604"/>
                    <a:pt x="2426505" y="200136"/>
                  </a:cubicBezTo>
                  <a:lnTo>
                    <a:pt x="2426505" y="1801223"/>
                  </a:lnTo>
                  <a:cubicBezTo>
                    <a:pt x="2426505" y="1911755"/>
                    <a:pt x="2336901" y="2001359"/>
                    <a:pt x="2226369" y="2001359"/>
                  </a:cubicBezTo>
                  <a:lnTo>
                    <a:pt x="200136" y="2001359"/>
                  </a:lnTo>
                  <a:cubicBezTo>
                    <a:pt x="89604" y="2001359"/>
                    <a:pt x="0" y="1911755"/>
                    <a:pt x="0" y="1801223"/>
                  </a:cubicBezTo>
                  <a:lnTo>
                    <a:pt x="0" y="200136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062" tIns="86062" rIns="86062" bIns="514925" numCol="1" spcCol="1270" anchor="t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100" kern="1200" dirty="0"/>
                <a:t>Words related to community activities</a:t>
              </a:r>
            </a:p>
          </p:txBody>
        </p:sp>
        <p:sp>
          <p:nvSpPr>
            <p:cNvPr id="19" name="Shape 18">
              <a:extLst>
                <a:ext uri="{FF2B5EF4-FFF2-40B4-BE49-F238E27FC236}">
                  <a16:creationId xmlns:a16="http://schemas.microsoft.com/office/drawing/2014/main" id="{C6E6BF69-2F78-4294-9C49-A9D59E9F6E00}"/>
                </a:ext>
              </a:extLst>
            </p:cNvPr>
            <p:cNvSpPr/>
            <p:nvPr/>
          </p:nvSpPr>
          <p:spPr>
            <a:xfrm>
              <a:off x="3802295" y="2923597"/>
              <a:ext cx="2527163" cy="2527163"/>
            </a:xfrm>
            <a:prstGeom prst="leftCircularArrow">
              <a:avLst>
                <a:gd name="adj1" fmla="val 2570"/>
                <a:gd name="adj2" fmla="val 311923"/>
                <a:gd name="adj3" fmla="val 2087433"/>
                <a:gd name="adj4" fmla="val 9024489"/>
                <a:gd name="adj5" fmla="val 2998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438B831-37CB-48FA-A402-4C24769391F9}"/>
                </a:ext>
              </a:extLst>
            </p:cNvPr>
            <p:cNvSpPr/>
            <p:nvPr/>
          </p:nvSpPr>
          <p:spPr>
            <a:xfrm>
              <a:off x="2726349" y="3862559"/>
              <a:ext cx="2454573" cy="857725"/>
            </a:xfrm>
            <a:custGeom>
              <a:avLst/>
              <a:gdLst>
                <a:gd name="connsiteX0" fmla="*/ 0 w 2156893"/>
                <a:gd name="connsiteY0" fmla="*/ 85773 h 857725"/>
                <a:gd name="connsiteX1" fmla="*/ 85773 w 2156893"/>
                <a:gd name="connsiteY1" fmla="*/ 0 h 857725"/>
                <a:gd name="connsiteX2" fmla="*/ 2071121 w 2156893"/>
                <a:gd name="connsiteY2" fmla="*/ 0 h 857725"/>
                <a:gd name="connsiteX3" fmla="*/ 2156894 w 2156893"/>
                <a:gd name="connsiteY3" fmla="*/ 85773 h 857725"/>
                <a:gd name="connsiteX4" fmla="*/ 2156893 w 2156893"/>
                <a:gd name="connsiteY4" fmla="*/ 771953 h 857725"/>
                <a:gd name="connsiteX5" fmla="*/ 2071120 w 2156893"/>
                <a:gd name="connsiteY5" fmla="*/ 857726 h 857725"/>
                <a:gd name="connsiteX6" fmla="*/ 85773 w 2156893"/>
                <a:gd name="connsiteY6" fmla="*/ 857725 h 857725"/>
                <a:gd name="connsiteX7" fmla="*/ 0 w 2156893"/>
                <a:gd name="connsiteY7" fmla="*/ 771952 h 857725"/>
                <a:gd name="connsiteX8" fmla="*/ 0 w 2156893"/>
                <a:gd name="connsiteY8" fmla="*/ 85773 h 85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6893" h="857725">
                  <a:moveTo>
                    <a:pt x="0" y="85773"/>
                  </a:moveTo>
                  <a:cubicBezTo>
                    <a:pt x="0" y="38402"/>
                    <a:pt x="38402" y="0"/>
                    <a:pt x="85773" y="0"/>
                  </a:cubicBezTo>
                  <a:lnTo>
                    <a:pt x="2071121" y="0"/>
                  </a:lnTo>
                  <a:cubicBezTo>
                    <a:pt x="2118492" y="0"/>
                    <a:pt x="2156894" y="38402"/>
                    <a:pt x="2156894" y="85773"/>
                  </a:cubicBezTo>
                  <a:cubicBezTo>
                    <a:pt x="2156894" y="314500"/>
                    <a:pt x="2156893" y="543226"/>
                    <a:pt x="2156893" y="771953"/>
                  </a:cubicBezTo>
                  <a:cubicBezTo>
                    <a:pt x="2156893" y="819324"/>
                    <a:pt x="2118491" y="857726"/>
                    <a:pt x="2071120" y="857726"/>
                  </a:cubicBezTo>
                  <a:lnTo>
                    <a:pt x="85773" y="857725"/>
                  </a:lnTo>
                  <a:cubicBezTo>
                    <a:pt x="38402" y="857725"/>
                    <a:pt x="0" y="819323"/>
                    <a:pt x="0" y="771952"/>
                  </a:cubicBezTo>
                  <a:lnTo>
                    <a:pt x="0" y="8577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512" tIns="73382" rIns="97512" bIns="73382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800" kern="1200" smtClean="0"/>
                <a:t>Vocabulary</a:t>
              </a:r>
              <a:endParaRPr lang="en-US" sz="3800" kern="120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6E38814-8D6D-4FCA-9120-6A21B2F2C56C}"/>
                </a:ext>
              </a:extLst>
            </p:cNvPr>
            <p:cNvSpPr/>
            <p:nvPr/>
          </p:nvSpPr>
          <p:spPr>
            <a:xfrm>
              <a:off x="5356767" y="2729818"/>
              <a:ext cx="2426505" cy="2001359"/>
            </a:xfrm>
            <a:custGeom>
              <a:avLst/>
              <a:gdLst>
                <a:gd name="connsiteX0" fmla="*/ 0 w 2426505"/>
                <a:gd name="connsiteY0" fmla="*/ 200136 h 2001359"/>
                <a:gd name="connsiteX1" fmla="*/ 200136 w 2426505"/>
                <a:gd name="connsiteY1" fmla="*/ 0 h 2001359"/>
                <a:gd name="connsiteX2" fmla="*/ 2226369 w 2426505"/>
                <a:gd name="connsiteY2" fmla="*/ 0 h 2001359"/>
                <a:gd name="connsiteX3" fmla="*/ 2426505 w 2426505"/>
                <a:gd name="connsiteY3" fmla="*/ 200136 h 2001359"/>
                <a:gd name="connsiteX4" fmla="*/ 2426505 w 2426505"/>
                <a:gd name="connsiteY4" fmla="*/ 1801223 h 2001359"/>
                <a:gd name="connsiteX5" fmla="*/ 2226369 w 2426505"/>
                <a:gd name="connsiteY5" fmla="*/ 2001359 h 2001359"/>
                <a:gd name="connsiteX6" fmla="*/ 200136 w 2426505"/>
                <a:gd name="connsiteY6" fmla="*/ 2001359 h 2001359"/>
                <a:gd name="connsiteX7" fmla="*/ 0 w 2426505"/>
                <a:gd name="connsiteY7" fmla="*/ 1801223 h 2001359"/>
                <a:gd name="connsiteX8" fmla="*/ 0 w 2426505"/>
                <a:gd name="connsiteY8" fmla="*/ 200136 h 200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6505" h="2001359">
                  <a:moveTo>
                    <a:pt x="0" y="200136"/>
                  </a:moveTo>
                  <a:cubicBezTo>
                    <a:pt x="0" y="89604"/>
                    <a:pt x="89604" y="0"/>
                    <a:pt x="200136" y="0"/>
                  </a:cubicBezTo>
                  <a:lnTo>
                    <a:pt x="2226369" y="0"/>
                  </a:lnTo>
                  <a:cubicBezTo>
                    <a:pt x="2336901" y="0"/>
                    <a:pt x="2426505" y="89604"/>
                    <a:pt x="2426505" y="200136"/>
                  </a:cubicBezTo>
                  <a:lnTo>
                    <a:pt x="2426505" y="1801223"/>
                  </a:lnTo>
                  <a:cubicBezTo>
                    <a:pt x="2426505" y="1911755"/>
                    <a:pt x="2336901" y="2001359"/>
                    <a:pt x="2226369" y="2001359"/>
                  </a:cubicBezTo>
                  <a:lnTo>
                    <a:pt x="200136" y="2001359"/>
                  </a:lnTo>
                  <a:cubicBezTo>
                    <a:pt x="89604" y="2001359"/>
                    <a:pt x="0" y="1911755"/>
                    <a:pt x="0" y="1801223"/>
                  </a:cubicBezTo>
                  <a:lnTo>
                    <a:pt x="0" y="200136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062" tIns="514925" rIns="86062" bIns="86062" numCol="1" spcCol="1270" anchor="t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100" kern="1200" dirty="0"/>
                <a:t>The </a:t>
              </a:r>
              <a:r>
                <a:rPr lang="en-US" sz="2100" dirty="0"/>
                <a:t>p</a:t>
              </a:r>
              <a:r>
                <a:rPr lang="en-US" sz="2100" kern="1200" dirty="0" smtClean="0"/>
                <a:t>ast simple</a:t>
              </a:r>
              <a:endParaRPr lang="en-US" sz="2100" kern="1200" dirty="0"/>
            </a:p>
          </p:txBody>
        </p:sp>
        <p:sp>
          <p:nvSpPr>
            <p:cNvPr id="22" name="Arrow: Circular 21">
              <a:extLst>
                <a:ext uri="{FF2B5EF4-FFF2-40B4-BE49-F238E27FC236}">
                  <a16:creationId xmlns:a16="http://schemas.microsoft.com/office/drawing/2014/main" id="{8D86171F-DE82-40D4-854E-5898389FF7E5}"/>
                </a:ext>
              </a:extLst>
            </p:cNvPr>
            <p:cNvSpPr/>
            <p:nvPr/>
          </p:nvSpPr>
          <p:spPr>
            <a:xfrm>
              <a:off x="6685044" y="1551494"/>
              <a:ext cx="2837216" cy="2837216"/>
            </a:xfrm>
            <a:prstGeom prst="circularArrow">
              <a:avLst>
                <a:gd name="adj1" fmla="val 2289"/>
                <a:gd name="adj2" fmla="val 276036"/>
                <a:gd name="adj3" fmla="val 19548453"/>
                <a:gd name="adj4" fmla="val 12575511"/>
                <a:gd name="adj5" fmla="val 2670"/>
              </a:avLst>
            </a:prstGeom>
            <a:solidFill>
              <a:schemeClr val="accent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83AF46A-73DD-4428-97E9-584CD219CB5B}"/>
                </a:ext>
              </a:extLst>
            </p:cNvPr>
            <p:cNvSpPr/>
            <p:nvPr/>
          </p:nvSpPr>
          <p:spPr>
            <a:xfrm>
              <a:off x="5832989" y="2300955"/>
              <a:ext cx="2156893" cy="857725"/>
            </a:xfrm>
            <a:custGeom>
              <a:avLst/>
              <a:gdLst>
                <a:gd name="connsiteX0" fmla="*/ 0 w 2156893"/>
                <a:gd name="connsiteY0" fmla="*/ 85773 h 857725"/>
                <a:gd name="connsiteX1" fmla="*/ 85773 w 2156893"/>
                <a:gd name="connsiteY1" fmla="*/ 0 h 857725"/>
                <a:gd name="connsiteX2" fmla="*/ 2071121 w 2156893"/>
                <a:gd name="connsiteY2" fmla="*/ 0 h 857725"/>
                <a:gd name="connsiteX3" fmla="*/ 2156894 w 2156893"/>
                <a:gd name="connsiteY3" fmla="*/ 85773 h 857725"/>
                <a:gd name="connsiteX4" fmla="*/ 2156893 w 2156893"/>
                <a:gd name="connsiteY4" fmla="*/ 771953 h 857725"/>
                <a:gd name="connsiteX5" fmla="*/ 2071120 w 2156893"/>
                <a:gd name="connsiteY5" fmla="*/ 857726 h 857725"/>
                <a:gd name="connsiteX6" fmla="*/ 85773 w 2156893"/>
                <a:gd name="connsiteY6" fmla="*/ 857725 h 857725"/>
                <a:gd name="connsiteX7" fmla="*/ 0 w 2156893"/>
                <a:gd name="connsiteY7" fmla="*/ 771952 h 857725"/>
                <a:gd name="connsiteX8" fmla="*/ 0 w 2156893"/>
                <a:gd name="connsiteY8" fmla="*/ 85773 h 85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6893" h="857725">
                  <a:moveTo>
                    <a:pt x="0" y="85773"/>
                  </a:moveTo>
                  <a:cubicBezTo>
                    <a:pt x="0" y="38402"/>
                    <a:pt x="38402" y="0"/>
                    <a:pt x="85773" y="0"/>
                  </a:cubicBezTo>
                  <a:lnTo>
                    <a:pt x="2071121" y="0"/>
                  </a:lnTo>
                  <a:cubicBezTo>
                    <a:pt x="2118492" y="0"/>
                    <a:pt x="2156894" y="38402"/>
                    <a:pt x="2156894" y="85773"/>
                  </a:cubicBezTo>
                  <a:cubicBezTo>
                    <a:pt x="2156894" y="314500"/>
                    <a:pt x="2156893" y="543226"/>
                    <a:pt x="2156893" y="771953"/>
                  </a:cubicBezTo>
                  <a:cubicBezTo>
                    <a:pt x="2156893" y="819324"/>
                    <a:pt x="2118491" y="857726"/>
                    <a:pt x="2071120" y="857726"/>
                  </a:cubicBezTo>
                  <a:lnTo>
                    <a:pt x="85773" y="857725"/>
                  </a:lnTo>
                  <a:cubicBezTo>
                    <a:pt x="38402" y="857725"/>
                    <a:pt x="0" y="819323"/>
                    <a:pt x="0" y="771952"/>
                  </a:cubicBezTo>
                  <a:lnTo>
                    <a:pt x="0" y="85773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512" tIns="73382" rIns="97512" bIns="73382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800" kern="1200" dirty="0"/>
                <a:t>Grammar</a:t>
              </a: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9503E63-B3C3-464A-8886-9097676E5206}"/>
                </a:ext>
              </a:extLst>
            </p:cNvPr>
            <p:cNvSpPr/>
            <p:nvPr/>
          </p:nvSpPr>
          <p:spPr>
            <a:xfrm>
              <a:off x="8346451" y="2290063"/>
              <a:ext cx="2426505" cy="2001359"/>
            </a:xfrm>
            <a:custGeom>
              <a:avLst/>
              <a:gdLst>
                <a:gd name="connsiteX0" fmla="*/ 0 w 2426505"/>
                <a:gd name="connsiteY0" fmla="*/ 200136 h 2001359"/>
                <a:gd name="connsiteX1" fmla="*/ 200136 w 2426505"/>
                <a:gd name="connsiteY1" fmla="*/ 0 h 2001359"/>
                <a:gd name="connsiteX2" fmla="*/ 2226369 w 2426505"/>
                <a:gd name="connsiteY2" fmla="*/ 0 h 2001359"/>
                <a:gd name="connsiteX3" fmla="*/ 2426505 w 2426505"/>
                <a:gd name="connsiteY3" fmla="*/ 200136 h 2001359"/>
                <a:gd name="connsiteX4" fmla="*/ 2426505 w 2426505"/>
                <a:gd name="connsiteY4" fmla="*/ 1801223 h 2001359"/>
                <a:gd name="connsiteX5" fmla="*/ 2226369 w 2426505"/>
                <a:gd name="connsiteY5" fmla="*/ 2001359 h 2001359"/>
                <a:gd name="connsiteX6" fmla="*/ 200136 w 2426505"/>
                <a:gd name="connsiteY6" fmla="*/ 2001359 h 2001359"/>
                <a:gd name="connsiteX7" fmla="*/ 0 w 2426505"/>
                <a:gd name="connsiteY7" fmla="*/ 1801223 h 2001359"/>
                <a:gd name="connsiteX8" fmla="*/ 0 w 2426505"/>
                <a:gd name="connsiteY8" fmla="*/ 200136 h 200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6505" h="2001359">
                  <a:moveTo>
                    <a:pt x="0" y="200136"/>
                  </a:moveTo>
                  <a:cubicBezTo>
                    <a:pt x="0" y="89604"/>
                    <a:pt x="89604" y="0"/>
                    <a:pt x="200136" y="0"/>
                  </a:cubicBezTo>
                  <a:lnTo>
                    <a:pt x="2226369" y="0"/>
                  </a:lnTo>
                  <a:cubicBezTo>
                    <a:pt x="2336901" y="0"/>
                    <a:pt x="2426505" y="89604"/>
                    <a:pt x="2426505" y="200136"/>
                  </a:cubicBezTo>
                  <a:lnTo>
                    <a:pt x="2426505" y="1801223"/>
                  </a:lnTo>
                  <a:cubicBezTo>
                    <a:pt x="2426505" y="1911755"/>
                    <a:pt x="2336901" y="2001359"/>
                    <a:pt x="2226369" y="2001359"/>
                  </a:cubicBezTo>
                  <a:lnTo>
                    <a:pt x="200136" y="2001359"/>
                  </a:lnTo>
                  <a:cubicBezTo>
                    <a:pt x="89604" y="2001359"/>
                    <a:pt x="0" y="1911755"/>
                    <a:pt x="0" y="1801223"/>
                  </a:cubicBezTo>
                  <a:lnTo>
                    <a:pt x="0" y="200136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062" tIns="86062" rIns="86062" bIns="514925" numCol="1" spcCol="1270" anchor="t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100" kern="1200" dirty="0"/>
                <a:t>Discuss some environmental problems and the solutions to them.</a:t>
              </a: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D17205F-5990-49E0-9304-C84435AB074C}"/>
                </a:ext>
              </a:extLst>
            </p:cNvPr>
            <p:cNvSpPr/>
            <p:nvPr/>
          </p:nvSpPr>
          <p:spPr>
            <a:xfrm>
              <a:off x="8823653" y="3900014"/>
              <a:ext cx="2156893" cy="857725"/>
            </a:xfrm>
            <a:custGeom>
              <a:avLst/>
              <a:gdLst>
                <a:gd name="connsiteX0" fmla="*/ 0 w 2156893"/>
                <a:gd name="connsiteY0" fmla="*/ 85773 h 857725"/>
                <a:gd name="connsiteX1" fmla="*/ 85773 w 2156893"/>
                <a:gd name="connsiteY1" fmla="*/ 0 h 857725"/>
                <a:gd name="connsiteX2" fmla="*/ 2071121 w 2156893"/>
                <a:gd name="connsiteY2" fmla="*/ 0 h 857725"/>
                <a:gd name="connsiteX3" fmla="*/ 2156894 w 2156893"/>
                <a:gd name="connsiteY3" fmla="*/ 85773 h 857725"/>
                <a:gd name="connsiteX4" fmla="*/ 2156893 w 2156893"/>
                <a:gd name="connsiteY4" fmla="*/ 771953 h 857725"/>
                <a:gd name="connsiteX5" fmla="*/ 2071120 w 2156893"/>
                <a:gd name="connsiteY5" fmla="*/ 857726 h 857725"/>
                <a:gd name="connsiteX6" fmla="*/ 85773 w 2156893"/>
                <a:gd name="connsiteY6" fmla="*/ 857725 h 857725"/>
                <a:gd name="connsiteX7" fmla="*/ 0 w 2156893"/>
                <a:gd name="connsiteY7" fmla="*/ 771952 h 857725"/>
                <a:gd name="connsiteX8" fmla="*/ 0 w 2156893"/>
                <a:gd name="connsiteY8" fmla="*/ 85773 h 85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6893" h="857725">
                  <a:moveTo>
                    <a:pt x="0" y="85773"/>
                  </a:moveTo>
                  <a:cubicBezTo>
                    <a:pt x="0" y="38402"/>
                    <a:pt x="38402" y="0"/>
                    <a:pt x="85773" y="0"/>
                  </a:cubicBezTo>
                  <a:lnTo>
                    <a:pt x="2071121" y="0"/>
                  </a:lnTo>
                  <a:cubicBezTo>
                    <a:pt x="2118492" y="0"/>
                    <a:pt x="2156894" y="38402"/>
                    <a:pt x="2156894" y="85773"/>
                  </a:cubicBezTo>
                  <a:cubicBezTo>
                    <a:pt x="2156894" y="314500"/>
                    <a:pt x="2156893" y="543226"/>
                    <a:pt x="2156893" y="771953"/>
                  </a:cubicBezTo>
                  <a:cubicBezTo>
                    <a:pt x="2156893" y="819324"/>
                    <a:pt x="2118491" y="857726"/>
                    <a:pt x="2071120" y="857726"/>
                  </a:cubicBezTo>
                  <a:lnTo>
                    <a:pt x="85773" y="857725"/>
                  </a:lnTo>
                  <a:cubicBezTo>
                    <a:pt x="38402" y="857725"/>
                    <a:pt x="0" y="819323"/>
                    <a:pt x="0" y="771952"/>
                  </a:cubicBezTo>
                  <a:lnTo>
                    <a:pt x="0" y="8577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512" tIns="73382" rIns="97512" bIns="73382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800" kern="1200" dirty="0"/>
                <a:t>Project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sachmem.vn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</a:t>
            </a:r>
            <a:r>
              <a:rPr lang="en-GB" b="1" i="1" smtClean="0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23258" y="1914652"/>
            <a:ext cx="9770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457200" lvl="0" indent="-45720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review the vocabulary and grammar of </a:t>
            </a:r>
            <a:r>
              <a:rPr lang="en-GB" sz="2800" i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Unit 3</a:t>
            </a:r>
            <a:endParaRPr lang="en-US" sz="28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marL="457200" lvl="0" indent="-45720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apply what they have learnt (vocabulary and grammar) into practice through a project</a:t>
            </a:r>
            <a:endParaRPr lang="en-US" sz="28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37815" y="1229521"/>
            <a:ext cx="1883767" cy="59927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33449" y="2292185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37815" y="3971967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83008" y="5090339"/>
            <a:ext cx="2019839" cy="59582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59435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Who’s </a:t>
            </a:r>
            <a:r>
              <a:rPr lang="en-US">
                <a:solidFill>
                  <a:schemeClr val="tx1"/>
                </a:solidFill>
              </a:rPr>
              <a:t>faster</a:t>
            </a:r>
            <a:r>
              <a:rPr lang="en-US" smtClean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1" y="1985041"/>
            <a:ext cx="5465180" cy="153808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1: Complete the table with the words and phrases from the </a:t>
            </a:r>
            <a:r>
              <a:rPr lang="en-GB" sz="1800" b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box</a:t>
            </a:r>
            <a:r>
              <a:rPr lang="en-GB" sz="1800" b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2: Complete each sentence with one phrase from Task 1. Remember to use the correct forms of </a:t>
            </a:r>
            <a:r>
              <a:rPr lang="en-GB" sz="1800" b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</a:t>
            </a:r>
            <a:r>
              <a:rPr lang="en-GB" sz="1800" b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verbs.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21582" y="1529161"/>
            <a:ext cx="1387234" cy="76302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713183" y="2619887"/>
            <a:ext cx="1320267" cy="135208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688548" y="4327070"/>
            <a:ext cx="1304380" cy="76326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737814" y="5818633"/>
            <a:ext cx="1950733" cy="5930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713182" y="5388251"/>
            <a:ext cx="1269827" cy="43038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71061" y="5890869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85947" y="5090339"/>
            <a:ext cx="5465179" cy="68496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Project: </a:t>
            </a: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Our green </a:t>
            </a:r>
            <a:r>
              <a:rPr lang="en-GB" sz="1800" b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neighbourhood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571062" y="3679371"/>
            <a:ext cx="5465179" cy="129539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3: Use the correct form of the verbs from the box to complete the </a:t>
            </a:r>
            <a:r>
              <a:rPr lang="en-GB" sz="1800" b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passage</a:t>
            </a:r>
            <a:r>
              <a:rPr lang="en-GB" sz="1800" b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4: Write full sentences about the activities the students did to help their community last </a:t>
            </a:r>
            <a:r>
              <a:rPr lang="en-GB" sz="1800" b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year</a:t>
            </a:r>
            <a:r>
              <a:rPr lang="en-GB" sz="1800" b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37815" y="1229521"/>
            <a:ext cx="1883767" cy="59927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59435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Who’s </a:t>
            </a:r>
            <a:r>
              <a:rPr lang="en-US">
                <a:solidFill>
                  <a:schemeClr val="tx1"/>
                </a:solidFill>
              </a:rPr>
              <a:t>faster</a:t>
            </a:r>
            <a:r>
              <a:rPr lang="en-US" smtClean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pic>
        <p:nvPicPr>
          <p:cNvPr id="21" name="Picture 2" descr="Who's faster? | English Quiz - Quizizz">
            <a:extLst>
              <a:ext uri="{FF2B5EF4-FFF2-40B4-BE49-F238E27FC236}">
                <a16:creationId xmlns:a16="http://schemas.microsoft.com/office/drawing/2014/main" id="{247C77CA-33B3-46A7-BA41-214044F5A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90" y="2405645"/>
            <a:ext cx="5357521" cy="368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omparative | Baamboozle">
            <a:extLst>
              <a:ext uri="{FF2B5EF4-FFF2-40B4-BE49-F238E27FC236}">
                <a16:creationId xmlns:a16="http://schemas.microsoft.com/office/drawing/2014/main" id="{009F7A9D-E2A5-4C6F-A549-256CA22B1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52222" y="2601400"/>
            <a:ext cx="5137302" cy="316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15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6">
            <a:extLst>
              <a:ext uri="{FF2B5EF4-FFF2-40B4-BE49-F238E27FC236}">
                <a16:creationId xmlns:a16="http://schemas.microsoft.com/office/drawing/2014/main" id="{A440A548-C0D4-4418-940E-EDC2F1D9A5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708B267-8CD2-4684-A57B-9F10707692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1083306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1E5AB36-9328-47E9-95AD-E38AC1C0E1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5" y="1082937"/>
            <a:ext cx="6091008" cy="6858000"/>
            <a:chOff x="305" y="-369"/>
            <a:chExt cx="6091008" cy="685800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532450F-A219-4BF5-88FA-A47084237C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57007" cy="6858000"/>
            </a:xfrm>
            <a:custGeom>
              <a:avLst/>
              <a:gdLst>
                <a:gd name="connsiteX0" fmla="*/ 1423825 w 6057007"/>
                <a:gd name="connsiteY0" fmla="*/ 0 h 6858000"/>
                <a:gd name="connsiteX1" fmla="*/ 4262456 w 6057007"/>
                <a:gd name="connsiteY1" fmla="*/ 0 h 6858000"/>
                <a:gd name="connsiteX2" fmla="*/ 4371584 w 6057007"/>
                <a:gd name="connsiteY2" fmla="*/ 79625 h 6858000"/>
                <a:gd name="connsiteX3" fmla="*/ 5400299 w 6057007"/>
                <a:gd name="connsiteY3" fmla="*/ 1779691 h 6858000"/>
                <a:gd name="connsiteX4" fmla="*/ 5961759 w 6057007"/>
                <a:gd name="connsiteY4" fmla="*/ 4554903 h 6858000"/>
                <a:gd name="connsiteX5" fmla="*/ 4326541 w 6057007"/>
                <a:gd name="connsiteY5" fmla="*/ 6729688 h 6858000"/>
                <a:gd name="connsiteX6" fmla="*/ 4109121 w 6057007"/>
                <a:gd name="connsiteY6" fmla="*/ 6858000 h 6858000"/>
                <a:gd name="connsiteX7" fmla="*/ 1145358 w 6057007"/>
                <a:gd name="connsiteY7" fmla="*/ 6858000 h 6858000"/>
                <a:gd name="connsiteX8" fmla="*/ 1143587 w 6057007"/>
                <a:gd name="connsiteY8" fmla="*/ 6856705 h 6858000"/>
                <a:gd name="connsiteX9" fmla="*/ 162579 w 6057007"/>
                <a:gd name="connsiteY9" fmla="*/ 6240990 h 6858000"/>
                <a:gd name="connsiteX10" fmla="*/ 0 w 6057007"/>
                <a:gd name="connsiteY10" fmla="*/ 6125553 h 6858000"/>
                <a:gd name="connsiteX11" fmla="*/ 0 w 6057007"/>
                <a:gd name="connsiteY11" fmla="*/ 4670879 h 6858000"/>
                <a:gd name="connsiteX12" fmla="*/ 38388 w 6057007"/>
                <a:gd name="connsiteY12" fmla="*/ 4778792 h 6858000"/>
                <a:gd name="connsiteX13" fmla="*/ 155449 w 6057007"/>
                <a:gd name="connsiteY13" fmla="*/ 5029879 h 6858000"/>
                <a:gd name="connsiteX14" fmla="*/ 411802 w 6057007"/>
                <a:gd name="connsiteY14" fmla="*/ 5399531 h 6858000"/>
                <a:gd name="connsiteX15" fmla="*/ 806388 w 6057007"/>
                <a:gd name="connsiteY15" fmla="*/ 5659633 h 6858000"/>
                <a:gd name="connsiteX16" fmla="*/ 1801512 w 6057007"/>
                <a:gd name="connsiteY16" fmla="*/ 6314010 h 6858000"/>
                <a:gd name="connsiteX17" fmla="*/ 2653483 w 6057007"/>
                <a:gd name="connsiteY17" fmla="*/ 6529898 h 6858000"/>
                <a:gd name="connsiteX18" fmla="*/ 3666486 w 6057007"/>
                <a:gd name="connsiteY18" fmla="*/ 6190615 h 6858000"/>
                <a:gd name="connsiteX19" fmla="*/ 4658657 w 6057007"/>
                <a:gd name="connsiteY19" fmla="*/ 5428179 h 6858000"/>
                <a:gd name="connsiteX20" fmla="*/ 5222967 w 6057007"/>
                <a:gd name="connsiteY20" fmla="*/ 4356944 h 6858000"/>
                <a:gd name="connsiteX21" fmla="*/ 4724795 w 6057007"/>
                <a:gd name="connsiteY21" fmla="*/ 2210416 h 6858000"/>
                <a:gd name="connsiteX22" fmla="*/ 4473185 w 6057007"/>
                <a:gd name="connsiteY22" fmla="*/ 1691554 h 6858000"/>
                <a:gd name="connsiteX23" fmla="*/ 4046677 w 6057007"/>
                <a:gd name="connsiteY23" fmla="*/ 911781 h 6858000"/>
                <a:gd name="connsiteX24" fmla="*/ 3555564 w 6057007"/>
                <a:gd name="connsiteY24" fmla="*/ 585888 h 6858000"/>
                <a:gd name="connsiteX25" fmla="*/ 2405914 w 6057007"/>
                <a:gd name="connsiteY25" fmla="*/ 536282 h 6858000"/>
                <a:gd name="connsiteX26" fmla="*/ 1345719 w 6057007"/>
                <a:gd name="connsiteY26" fmla="*/ 957619 h 6858000"/>
                <a:gd name="connsiteX27" fmla="*/ 73341 w 6057007"/>
                <a:gd name="connsiteY27" fmla="*/ 2571698 h 6858000"/>
                <a:gd name="connsiteX28" fmla="*/ 0 w 6057007"/>
                <a:gd name="connsiteY28" fmla="*/ 2803810 h 6858000"/>
                <a:gd name="connsiteX29" fmla="*/ 0 w 6057007"/>
                <a:gd name="connsiteY29" fmla="*/ 1147591 h 6858000"/>
                <a:gd name="connsiteX30" fmla="*/ 142706 w 6057007"/>
                <a:gd name="connsiteY30" fmla="*/ 968763 h 6858000"/>
                <a:gd name="connsiteX31" fmla="*/ 971831 w 6057007"/>
                <a:gd name="connsiteY31" fmla="*/ 249890 h 6858000"/>
                <a:gd name="connsiteX32" fmla="*/ 1288677 w 6057007"/>
                <a:gd name="connsiteY32" fmla="*/ 6583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057007" h="6858000">
                  <a:moveTo>
                    <a:pt x="1423825" y="0"/>
                  </a:moveTo>
                  <a:lnTo>
                    <a:pt x="4262456" y="0"/>
                  </a:lnTo>
                  <a:lnTo>
                    <a:pt x="4371584" y="79625"/>
                  </a:lnTo>
                  <a:cubicBezTo>
                    <a:pt x="4860533" y="476670"/>
                    <a:pt x="5063885" y="1132812"/>
                    <a:pt x="5400299" y="1779691"/>
                  </a:cubicBezTo>
                  <a:cubicBezTo>
                    <a:pt x="5848849" y="2642194"/>
                    <a:pt x="6244956" y="3497996"/>
                    <a:pt x="5961759" y="4554903"/>
                  </a:cubicBezTo>
                  <a:cubicBezTo>
                    <a:pt x="5691575" y="5563242"/>
                    <a:pt x="5092427" y="6238887"/>
                    <a:pt x="4326541" y="6729688"/>
                  </a:cubicBezTo>
                  <a:lnTo>
                    <a:pt x="4109121" y="6858000"/>
                  </a:lnTo>
                  <a:lnTo>
                    <a:pt x="1145358" y="6858000"/>
                  </a:lnTo>
                  <a:lnTo>
                    <a:pt x="1143587" y="6856705"/>
                  </a:lnTo>
                  <a:cubicBezTo>
                    <a:pt x="699546" y="6541440"/>
                    <a:pt x="399287" y="6392433"/>
                    <a:pt x="162579" y="6240990"/>
                  </a:cubicBezTo>
                  <a:lnTo>
                    <a:pt x="0" y="6125553"/>
                  </a:lnTo>
                  <a:lnTo>
                    <a:pt x="0" y="4670879"/>
                  </a:lnTo>
                  <a:lnTo>
                    <a:pt x="38388" y="4778792"/>
                  </a:lnTo>
                  <a:cubicBezTo>
                    <a:pt x="72793" y="4862402"/>
                    <a:pt x="111802" y="4945953"/>
                    <a:pt x="155449" y="5029879"/>
                  </a:cubicBezTo>
                  <a:cubicBezTo>
                    <a:pt x="273464" y="5256810"/>
                    <a:pt x="351295" y="5344113"/>
                    <a:pt x="411802" y="5399531"/>
                  </a:cubicBezTo>
                  <a:cubicBezTo>
                    <a:pt x="500065" y="5480405"/>
                    <a:pt x="628514" y="5555615"/>
                    <a:pt x="806388" y="5659633"/>
                  </a:cubicBezTo>
                  <a:cubicBezTo>
                    <a:pt x="1044358" y="5798926"/>
                    <a:pt x="1370396" y="5989780"/>
                    <a:pt x="1801512" y="6314010"/>
                  </a:cubicBezTo>
                  <a:cubicBezTo>
                    <a:pt x="2037213" y="6491324"/>
                    <a:pt x="2315885" y="6561958"/>
                    <a:pt x="2653483" y="6529898"/>
                  </a:cubicBezTo>
                  <a:cubicBezTo>
                    <a:pt x="2962383" y="6500529"/>
                    <a:pt x="3312661" y="6383221"/>
                    <a:pt x="3666486" y="6190615"/>
                  </a:cubicBezTo>
                  <a:cubicBezTo>
                    <a:pt x="4083218" y="5963697"/>
                    <a:pt x="4407642" y="5714350"/>
                    <a:pt x="4658657" y="5428179"/>
                  </a:cubicBezTo>
                  <a:cubicBezTo>
                    <a:pt x="4927319" y="5121947"/>
                    <a:pt x="5111907" y="4771422"/>
                    <a:pt x="5222967" y="4356944"/>
                  </a:cubicBezTo>
                  <a:cubicBezTo>
                    <a:pt x="5418167" y="3628447"/>
                    <a:pt x="5139747" y="3007703"/>
                    <a:pt x="4724795" y="2210416"/>
                  </a:cubicBezTo>
                  <a:cubicBezTo>
                    <a:pt x="4631776" y="2031551"/>
                    <a:pt x="4551122" y="1858737"/>
                    <a:pt x="4473185" y="1691554"/>
                  </a:cubicBezTo>
                  <a:cubicBezTo>
                    <a:pt x="4326842" y="1377756"/>
                    <a:pt x="4200559" y="1106810"/>
                    <a:pt x="4046677" y="911781"/>
                  </a:cubicBezTo>
                  <a:cubicBezTo>
                    <a:pt x="3910561" y="739097"/>
                    <a:pt x="3763658" y="641647"/>
                    <a:pt x="3555564" y="585888"/>
                  </a:cubicBezTo>
                  <a:cubicBezTo>
                    <a:pt x="3178534" y="484863"/>
                    <a:pt x="2791842" y="468166"/>
                    <a:pt x="2405914" y="536282"/>
                  </a:cubicBezTo>
                  <a:cubicBezTo>
                    <a:pt x="2032757" y="602054"/>
                    <a:pt x="1676044" y="743871"/>
                    <a:pt x="1345719" y="957619"/>
                  </a:cubicBezTo>
                  <a:cubicBezTo>
                    <a:pt x="762775" y="1334788"/>
                    <a:pt x="318714" y="1900690"/>
                    <a:pt x="73341" y="2571698"/>
                  </a:cubicBezTo>
                  <a:lnTo>
                    <a:pt x="0" y="2803810"/>
                  </a:lnTo>
                  <a:lnTo>
                    <a:pt x="0" y="1147591"/>
                  </a:lnTo>
                  <a:lnTo>
                    <a:pt x="142706" y="968763"/>
                  </a:lnTo>
                  <a:cubicBezTo>
                    <a:pt x="388539" y="688063"/>
                    <a:pt x="668237" y="446316"/>
                    <a:pt x="971831" y="249890"/>
                  </a:cubicBezTo>
                  <a:cubicBezTo>
                    <a:pt x="1074829" y="183240"/>
                    <a:pt x="1180574" y="121805"/>
                    <a:pt x="1288677" y="6583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35AC662-4000-411A-9E33-6A4B6C0FCB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91008" cy="6858000"/>
            </a:xfrm>
            <a:custGeom>
              <a:avLst/>
              <a:gdLst>
                <a:gd name="connsiteX0" fmla="*/ 0 w 6091008"/>
                <a:gd name="connsiteY0" fmla="*/ 5476844 h 6858000"/>
                <a:gd name="connsiteX1" fmla="*/ 15220 w 6091008"/>
                <a:gd name="connsiteY1" fmla="*/ 5501668 h 6858000"/>
                <a:gd name="connsiteX2" fmla="*/ 198940 w 6091008"/>
                <a:gd name="connsiteY2" fmla="*/ 5717964 h 6858000"/>
                <a:gd name="connsiteX3" fmla="*/ 251499 w 6091008"/>
                <a:gd name="connsiteY3" fmla="*/ 5763842 h 6858000"/>
                <a:gd name="connsiteX4" fmla="*/ 308460 w 6091008"/>
                <a:gd name="connsiteY4" fmla="*/ 5806337 h 6858000"/>
                <a:gd name="connsiteX5" fmla="*/ 368305 w 6091008"/>
                <a:gd name="connsiteY5" fmla="*/ 5847248 h 6858000"/>
                <a:gd name="connsiteX6" fmla="*/ 430451 w 6091008"/>
                <a:gd name="connsiteY6" fmla="*/ 5887305 h 6858000"/>
                <a:gd name="connsiteX7" fmla="*/ 975811 w 6091008"/>
                <a:gd name="connsiteY7" fmla="*/ 6205653 h 6858000"/>
                <a:gd name="connsiteX8" fmla="*/ 1510250 w 6091008"/>
                <a:gd name="connsiteY8" fmla="*/ 6575390 h 6858000"/>
                <a:gd name="connsiteX9" fmla="*/ 2002437 w 6091008"/>
                <a:gd name="connsiteY9" fmla="*/ 6825029 h 6858000"/>
                <a:gd name="connsiteX10" fmla="*/ 2137670 w 6091008"/>
                <a:gd name="connsiteY10" fmla="*/ 6856874 h 6858000"/>
                <a:gd name="connsiteX11" fmla="*/ 2145778 w 6091008"/>
                <a:gd name="connsiteY11" fmla="*/ 6858000 h 6858000"/>
                <a:gd name="connsiteX12" fmla="*/ 1098858 w 6091008"/>
                <a:gd name="connsiteY12" fmla="*/ 6858000 h 6858000"/>
                <a:gd name="connsiteX13" fmla="*/ 1004166 w 6091008"/>
                <a:gd name="connsiteY13" fmla="*/ 6786858 h 6858000"/>
                <a:gd name="connsiteX14" fmla="*/ 751974 w 6091008"/>
                <a:gd name="connsiteY14" fmla="*/ 6608169 h 6858000"/>
                <a:gd name="connsiteX15" fmla="*/ 623305 w 6091008"/>
                <a:gd name="connsiteY15" fmla="*/ 6522172 h 6858000"/>
                <a:gd name="connsiteX16" fmla="*/ 492346 w 6091008"/>
                <a:gd name="connsiteY16" fmla="*/ 6437477 h 6858000"/>
                <a:gd name="connsiteX17" fmla="*/ 358536 w 6091008"/>
                <a:gd name="connsiteY17" fmla="*/ 6352312 h 6858000"/>
                <a:gd name="connsiteX18" fmla="*/ 290710 w 6091008"/>
                <a:gd name="connsiteY18" fmla="*/ 6308820 h 6858000"/>
                <a:gd name="connsiteX19" fmla="*/ 221792 w 6091008"/>
                <a:gd name="connsiteY19" fmla="*/ 6263122 h 6858000"/>
                <a:gd name="connsiteX20" fmla="*/ 152460 w 6091008"/>
                <a:gd name="connsiteY20" fmla="*/ 6215106 h 6858000"/>
                <a:gd name="connsiteX21" fmla="*/ 83055 w 6091008"/>
                <a:gd name="connsiteY21" fmla="*/ 6163978 h 6858000"/>
                <a:gd name="connsiteX22" fmla="*/ 14161 w 6091008"/>
                <a:gd name="connsiteY22" fmla="*/ 6109014 h 6858000"/>
                <a:gd name="connsiteX23" fmla="*/ 0 w 6091008"/>
                <a:gd name="connsiteY23" fmla="*/ 6096195 h 6858000"/>
                <a:gd name="connsiteX24" fmla="*/ 3707444 w 6091008"/>
                <a:gd name="connsiteY24" fmla="*/ 0 h 6858000"/>
                <a:gd name="connsiteX25" fmla="*/ 4265528 w 6091008"/>
                <a:gd name="connsiteY25" fmla="*/ 0 h 6858000"/>
                <a:gd name="connsiteX26" fmla="*/ 4291472 w 6091008"/>
                <a:gd name="connsiteY26" fmla="*/ 15596 h 6858000"/>
                <a:gd name="connsiteX27" fmla="*/ 4431124 w 6091008"/>
                <a:gd name="connsiteY27" fmla="*/ 119052 h 6858000"/>
                <a:gd name="connsiteX28" fmla="*/ 4899570 w 6091008"/>
                <a:gd name="connsiteY28" fmla="*/ 643769 h 6858000"/>
                <a:gd name="connsiteX29" fmla="*/ 5247925 w 6091008"/>
                <a:gd name="connsiteY29" fmla="*/ 1232134 h 6858000"/>
                <a:gd name="connsiteX30" fmla="*/ 5401234 w 6091008"/>
                <a:gd name="connsiteY30" fmla="*/ 1518442 h 6858000"/>
                <a:gd name="connsiteX31" fmla="*/ 5480921 w 6091008"/>
                <a:gd name="connsiteY31" fmla="*/ 1662114 h 6858000"/>
                <a:gd name="connsiteX32" fmla="*/ 5561804 w 6091008"/>
                <a:gd name="connsiteY32" fmla="*/ 1812436 h 6858000"/>
                <a:gd name="connsiteX33" fmla="*/ 5855037 w 6091008"/>
                <a:gd name="connsiteY33" fmla="*/ 2457716 h 6858000"/>
                <a:gd name="connsiteX34" fmla="*/ 6052254 w 6091008"/>
                <a:gd name="connsiteY34" fmla="*/ 3193699 h 6858000"/>
                <a:gd name="connsiteX35" fmla="*/ 6073151 w 6091008"/>
                <a:gd name="connsiteY35" fmla="*/ 4004612 h 6858000"/>
                <a:gd name="connsiteX36" fmla="*/ 6067309 w 6091008"/>
                <a:gd name="connsiteY36" fmla="*/ 4055890 h 6858000"/>
                <a:gd name="connsiteX37" fmla="*/ 6059979 w 6091008"/>
                <a:gd name="connsiteY37" fmla="*/ 4106917 h 6858000"/>
                <a:gd name="connsiteX38" fmla="*/ 6052371 w 6091008"/>
                <a:gd name="connsiteY38" fmla="*/ 4158016 h 6858000"/>
                <a:gd name="connsiteX39" fmla="*/ 6043434 w 6091008"/>
                <a:gd name="connsiteY39" fmla="*/ 4208759 h 6858000"/>
                <a:gd name="connsiteX40" fmla="*/ 6023229 w 6091008"/>
                <a:gd name="connsiteY40" fmla="*/ 4309769 h 6858000"/>
                <a:gd name="connsiteX41" fmla="*/ 5999922 w 6091008"/>
                <a:gd name="connsiteY41" fmla="*/ 4409799 h 6858000"/>
                <a:gd name="connsiteX42" fmla="*/ 5987157 w 6091008"/>
                <a:gd name="connsiteY42" fmla="*/ 4459369 h 6858000"/>
                <a:gd name="connsiteX43" fmla="*/ 5973731 w 6091008"/>
                <a:gd name="connsiteY43" fmla="*/ 4508027 h 6858000"/>
                <a:gd name="connsiteX44" fmla="*/ 5944653 w 6091008"/>
                <a:gd name="connsiteY44" fmla="*/ 4602538 h 6858000"/>
                <a:gd name="connsiteX45" fmla="*/ 5915334 w 6091008"/>
                <a:gd name="connsiteY45" fmla="*/ 4696982 h 6858000"/>
                <a:gd name="connsiteX46" fmla="*/ 5881786 w 6091008"/>
                <a:gd name="connsiteY46" fmla="*/ 4790295 h 6858000"/>
                <a:gd name="connsiteX47" fmla="*/ 5539609 w 6091008"/>
                <a:gd name="connsiteY47" fmla="*/ 5504511 h 6858000"/>
                <a:gd name="connsiteX48" fmla="*/ 5432400 w 6091008"/>
                <a:gd name="connsiteY48" fmla="*/ 5669348 h 6858000"/>
                <a:gd name="connsiteX49" fmla="*/ 5404330 w 6091008"/>
                <a:gd name="connsiteY49" fmla="*/ 5709372 h 6858000"/>
                <a:gd name="connsiteX50" fmla="*/ 5375525 w 6091008"/>
                <a:gd name="connsiteY50" fmla="*/ 5748757 h 6858000"/>
                <a:gd name="connsiteX51" fmla="*/ 5317831 w 6091008"/>
                <a:gd name="connsiteY51" fmla="*/ 5827355 h 6858000"/>
                <a:gd name="connsiteX52" fmla="*/ 5288208 w 6091008"/>
                <a:gd name="connsiteY52" fmla="*/ 5865932 h 6858000"/>
                <a:gd name="connsiteX53" fmla="*/ 5273251 w 6091008"/>
                <a:gd name="connsiteY53" fmla="*/ 5885035 h 6858000"/>
                <a:gd name="connsiteX54" fmla="*/ 5256656 w 6091008"/>
                <a:gd name="connsiteY54" fmla="*/ 5902520 h 6858000"/>
                <a:gd name="connsiteX55" fmla="*/ 5189858 w 6091008"/>
                <a:gd name="connsiteY55" fmla="*/ 5971616 h 6858000"/>
                <a:gd name="connsiteX56" fmla="*/ 5156287 w 6091008"/>
                <a:gd name="connsiteY56" fmla="*/ 6005600 h 6858000"/>
                <a:gd name="connsiteX57" fmla="*/ 5121598 w 6091008"/>
                <a:gd name="connsiteY57" fmla="*/ 6037962 h 6858000"/>
                <a:gd name="connsiteX58" fmla="*/ 5051798 w 6091008"/>
                <a:gd name="connsiteY58" fmla="*/ 6101838 h 6858000"/>
                <a:gd name="connsiteX59" fmla="*/ 4463594 w 6091008"/>
                <a:gd name="connsiteY59" fmla="*/ 6532280 h 6858000"/>
                <a:gd name="connsiteX60" fmla="*/ 4388637 w 6091008"/>
                <a:gd name="connsiteY60" fmla="*/ 6579169 h 6858000"/>
                <a:gd name="connsiteX61" fmla="*/ 4312856 w 6091008"/>
                <a:gd name="connsiteY61" fmla="*/ 6623337 h 6858000"/>
                <a:gd name="connsiteX62" fmla="*/ 4237558 w 6091008"/>
                <a:gd name="connsiteY62" fmla="*/ 6667632 h 6858000"/>
                <a:gd name="connsiteX63" fmla="*/ 4161774 w 6091008"/>
                <a:gd name="connsiteY63" fmla="*/ 6709883 h 6858000"/>
                <a:gd name="connsiteX64" fmla="*/ 4010448 w 6091008"/>
                <a:gd name="connsiteY64" fmla="*/ 6792981 h 6858000"/>
                <a:gd name="connsiteX65" fmla="*/ 3935163 w 6091008"/>
                <a:gd name="connsiteY65" fmla="*/ 6834338 h 6858000"/>
                <a:gd name="connsiteX66" fmla="*/ 3892887 w 6091008"/>
                <a:gd name="connsiteY66" fmla="*/ 6858000 h 6858000"/>
                <a:gd name="connsiteX67" fmla="*/ 2743942 w 6091008"/>
                <a:gd name="connsiteY67" fmla="*/ 6858000 h 6858000"/>
                <a:gd name="connsiteX68" fmla="*/ 2852577 w 6091008"/>
                <a:gd name="connsiteY68" fmla="*/ 6838910 h 6858000"/>
                <a:gd name="connsiteX69" fmla="*/ 3143255 w 6091008"/>
                <a:gd name="connsiteY69" fmla="*/ 6759775 h 6858000"/>
                <a:gd name="connsiteX70" fmla="*/ 3430899 w 6091008"/>
                <a:gd name="connsiteY70" fmla="*/ 6650056 h 6858000"/>
                <a:gd name="connsiteX71" fmla="*/ 3713289 w 6091008"/>
                <a:gd name="connsiteY71" fmla="*/ 6514054 h 6858000"/>
                <a:gd name="connsiteX72" fmla="*/ 3981228 w 6091008"/>
                <a:gd name="connsiteY72" fmla="*/ 6334878 h 6858000"/>
                <a:gd name="connsiteX73" fmla="*/ 4107885 w 6091008"/>
                <a:gd name="connsiteY73" fmla="*/ 6233689 h 6858000"/>
                <a:gd name="connsiteX74" fmla="*/ 4169795 w 6091008"/>
                <a:gd name="connsiteY74" fmla="*/ 6181389 h 6858000"/>
                <a:gd name="connsiteX75" fmla="*/ 4229189 w 6091008"/>
                <a:gd name="connsiteY75" fmla="*/ 6125914 h 6858000"/>
                <a:gd name="connsiteX76" fmla="*/ 4652064 w 6091008"/>
                <a:gd name="connsiteY76" fmla="*/ 5641457 h 6858000"/>
                <a:gd name="connsiteX77" fmla="*/ 4697555 w 6091008"/>
                <a:gd name="connsiteY77" fmla="*/ 5576516 h 6858000"/>
                <a:gd name="connsiteX78" fmla="*/ 4720492 w 6091008"/>
                <a:gd name="connsiteY78" fmla="*/ 5544537 h 6858000"/>
                <a:gd name="connsiteX79" fmla="*/ 4741922 w 6091008"/>
                <a:gd name="connsiteY79" fmla="*/ 5511420 h 6858000"/>
                <a:gd name="connsiteX80" fmla="*/ 4784179 w 6091008"/>
                <a:gd name="connsiteY80" fmla="*/ 5445022 h 6858000"/>
                <a:gd name="connsiteX81" fmla="*/ 4794796 w 6091008"/>
                <a:gd name="connsiteY81" fmla="*/ 5428584 h 6858000"/>
                <a:gd name="connsiteX82" fmla="*/ 4807173 w 6091008"/>
                <a:gd name="connsiteY82" fmla="*/ 5413795 h 6858000"/>
                <a:gd name="connsiteX83" fmla="*/ 4830010 w 6091008"/>
                <a:gd name="connsiteY83" fmla="*/ 5382674 h 6858000"/>
                <a:gd name="connsiteX84" fmla="*/ 4874298 w 6091008"/>
                <a:gd name="connsiteY84" fmla="*/ 5319323 h 6858000"/>
                <a:gd name="connsiteX85" fmla="*/ 4896484 w 6091008"/>
                <a:gd name="connsiteY85" fmla="*/ 5287734 h 6858000"/>
                <a:gd name="connsiteX86" fmla="*/ 4918019 w 6091008"/>
                <a:gd name="connsiteY86" fmla="*/ 5255673 h 6858000"/>
                <a:gd name="connsiteX87" fmla="*/ 4999238 w 6091008"/>
                <a:gd name="connsiteY87" fmla="*/ 5124058 h 6858000"/>
                <a:gd name="connsiteX88" fmla="*/ 5251271 w 6091008"/>
                <a:gd name="connsiteY88" fmla="*/ 4554965 h 6858000"/>
                <a:gd name="connsiteX89" fmla="*/ 5276136 w 6091008"/>
                <a:gd name="connsiteY89" fmla="*/ 4480521 h 6858000"/>
                <a:gd name="connsiteX90" fmla="*/ 5297442 w 6091008"/>
                <a:gd name="connsiteY90" fmla="*/ 4404389 h 6858000"/>
                <a:gd name="connsiteX91" fmla="*/ 5318953 w 6091008"/>
                <a:gd name="connsiteY91" fmla="*/ 4328458 h 6858000"/>
                <a:gd name="connsiteX92" fmla="*/ 5328684 w 6091008"/>
                <a:gd name="connsiteY92" fmla="*/ 4291175 h 6858000"/>
                <a:gd name="connsiteX93" fmla="*/ 5337470 w 6091008"/>
                <a:gd name="connsiteY93" fmla="*/ 4254522 h 6858000"/>
                <a:gd name="connsiteX94" fmla="*/ 5353277 w 6091008"/>
                <a:gd name="connsiteY94" fmla="*/ 4181038 h 6858000"/>
                <a:gd name="connsiteX95" fmla="*/ 5366762 w 6091008"/>
                <a:gd name="connsiteY95" fmla="*/ 4107520 h 6858000"/>
                <a:gd name="connsiteX96" fmla="*/ 5373105 w 6091008"/>
                <a:gd name="connsiteY96" fmla="*/ 4070802 h 6858000"/>
                <a:gd name="connsiteX97" fmla="*/ 5378288 w 6091008"/>
                <a:gd name="connsiteY97" fmla="*/ 4034066 h 6858000"/>
                <a:gd name="connsiteX98" fmla="*/ 5383471 w 6091008"/>
                <a:gd name="connsiteY98" fmla="*/ 3997331 h 6858000"/>
                <a:gd name="connsiteX99" fmla="*/ 5387373 w 6091008"/>
                <a:gd name="connsiteY99" fmla="*/ 3960547 h 6858000"/>
                <a:gd name="connsiteX100" fmla="*/ 5375699 w 6091008"/>
                <a:gd name="connsiteY100" fmla="*/ 3369810 h 6858000"/>
                <a:gd name="connsiteX101" fmla="*/ 5225695 w 6091008"/>
                <a:gd name="connsiteY101" fmla="*/ 2777923 h 6858000"/>
                <a:gd name="connsiteX102" fmla="*/ 4989893 w 6091008"/>
                <a:gd name="connsiteY102" fmla="*/ 2181595 h 6858000"/>
                <a:gd name="connsiteX103" fmla="*/ 4856777 w 6091008"/>
                <a:gd name="connsiteY103" fmla="*/ 1872581 h 6858000"/>
                <a:gd name="connsiteX104" fmla="*/ 4729367 w 6091008"/>
                <a:gd name="connsiteY104" fmla="*/ 1547581 h 6858000"/>
                <a:gd name="connsiteX105" fmla="*/ 4510575 w 6091008"/>
                <a:gd name="connsiteY105" fmla="*/ 917244 h 6858000"/>
                <a:gd name="connsiteX106" fmla="*/ 4387446 w 6091008"/>
                <a:gd name="connsiteY106" fmla="*/ 626512 h 6858000"/>
                <a:gd name="connsiteX107" fmla="*/ 4227716 w 6091008"/>
                <a:gd name="connsiteY107" fmla="*/ 368510 h 6858000"/>
                <a:gd name="connsiteX108" fmla="*/ 4017774 w 6091008"/>
                <a:gd name="connsiteY108" fmla="*/ 161674 h 6858000"/>
                <a:gd name="connsiteX109" fmla="*/ 3761542 w 6091008"/>
                <a:gd name="connsiteY109" fmla="*/ 19860 h 6858000"/>
                <a:gd name="connsiteX110" fmla="*/ 3727185 w 6091008"/>
                <a:gd name="connsiteY110" fmla="*/ 6533 h 6858000"/>
                <a:gd name="connsiteX111" fmla="*/ 1325680 w 6091008"/>
                <a:gd name="connsiteY111" fmla="*/ 0 h 6858000"/>
                <a:gd name="connsiteX112" fmla="*/ 2347354 w 6091008"/>
                <a:gd name="connsiteY112" fmla="*/ 0 h 6858000"/>
                <a:gd name="connsiteX113" fmla="*/ 2262734 w 6091008"/>
                <a:gd name="connsiteY113" fmla="*/ 20581 h 6858000"/>
                <a:gd name="connsiteX114" fmla="*/ 1969830 w 6091008"/>
                <a:gd name="connsiteY114" fmla="*/ 118108 h 6858000"/>
                <a:gd name="connsiteX115" fmla="*/ 1897367 w 6091008"/>
                <a:gd name="connsiteY115" fmla="*/ 145059 h 6858000"/>
                <a:gd name="connsiteX116" fmla="*/ 1825860 w 6091008"/>
                <a:gd name="connsiteY116" fmla="*/ 175210 h 6858000"/>
                <a:gd name="connsiteX117" fmla="*/ 1754258 w 6091008"/>
                <a:gd name="connsiteY117" fmla="*/ 204746 h 6858000"/>
                <a:gd name="connsiteX118" fmla="*/ 1683442 w 6091008"/>
                <a:gd name="connsiteY118" fmla="*/ 237143 h 6858000"/>
                <a:gd name="connsiteX119" fmla="*/ 1612330 w 6091008"/>
                <a:gd name="connsiteY119" fmla="*/ 268724 h 6858000"/>
                <a:gd name="connsiteX120" fmla="*/ 1542244 w 6091008"/>
                <a:gd name="connsiteY120" fmla="*/ 303229 h 6858000"/>
                <a:gd name="connsiteX121" fmla="*/ 1471990 w 6091008"/>
                <a:gd name="connsiteY121" fmla="*/ 337395 h 6858000"/>
                <a:gd name="connsiteX122" fmla="*/ 1402813 w 6091008"/>
                <a:gd name="connsiteY122" fmla="*/ 374794 h 6858000"/>
                <a:gd name="connsiteX123" fmla="*/ 1333886 w 6091008"/>
                <a:gd name="connsiteY123" fmla="*/ 412702 h 6858000"/>
                <a:gd name="connsiteX124" fmla="*/ 1266278 w 6091008"/>
                <a:gd name="connsiteY124" fmla="*/ 453907 h 6858000"/>
                <a:gd name="connsiteX125" fmla="*/ 1199136 w 6091008"/>
                <a:gd name="connsiteY125" fmla="*/ 496266 h 6858000"/>
                <a:gd name="connsiteX126" fmla="*/ 1182302 w 6091008"/>
                <a:gd name="connsiteY126" fmla="*/ 506917 h 6858000"/>
                <a:gd name="connsiteX127" fmla="*/ 1166009 w 6091008"/>
                <a:gd name="connsiteY127" fmla="*/ 518449 h 6858000"/>
                <a:gd name="connsiteX128" fmla="*/ 1133302 w 6091008"/>
                <a:gd name="connsiteY128" fmla="*/ 541479 h 6858000"/>
                <a:gd name="connsiteX129" fmla="*/ 1067923 w 6091008"/>
                <a:gd name="connsiteY129" fmla="*/ 587403 h 6858000"/>
                <a:gd name="connsiteX130" fmla="*/ 1051509 w 6091008"/>
                <a:gd name="connsiteY130" fmla="*/ 598902 h 6858000"/>
                <a:gd name="connsiteX131" fmla="*/ 1035673 w 6091008"/>
                <a:gd name="connsiteY131" fmla="*/ 611145 h 6858000"/>
                <a:gd name="connsiteX132" fmla="*/ 1003878 w 6091008"/>
                <a:gd name="connsiteY132" fmla="*/ 635598 h 6858000"/>
                <a:gd name="connsiteX133" fmla="*/ 877673 w 6091008"/>
                <a:gd name="connsiteY133" fmla="*/ 735582 h 6858000"/>
                <a:gd name="connsiteX134" fmla="*/ 417533 w 6091008"/>
                <a:gd name="connsiteY134" fmla="*/ 1198720 h 6858000"/>
                <a:gd name="connsiteX135" fmla="*/ 54935 w 6091008"/>
                <a:gd name="connsiteY135" fmla="*/ 1756293 h 6858000"/>
                <a:gd name="connsiteX136" fmla="*/ 17844 w 6091008"/>
                <a:gd name="connsiteY136" fmla="*/ 1831433 h 6858000"/>
                <a:gd name="connsiteX137" fmla="*/ 0 w 6091008"/>
                <a:gd name="connsiteY137" fmla="*/ 1869131 h 6858000"/>
                <a:gd name="connsiteX138" fmla="*/ 0 w 6091008"/>
                <a:gd name="connsiteY138" fmla="*/ 1198550 h 6858000"/>
                <a:gd name="connsiteX139" fmla="*/ 185957 w 6091008"/>
                <a:gd name="connsiteY139" fmla="*/ 961506 h 6858000"/>
                <a:gd name="connsiteX140" fmla="*/ 689746 w 6091008"/>
                <a:gd name="connsiteY140" fmla="*/ 447064 h 6858000"/>
                <a:gd name="connsiteX141" fmla="*/ 827126 w 6091008"/>
                <a:gd name="connsiteY141" fmla="*/ 333881 h 6858000"/>
                <a:gd name="connsiteX142" fmla="*/ 968997 w 6091008"/>
                <a:gd name="connsiteY142" fmla="*/ 228085 h 6858000"/>
                <a:gd name="connsiteX143" fmla="*/ 1004883 w 6091008"/>
                <a:gd name="connsiteY143" fmla="*/ 202373 h 6858000"/>
                <a:gd name="connsiteX144" fmla="*/ 1022826 w 6091008"/>
                <a:gd name="connsiteY144" fmla="*/ 189517 h 6858000"/>
                <a:gd name="connsiteX145" fmla="*/ 1041187 w 6091008"/>
                <a:gd name="connsiteY145" fmla="*/ 177509 h 6858000"/>
                <a:gd name="connsiteX146" fmla="*/ 1114760 w 6091008"/>
                <a:gd name="connsiteY146" fmla="*/ 129512 h 6858000"/>
                <a:gd name="connsiteX147" fmla="*/ 1188498 w 6091008"/>
                <a:gd name="connsiteY147" fmla="*/ 81854 h 6858000"/>
                <a:gd name="connsiteX148" fmla="*/ 1263461 w 6091008"/>
                <a:gd name="connsiteY148" fmla="*/ 3688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6091008" h="6858000">
                  <a:moveTo>
                    <a:pt x="0" y="5476844"/>
                  </a:moveTo>
                  <a:lnTo>
                    <a:pt x="15220" y="5501668"/>
                  </a:lnTo>
                  <a:cubicBezTo>
                    <a:pt x="69097" y="5585141"/>
                    <a:pt x="130925" y="5654403"/>
                    <a:pt x="198940" y="5717964"/>
                  </a:cubicBezTo>
                  <a:lnTo>
                    <a:pt x="251499" y="5763842"/>
                  </a:lnTo>
                  <a:lnTo>
                    <a:pt x="308460" y="5806337"/>
                  </a:lnTo>
                  <a:cubicBezTo>
                    <a:pt x="326685" y="5820934"/>
                    <a:pt x="348384" y="5833667"/>
                    <a:pt x="368305" y="5847248"/>
                  </a:cubicBezTo>
                  <a:cubicBezTo>
                    <a:pt x="388782" y="5860683"/>
                    <a:pt x="408424" y="5874336"/>
                    <a:pt x="430451" y="5887305"/>
                  </a:cubicBezTo>
                  <a:cubicBezTo>
                    <a:pt x="601703" y="5991186"/>
                    <a:pt x="792871" y="6091279"/>
                    <a:pt x="975811" y="6205653"/>
                  </a:cubicBezTo>
                  <a:cubicBezTo>
                    <a:pt x="1159565" y="6318920"/>
                    <a:pt x="1337666" y="6443625"/>
                    <a:pt x="1510250" y="6575390"/>
                  </a:cubicBezTo>
                  <a:cubicBezTo>
                    <a:pt x="1658997" y="6690317"/>
                    <a:pt x="1824862" y="6774210"/>
                    <a:pt x="2002437" y="6825029"/>
                  </a:cubicBezTo>
                  <a:cubicBezTo>
                    <a:pt x="2046812" y="6837803"/>
                    <a:pt x="2091936" y="6848385"/>
                    <a:pt x="2137670" y="6856874"/>
                  </a:cubicBezTo>
                  <a:lnTo>
                    <a:pt x="2145778" y="6858000"/>
                  </a:lnTo>
                  <a:lnTo>
                    <a:pt x="1098858" y="6858000"/>
                  </a:lnTo>
                  <a:lnTo>
                    <a:pt x="1004166" y="6786858"/>
                  </a:lnTo>
                  <a:cubicBezTo>
                    <a:pt x="920997" y="6725805"/>
                    <a:pt x="837118" y="6666016"/>
                    <a:pt x="751974" y="6608169"/>
                  </a:cubicBezTo>
                  <a:lnTo>
                    <a:pt x="623305" y="6522172"/>
                  </a:lnTo>
                  <a:lnTo>
                    <a:pt x="492346" y="6437477"/>
                  </a:lnTo>
                  <a:lnTo>
                    <a:pt x="358536" y="6352312"/>
                  </a:lnTo>
                  <a:lnTo>
                    <a:pt x="290710" y="6308820"/>
                  </a:lnTo>
                  <a:lnTo>
                    <a:pt x="221792" y="6263122"/>
                  </a:lnTo>
                  <a:cubicBezTo>
                    <a:pt x="198889" y="6248595"/>
                    <a:pt x="175526" y="6231442"/>
                    <a:pt x="152460" y="6215106"/>
                  </a:cubicBezTo>
                  <a:cubicBezTo>
                    <a:pt x="129301" y="6198154"/>
                    <a:pt x="105988" y="6183223"/>
                    <a:pt x="83055" y="6163978"/>
                  </a:cubicBezTo>
                  <a:lnTo>
                    <a:pt x="14161" y="6109014"/>
                  </a:lnTo>
                  <a:lnTo>
                    <a:pt x="0" y="6096195"/>
                  </a:lnTo>
                  <a:close/>
                  <a:moveTo>
                    <a:pt x="3707444" y="0"/>
                  </a:moveTo>
                  <a:lnTo>
                    <a:pt x="4265528" y="0"/>
                  </a:lnTo>
                  <a:lnTo>
                    <a:pt x="4291472" y="15596"/>
                  </a:lnTo>
                  <a:cubicBezTo>
                    <a:pt x="4339292" y="47637"/>
                    <a:pt x="4385917" y="82210"/>
                    <a:pt x="4431124" y="119052"/>
                  </a:cubicBezTo>
                  <a:cubicBezTo>
                    <a:pt x="4612085" y="266897"/>
                    <a:pt x="4766658" y="451392"/>
                    <a:pt x="4899570" y="643769"/>
                  </a:cubicBezTo>
                  <a:cubicBezTo>
                    <a:pt x="5032421" y="836866"/>
                    <a:pt x="5144168" y="1037706"/>
                    <a:pt x="5247925" y="1232134"/>
                  </a:cubicBezTo>
                  <a:cubicBezTo>
                    <a:pt x="5299886" y="1329516"/>
                    <a:pt x="5349860" y="1425631"/>
                    <a:pt x="5401234" y="1518442"/>
                  </a:cubicBezTo>
                  <a:lnTo>
                    <a:pt x="5480921" y="1662114"/>
                  </a:lnTo>
                  <a:cubicBezTo>
                    <a:pt x="5508162" y="1711659"/>
                    <a:pt x="5535098" y="1761858"/>
                    <a:pt x="5561804" y="1812436"/>
                  </a:cubicBezTo>
                  <a:cubicBezTo>
                    <a:pt x="5668394" y="2015131"/>
                    <a:pt x="5769309" y="2228374"/>
                    <a:pt x="5855037" y="2457716"/>
                  </a:cubicBezTo>
                  <a:cubicBezTo>
                    <a:pt x="5940757" y="2686612"/>
                    <a:pt x="6011031" y="2932566"/>
                    <a:pt x="6052254" y="3193699"/>
                  </a:cubicBezTo>
                  <a:cubicBezTo>
                    <a:pt x="6093625" y="3454283"/>
                    <a:pt x="6103924" y="3730828"/>
                    <a:pt x="6073151" y="4004612"/>
                  </a:cubicBezTo>
                  <a:lnTo>
                    <a:pt x="6067309" y="4055890"/>
                  </a:lnTo>
                  <a:cubicBezTo>
                    <a:pt x="6065066" y="4072953"/>
                    <a:pt x="6062462" y="4089919"/>
                    <a:pt x="6059979" y="4106917"/>
                  </a:cubicBezTo>
                  <a:lnTo>
                    <a:pt x="6052371" y="4158016"/>
                  </a:lnTo>
                  <a:cubicBezTo>
                    <a:pt x="6049766" y="4174982"/>
                    <a:pt x="6046401" y="4191890"/>
                    <a:pt x="6043434" y="4208759"/>
                  </a:cubicBezTo>
                  <a:cubicBezTo>
                    <a:pt x="6037102" y="4242536"/>
                    <a:pt x="6031011" y="4276380"/>
                    <a:pt x="6023229" y="4309769"/>
                  </a:cubicBezTo>
                  <a:cubicBezTo>
                    <a:pt x="6015690" y="4343223"/>
                    <a:pt x="6008874" y="4376870"/>
                    <a:pt x="5999922" y="4409799"/>
                  </a:cubicBezTo>
                  <a:lnTo>
                    <a:pt x="5987157" y="4459369"/>
                  </a:lnTo>
                  <a:cubicBezTo>
                    <a:pt x="5982945" y="4476053"/>
                    <a:pt x="5978687" y="4492427"/>
                    <a:pt x="5973731" y="4508027"/>
                  </a:cubicBezTo>
                  <a:lnTo>
                    <a:pt x="5944653" y="4602538"/>
                  </a:lnTo>
                  <a:lnTo>
                    <a:pt x="5915334" y="4696982"/>
                  </a:lnTo>
                  <a:cubicBezTo>
                    <a:pt x="5905346" y="4728457"/>
                    <a:pt x="5892944" y="4759283"/>
                    <a:pt x="5881786" y="4790295"/>
                  </a:cubicBezTo>
                  <a:cubicBezTo>
                    <a:pt x="5791737" y="5038923"/>
                    <a:pt x="5677271" y="5280123"/>
                    <a:pt x="5539609" y="5504511"/>
                  </a:cubicBezTo>
                  <a:lnTo>
                    <a:pt x="5432400" y="5669348"/>
                  </a:lnTo>
                  <a:cubicBezTo>
                    <a:pt x="5423763" y="5683225"/>
                    <a:pt x="5413823" y="5696165"/>
                    <a:pt x="5404330" y="5709372"/>
                  </a:cubicBezTo>
                  <a:lnTo>
                    <a:pt x="5375525" y="5748757"/>
                  </a:lnTo>
                  <a:lnTo>
                    <a:pt x="5317831" y="5827355"/>
                  </a:lnTo>
                  <a:cubicBezTo>
                    <a:pt x="5308217" y="5840529"/>
                    <a:pt x="5298639" y="5853567"/>
                    <a:pt x="5288208" y="5865932"/>
                  </a:cubicBezTo>
                  <a:cubicBezTo>
                    <a:pt x="5283153" y="5872232"/>
                    <a:pt x="5278509" y="5878936"/>
                    <a:pt x="5273251" y="5885035"/>
                  </a:cubicBezTo>
                  <a:cubicBezTo>
                    <a:pt x="5267908" y="5890963"/>
                    <a:pt x="5262120" y="5896624"/>
                    <a:pt x="5256656" y="5902520"/>
                  </a:cubicBezTo>
                  <a:lnTo>
                    <a:pt x="5189858" y="5971616"/>
                  </a:lnTo>
                  <a:cubicBezTo>
                    <a:pt x="5178681" y="5982899"/>
                    <a:pt x="5167959" y="5994892"/>
                    <a:pt x="5156287" y="6005600"/>
                  </a:cubicBezTo>
                  <a:lnTo>
                    <a:pt x="5121598" y="6037962"/>
                  </a:lnTo>
                  <a:lnTo>
                    <a:pt x="5051798" y="6101838"/>
                  </a:lnTo>
                  <a:cubicBezTo>
                    <a:pt x="4864110" y="6268956"/>
                    <a:pt x="4663874" y="6407541"/>
                    <a:pt x="4463594" y="6532280"/>
                  </a:cubicBezTo>
                  <a:cubicBezTo>
                    <a:pt x="4438472" y="6547774"/>
                    <a:pt x="4413434" y="6563439"/>
                    <a:pt x="4388637" y="6579169"/>
                  </a:cubicBezTo>
                  <a:lnTo>
                    <a:pt x="4312856" y="6623337"/>
                  </a:lnTo>
                  <a:lnTo>
                    <a:pt x="4237558" y="6667632"/>
                  </a:lnTo>
                  <a:cubicBezTo>
                    <a:pt x="4212548" y="6682715"/>
                    <a:pt x="4186842" y="6695553"/>
                    <a:pt x="4161774" y="6709883"/>
                  </a:cubicBezTo>
                  <a:cubicBezTo>
                    <a:pt x="4111167" y="6737392"/>
                    <a:pt x="4061123" y="6766670"/>
                    <a:pt x="4010448" y="6792981"/>
                  </a:cubicBezTo>
                  <a:cubicBezTo>
                    <a:pt x="3985322" y="6806562"/>
                    <a:pt x="3960037" y="6820248"/>
                    <a:pt x="3935163" y="6834338"/>
                  </a:cubicBezTo>
                  <a:lnTo>
                    <a:pt x="3892887" y="6858000"/>
                  </a:lnTo>
                  <a:lnTo>
                    <a:pt x="2743942" y="6858000"/>
                  </a:lnTo>
                  <a:lnTo>
                    <a:pt x="2852577" y="6838910"/>
                  </a:lnTo>
                  <a:cubicBezTo>
                    <a:pt x="2949686" y="6818527"/>
                    <a:pt x="3046805" y="6791706"/>
                    <a:pt x="3143255" y="6759775"/>
                  </a:cubicBezTo>
                  <a:cubicBezTo>
                    <a:pt x="3239807" y="6727945"/>
                    <a:pt x="3335416" y="6689975"/>
                    <a:pt x="3430899" y="6650056"/>
                  </a:cubicBezTo>
                  <a:cubicBezTo>
                    <a:pt x="3526299" y="6609969"/>
                    <a:pt x="3621242" y="6565786"/>
                    <a:pt x="3713289" y="6514054"/>
                  </a:cubicBezTo>
                  <a:cubicBezTo>
                    <a:pt x="3805137" y="6460650"/>
                    <a:pt x="3895762" y="6401178"/>
                    <a:pt x="3981228" y="6334878"/>
                  </a:cubicBezTo>
                  <a:cubicBezTo>
                    <a:pt x="4024934" y="6303166"/>
                    <a:pt x="4066572" y="6268544"/>
                    <a:pt x="4107885" y="6233689"/>
                  </a:cubicBezTo>
                  <a:cubicBezTo>
                    <a:pt x="4128602" y="6216277"/>
                    <a:pt x="4149365" y="6199173"/>
                    <a:pt x="4169795" y="6181389"/>
                  </a:cubicBezTo>
                  <a:cubicBezTo>
                    <a:pt x="4189729" y="6163032"/>
                    <a:pt x="4209542" y="6144643"/>
                    <a:pt x="4229189" y="6125914"/>
                  </a:cubicBezTo>
                  <a:cubicBezTo>
                    <a:pt x="4387326" y="5978255"/>
                    <a:pt x="4528049" y="5812977"/>
                    <a:pt x="4652064" y="5641457"/>
                  </a:cubicBezTo>
                  <a:lnTo>
                    <a:pt x="4697555" y="5576516"/>
                  </a:lnTo>
                  <a:lnTo>
                    <a:pt x="4720492" y="5544537"/>
                  </a:lnTo>
                  <a:cubicBezTo>
                    <a:pt x="4728246" y="5533956"/>
                    <a:pt x="4734819" y="5522469"/>
                    <a:pt x="4741922" y="5511420"/>
                  </a:cubicBezTo>
                  <a:lnTo>
                    <a:pt x="4784179" y="5445022"/>
                  </a:lnTo>
                  <a:cubicBezTo>
                    <a:pt x="4787730" y="5439497"/>
                    <a:pt x="4791161" y="5433940"/>
                    <a:pt x="4794796" y="5428584"/>
                  </a:cubicBezTo>
                  <a:cubicBezTo>
                    <a:pt x="4798637" y="5423432"/>
                    <a:pt x="4803091" y="5418884"/>
                    <a:pt x="4807173" y="5413795"/>
                  </a:cubicBezTo>
                  <a:cubicBezTo>
                    <a:pt x="4815384" y="5403926"/>
                    <a:pt x="4822656" y="5393214"/>
                    <a:pt x="4830010" y="5382674"/>
                  </a:cubicBezTo>
                  <a:lnTo>
                    <a:pt x="4874298" y="5319323"/>
                  </a:lnTo>
                  <a:lnTo>
                    <a:pt x="4896484" y="5287734"/>
                  </a:lnTo>
                  <a:cubicBezTo>
                    <a:pt x="4903839" y="5277191"/>
                    <a:pt x="4911520" y="5266885"/>
                    <a:pt x="4918019" y="5255673"/>
                  </a:cubicBezTo>
                  <a:lnTo>
                    <a:pt x="4999238" y="5124058"/>
                  </a:lnTo>
                  <a:cubicBezTo>
                    <a:pt x="5102559" y="4945225"/>
                    <a:pt x="5185787" y="4753943"/>
                    <a:pt x="5251271" y="4554965"/>
                  </a:cubicBezTo>
                  <a:cubicBezTo>
                    <a:pt x="5259371" y="4530051"/>
                    <a:pt x="5268846" y="4505799"/>
                    <a:pt x="5276136" y="4480521"/>
                  </a:cubicBezTo>
                  <a:lnTo>
                    <a:pt x="5297442" y="4404389"/>
                  </a:lnTo>
                  <a:lnTo>
                    <a:pt x="5318953" y="4328458"/>
                  </a:lnTo>
                  <a:cubicBezTo>
                    <a:pt x="5322895" y="4315679"/>
                    <a:pt x="5325929" y="4303390"/>
                    <a:pt x="5328684" y="4291175"/>
                  </a:cubicBezTo>
                  <a:lnTo>
                    <a:pt x="5337470" y="4254522"/>
                  </a:lnTo>
                  <a:cubicBezTo>
                    <a:pt x="5343899" y="4230045"/>
                    <a:pt x="5348129" y="4205565"/>
                    <a:pt x="5353277" y="4181038"/>
                  </a:cubicBezTo>
                  <a:cubicBezTo>
                    <a:pt x="5358786" y="4156608"/>
                    <a:pt x="5362533" y="4132000"/>
                    <a:pt x="5366762" y="4107520"/>
                  </a:cubicBezTo>
                  <a:cubicBezTo>
                    <a:pt x="5368877" y="4095280"/>
                    <a:pt x="5371390" y="4083000"/>
                    <a:pt x="5373105" y="4070802"/>
                  </a:cubicBezTo>
                  <a:lnTo>
                    <a:pt x="5378288" y="4034066"/>
                  </a:lnTo>
                  <a:lnTo>
                    <a:pt x="5383471" y="3997331"/>
                  </a:lnTo>
                  <a:lnTo>
                    <a:pt x="5387373" y="3960547"/>
                  </a:lnTo>
                  <a:cubicBezTo>
                    <a:pt x="5408513" y="3764258"/>
                    <a:pt x="5404752" y="3567184"/>
                    <a:pt x="5375699" y="3369810"/>
                  </a:cubicBezTo>
                  <a:cubicBezTo>
                    <a:pt x="5347044" y="3172396"/>
                    <a:pt x="5293473" y="2975222"/>
                    <a:pt x="5225695" y="2777923"/>
                  </a:cubicBezTo>
                  <a:cubicBezTo>
                    <a:pt x="5157675" y="2580560"/>
                    <a:pt x="5075729" y="2382997"/>
                    <a:pt x="4989893" y="2181595"/>
                  </a:cubicBezTo>
                  <a:lnTo>
                    <a:pt x="4856777" y="1872581"/>
                  </a:lnTo>
                  <a:cubicBezTo>
                    <a:pt x="4811108" y="1763784"/>
                    <a:pt x="4768691" y="1655416"/>
                    <a:pt x="4729367" y="1547581"/>
                  </a:cubicBezTo>
                  <a:cubicBezTo>
                    <a:pt x="4650320" y="1331954"/>
                    <a:pt x="4585048" y="1118545"/>
                    <a:pt x="4510575" y="917244"/>
                  </a:cubicBezTo>
                  <a:cubicBezTo>
                    <a:pt x="4473339" y="816594"/>
                    <a:pt x="4433491" y="718925"/>
                    <a:pt x="4387446" y="626512"/>
                  </a:cubicBezTo>
                  <a:cubicBezTo>
                    <a:pt x="4341559" y="533993"/>
                    <a:pt x="4289352" y="446701"/>
                    <a:pt x="4227716" y="368510"/>
                  </a:cubicBezTo>
                  <a:cubicBezTo>
                    <a:pt x="4166554" y="290006"/>
                    <a:pt x="4096194" y="220222"/>
                    <a:pt x="4017774" y="161674"/>
                  </a:cubicBezTo>
                  <a:cubicBezTo>
                    <a:pt x="3939391" y="102989"/>
                    <a:pt x="3853034" y="55709"/>
                    <a:pt x="3761542" y="19860"/>
                  </a:cubicBezTo>
                  <a:lnTo>
                    <a:pt x="3727185" y="6533"/>
                  </a:lnTo>
                  <a:close/>
                  <a:moveTo>
                    <a:pt x="1325680" y="0"/>
                  </a:moveTo>
                  <a:lnTo>
                    <a:pt x="2347354" y="0"/>
                  </a:lnTo>
                  <a:lnTo>
                    <a:pt x="2262734" y="20581"/>
                  </a:lnTo>
                  <a:cubicBezTo>
                    <a:pt x="2164073" y="49233"/>
                    <a:pt x="2066423" y="82020"/>
                    <a:pt x="1969830" y="118108"/>
                  </a:cubicBezTo>
                  <a:cubicBezTo>
                    <a:pt x="1945675" y="127092"/>
                    <a:pt x="1921391" y="135598"/>
                    <a:pt x="1897367" y="145059"/>
                  </a:cubicBezTo>
                  <a:cubicBezTo>
                    <a:pt x="1873522" y="155302"/>
                    <a:pt x="1849679" y="165546"/>
                    <a:pt x="1825860" y="175210"/>
                  </a:cubicBezTo>
                  <a:lnTo>
                    <a:pt x="1754258" y="204746"/>
                  </a:lnTo>
                  <a:lnTo>
                    <a:pt x="1683442" y="237143"/>
                  </a:lnTo>
                  <a:cubicBezTo>
                    <a:pt x="1659851" y="247896"/>
                    <a:pt x="1636127" y="258172"/>
                    <a:pt x="1612330" y="268724"/>
                  </a:cubicBezTo>
                  <a:lnTo>
                    <a:pt x="1542244" y="303229"/>
                  </a:lnTo>
                  <a:lnTo>
                    <a:pt x="1471990" y="337395"/>
                  </a:lnTo>
                  <a:cubicBezTo>
                    <a:pt x="1448660" y="349103"/>
                    <a:pt x="1425927" y="362441"/>
                    <a:pt x="1402813" y="374794"/>
                  </a:cubicBezTo>
                  <a:lnTo>
                    <a:pt x="1333886" y="412702"/>
                  </a:lnTo>
                  <a:cubicBezTo>
                    <a:pt x="1310940" y="425394"/>
                    <a:pt x="1288842" y="440228"/>
                    <a:pt x="1266278" y="453907"/>
                  </a:cubicBezTo>
                  <a:lnTo>
                    <a:pt x="1199136" y="496266"/>
                  </a:lnTo>
                  <a:lnTo>
                    <a:pt x="1182302" y="506917"/>
                  </a:lnTo>
                  <a:lnTo>
                    <a:pt x="1166009" y="518449"/>
                  </a:lnTo>
                  <a:lnTo>
                    <a:pt x="1133302" y="541479"/>
                  </a:lnTo>
                  <a:lnTo>
                    <a:pt x="1067923" y="587403"/>
                  </a:lnTo>
                  <a:lnTo>
                    <a:pt x="1051509" y="598902"/>
                  </a:lnTo>
                  <a:lnTo>
                    <a:pt x="1035673" y="611145"/>
                  </a:lnTo>
                  <a:lnTo>
                    <a:pt x="1003878" y="635598"/>
                  </a:lnTo>
                  <a:cubicBezTo>
                    <a:pt x="961473" y="668248"/>
                    <a:pt x="918407" y="699983"/>
                    <a:pt x="877673" y="735582"/>
                  </a:cubicBezTo>
                  <a:cubicBezTo>
                    <a:pt x="711850" y="872792"/>
                    <a:pt x="555901" y="1026776"/>
                    <a:pt x="417533" y="1198720"/>
                  </a:cubicBezTo>
                  <a:cubicBezTo>
                    <a:pt x="278999" y="1370325"/>
                    <a:pt x="156917" y="1557820"/>
                    <a:pt x="54935" y="1756293"/>
                  </a:cubicBezTo>
                  <a:lnTo>
                    <a:pt x="17844" y="1831433"/>
                  </a:lnTo>
                  <a:lnTo>
                    <a:pt x="0" y="1869131"/>
                  </a:lnTo>
                  <a:lnTo>
                    <a:pt x="0" y="1198550"/>
                  </a:lnTo>
                  <a:lnTo>
                    <a:pt x="185957" y="961506"/>
                  </a:lnTo>
                  <a:cubicBezTo>
                    <a:pt x="342426" y="776600"/>
                    <a:pt x="509755" y="602849"/>
                    <a:pt x="689746" y="447064"/>
                  </a:cubicBezTo>
                  <a:cubicBezTo>
                    <a:pt x="733932" y="406795"/>
                    <a:pt x="780859" y="370795"/>
                    <a:pt x="827126" y="333881"/>
                  </a:cubicBezTo>
                  <a:cubicBezTo>
                    <a:pt x="872886" y="295949"/>
                    <a:pt x="921195" y="262526"/>
                    <a:pt x="968997" y="228085"/>
                  </a:cubicBezTo>
                  <a:lnTo>
                    <a:pt x="1004883" y="202373"/>
                  </a:lnTo>
                  <a:lnTo>
                    <a:pt x="1022826" y="189517"/>
                  </a:lnTo>
                  <a:lnTo>
                    <a:pt x="1041187" y="177509"/>
                  </a:lnTo>
                  <a:lnTo>
                    <a:pt x="1114760" y="129512"/>
                  </a:lnTo>
                  <a:cubicBezTo>
                    <a:pt x="1139435" y="113750"/>
                    <a:pt x="1163439" y="96630"/>
                    <a:pt x="1188498" y="81854"/>
                  </a:cubicBezTo>
                  <a:lnTo>
                    <a:pt x="1263461" y="36880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01D44A9-1D51-461B-A228-06F6C500B0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55600" cy="6858000"/>
            </a:xfrm>
            <a:custGeom>
              <a:avLst/>
              <a:gdLst>
                <a:gd name="connsiteX0" fmla="*/ 0 w 6055600"/>
                <a:gd name="connsiteY0" fmla="*/ 5960220 h 6858000"/>
                <a:gd name="connsiteX1" fmla="*/ 36039 w 6055600"/>
                <a:gd name="connsiteY1" fmla="*/ 6002605 h 6858000"/>
                <a:gd name="connsiteX2" fmla="*/ 92950 w 6055600"/>
                <a:gd name="connsiteY2" fmla="*/ 6059050 h 6858000"/>
                <a:gd name="connsiteX3" fmla="*/ 153706 w 6055600"/>
                <a:gd name="connsiteY3" fmla="*/ 6111427 h 6858000"/>
                <a:gd name="connsiteX4" fmla="*/ 216806 w 6055600"/>
                <a:gd name="connsiteY4" fmla="*/ 6161603 h 6858000"/>
                <a:gd name="connsiteX5" fmla="*/ 281945 w 6055600"/>
                <a:gd name="connsiteY5" fmla="*/ 6209777 h 6858000"/>
                <a:gd name="connsiteX6" fmla="*/ 553337 w 6055600"/>
                <a:gd name="connsiteY6" fmla="*/ 6391500 h 6858000"/>
                <a:gd name="connsiteX7" fmla="*/ 690543 w 6055600"/>
                <a:gd name="connsiteY7" fmla="*/ 6481634 h 6858000"/>
                <a:gd name="connsiteX8" fmla="*/ 827127 w 6055600"/>
                <a:gd name="connsiteY8" fmla="*/ 6573159 h 6858000"/>
                <a:gd name="connsiteX9" fmla="*/ 1095915 w 6055600"/>
                <a:gd name="connsiteY9" fmla="*/ 6762202 h 6858000"/>
                <a:gd name="connsiteX10" fmla="*/ 1224853 w 6055600"/>
                <a:gd name="connsiteY10" fmla="*/ 6858000 h 6858000"/>
                <a:gd name="connsiteX11" fmla="*/ 1154072 w 6055600"/>
                <a:gd name="connsiteY11" fmla="*/ 6858000 h 6858000"/>
                <a:gd name="connsiteX12" fmla="*/ 1073489 w 6055600"/>
                <a:gd name="connsiteY12" fmla="*/ 6799140 h 6858000"/>
                <a:gd name="connsiteX13" fmla="*/ 800175 w 6055600"/>
                <a:gd name="connsiteY13" fmla="*/ 6620441 h 6858000"/>
                <a:gd name="connsiteX14" fmla="*/ 231518 w 6055600"/>
                <a:gd name="connsiteY14" fmla="*/ 6299323 h 6858000"/>
                <a:gd name="connsiteX15" fmla="*/ 160401 w 6055600"/>
                <a:gd name="connsiteY15" fmla="*/ 6256627 h 6858000"/>
                <a:gd name="connsiteX16" fmla="*/ 89697 w 6055600"/>
                <a:gd name="connsiteY16" fmla="*/ 6211916 h 6858000"/>
                <a:gd name="connsiteX17" fmla="*/ 20148 w 6055600"/>
                <a:gd name="connsiteY17" fmla="*/ 6163835 h 6858000"/>
                <a:gd name="connsiteX18" fmla="*/ 0 w 6055600"/>
                <a:gd name="connsiteY18" fmla="*/ 6147796 h 6858000"/>
                <a:gd name="connsiteX19" fmla="*/ 3748345 w 6055600"/>
                <a:gd name="connsiteY19" fmla="*/ 0 h 6858000"/>
                <a:gd name="connsiteX20" fmla="*/ 4277792 w 6055600"/>
                <a:gd name="connsiteY20" fmla="*/ 0 h 6858000"/>
                <a:gd name="connsiteX21" fmla="*/ 4339531 w 6055600"/>
                <a:gd name="connsiteY21" fmla="*/ 40262 h 6858000"/>
                <a:gd name="connsiteX22" fmla="*/ 4476306 w 6055600"/>
                <a:gd name="connsiteY22" fmla="*/ 153922 h 6858000"/>
                <a:gd name="connsiteX23" fmla="*/ 4713639 w 6055600"/>
                <a:gd name="connsiteY23" fmla="*/ 422076 h 6858000"/>
                <a:gd name="connsiteX24" fmla="*/ 4906991 w 6055600"/>
                <a:gd name="connsiteY24" fmla="*/ 723463 h 6858000"/>
                <a:gd name="connsiteX25" fmla="*/ 5070511 w 6055600"/>
                <a:gd name="connsiteY25" fmla="*/ 1037524 h 6858000"/>
                <a:gd name="connsiteX26" fmla="*/ 5219493 w 6055600"/>
                <a:gd name="connsiteY26" fmla="*/ 1352079 h 6858000"/>
                <a:gd name="connsiteX27" fmla="*/ 5367779 w 6055600"/>
                <a:gd name="connsiteY27" fmla="*/ 1658945 h 6858000"/>
                <a:gd name="connsiteX28" fmla="*/ 5446095 w 6055600"/>
                <a:gd name="connsiteY28" fmla="*/ 1811301 h 6858000"/>
                <a:gd name="connsiteX29" fmla="*/ 5525115 w 6055600"/>
                <a:gd name="connsiteY29" fmla="*/ 1967103 h 6858000"/>
                <a:gd name="connsiteX30" fmla="*/ 5816642 w 6055600"/>
                <a:gd name="connsiteY30" fmla="*/ 2618837 h 6858000"/>
                <a:gd name="connsiteX31" fmla="*/ 6015787 w 6055600"/>
                <a:gd name="connsiteY31" fmla="*/ 3339957 h 6858000"/>
                <a:gd name="connsiteX32" fmla="*/ 6054206 w 6055600"/>
                <a:gd name="connsiteY32" fmla="*/ 3727239 h 6858000"/>
                <a:gd name="connsiteX33" fmla="*/ 6039811 w 6055600"/>
                <a:gd name="connsiteY33" fmla="*/ 4122735 h 6858000"/>
                <a:gd name="connsiteX34" fmla="*/ 5971601 w 6055600"/>
                <a:gd name="connsiteY34" fmla="*/ 4514288 h 6858000"/>
                <a:gd name="connsiteX35" fmla="*/ 5946751 w 6055600"/>
                <a:gd name="connsiteY35" fmla="*/ 4609838 h 6858000"/>
                <a:gd name="connsiteX36" fmla="*/ 5919986 w 6055600"/>
                <a:gd name="connsiteY36" fmla="*/ 4703178 h 6858000"/>
                <a:gd name="connsiteX37" fmla="*/ 5890731 w 6055600"/>
                <a:gd name="connsiteY37" fmla="*/ 4795992 h 6858000"/>
                <a:gd name="connsiteX38" fmla="*/ 5859058 w 6055600"/>
                <a:gd name="connsiteY38" fmla="*/ 4888015 h 6858000"/>
                <a:gd name="connsiteX39" fmla="*/ 5525053 w 6055600"/>
                <a:gd name="connsiteY39" fmla="*/ 5588449 h 6858000"/>
                <a:gd name="connsiteX40" fmla="*/ 5058962 w 6055600"/>
                <a:gd name="connsiteY40" fmla="*/ 6189929 h 6858000"/>
                <a:gd name="connsiteX41" fmla="*/ 4787706 w 6055600"/>
                <a:gd name="connsiteY41" fmla="*/ 6442985 h 6858000"/>
                <a:gd name="connsiteX42" fmla="*/ 4498686 w 6055600"/>
                <a:gd name="connsiteY42" fmla="*/ 6663678 h 6858000"/>
                <a:gd name="connsiteX43" fmla="*/ 4197167 w 6055600"/>
                <a:gd name="connsiteY43" fmla="*/ 6854053 h 6858000"/>
                <a:gd name="connsiteX44" fmla="*/ 4189720 w 6055600"/>
                <a:gd name="connsiteY44" fmla="*/ 6858000 h 6858000"/>
                <a:gd name="connsiteX45" fmla="*/ 3651929 w 6055600"/>
                <a:gd name="connsiteY45" fmla="*/ 6858000 h 6858000"/>
                <a:gd name="connsiteX46" fmla="*/ 3789040 w 6055600"/>
                <a:gd name="connsiteY46" fmla="*/ 6778034 h 6858000"/>
                <a:gd name="connsiteX47" fmla="*/ 4335568 w 6055600"/>
                <a:gd name="connsiteY47" fmla="*/ 6382709 h 6858000"/>
                <a:gd name="connsiteX48" fmla="*/ 4586923 w 6055600"/>
                <a:gd name="connsiteY48" fmla="*/ 6158577 h 6858000"/>
                <a:gd name="connsiteX49" fmla="*/ 4819585 w 6055600"/>
                <a:gd name="connsiteY49" fmla="*/ 5915847 h 6858000"/>
                <a:gd name="connsiteX50" fmla="*/ 5214727 w 6055600"/>
                <a:gd name="connsiteY50" fmla="*/ 5371094 h 6858000"/>
                <a:gd name="connsiteX51" fmla="*/ 5495409 w 6055600"/>
                <a:gd name="connsiteY51" fmla="*/ 4752778 h 6858000"/>
                <a:gd name="connsiteX52" fmla="*/ 5522322 w 6055600"/>
                <a:gd name="connsiteY52" fmla="*/ 4671511 h 6858000"/>
                <a:gd name="connsiteX53" fmla="*/ 5547631 w 6055600"/>
                <a:gd name="connsiteY53" fmla="*/ 4589675 h 6858000"/>
                <a:gd name="connsiteX54" fmla="*/ 5570792 w 6055600"/>
                <a:gd name="connsiteY54" fmla="*/ 4506978 h 6858000"/>
                <a:gd name="connsiteX55" fmla="*/ 5591541 w 6055600"/>
                <a:gd name="connsiteY55" fmla="*/ 4425334 h 6858000"/>
                <a:gd name="connsiteX56" fmla="*/ 5649500 w 6055600"/>
                <a:gd name="connsiteY56" fmla="*/ 4097286 h 6858000"/>
                <a:gd name="connsiteX57" fmla="*/ 5637615 w 6055600"/>
                <a:gd name="connsiteY57" fmla="*/ 3437524 h 6858000"/>
                <a:gd name="connsiteX58" fmla="*/ 5475454 w 6055600"/>
                <a:gd name="connsiteY58" fmla="*/ 2791575 h 6858000"/>
                <a:gd name="connsiteX59" fmla="*/ 5217600 w 6055600"/>
                <a:gd name="connsiteY59" fmla="*/ 2164719 h 6858000"/>
                <a:gd name="connsiteX60" fmla="*/ 5144941 w 6055600"/>
                <a:gd name="connsiteY60" fmla="*/ 2009490 h 6858000"/>
                <a:gd name="connsiteX61" fmla="*/ 5070052 w 6055600"/>
                <a:gd name="connsiteY61" fmla="*/ 1851823 h 6858000"/>
                <a:gd name="connsiteX62" fmla="*/ 4926984 w 6055600"/>
                <a:gd name="connsiteY62" fmla="*/ 1529226 h 6858000"/>
                <a:gd name="connsiteX63" fmla="*/ 4790925 w 6055600"/>
                <a:gd name="connsiteY63" fmla="*/ 1209923 h 6858000"/>
                <a:gd name="connsiteX64" fmla="*/ 4650559 w 6055600"/>
                <a:gd name="connsiteY64" fmla="*/ 902490 h 6858000"/>
                <a:gd name="connsiteX65" fmla="*/ 4491930 w 6055600"/>
                <a:gd name="connsiteY65" fmla="*/ 616919 h 6858000"/>
                <a:gd name="connsiteX66" fmla="*/ 4302323 w 6055600"/>
                <a:gd name="connsiteY66" fmla="*/ 366083 h 6858000"/>
                <a:gd name="connsiteX67" fmla="*/ 4072203 w 6055600"/>
                <a:gd name="connsiteY67" fmla="*/ 164982 h 6858000"/>
                <a:gd name="connsiteX68" fmla="*/ 3803964 w 6055600"/>
                <a:gd name="connsiteY68" fmla="*/ 21052 h 6858000"/>
                <a:gd name="connsiteX69" fmla="*/ 3768314 w 6055600"/>
                <a:gd name="connsiteY69" fmla="*/ 6826 h 6858000"/>
                <a:gd name="connsiteX70" fmla="*/ 1589779 w 6055600"/>
                <a:gd name="connsiteY70" fmla="*/ 0 h 6858000"/>
                <a:gd name="connsiteX71" fmla="*/ 1918056 w 6055600"/>
                <a:gd name="connsiteY71" fmla="*/ 0 h 6858000"/>
                <a:gd name="connsiteX72" fmla="*/ 1764243 w 6055600"/>
                <a:gd name="connsiteY72" fmla="*/ 55145 h 6858000"/>
                <a:gd name="connsiteX73" fmla="*/ 1313330 w 6055600"/>
                <a:gd name="connsiteY73" fmla="*/ 274424 h 6858000"/>
                <a:gd name="connsiteX74" fmla="*/ 295673 w 6055600"/>
                <a:gd name="connsiteY74" fmla="*/ 1187630 h 6858000"/>
                <a:gd name="connsiteX75" fmla="*/ 96207 w 6055600"/>
                <a:gd name="connsiteY75" fmla="*/ 1474327 h 6858000"/>
                <a:gd name="connsiteX76" fmla="*/ 0 w 6055600"/>
                <a:gd name="connsiteY76" fmla="*/ 1641460 h 6858000"/>
                <a:gd name="connsiteX77" fmla="*/ 0 w 6055600"/>
                <a:gd name="connsiteY77" fmla="*/ 1224218 h 6858000"/>
                <a:gd name="connsiteX78" fmla="*/ 150937 w 6055600"/>
                <a:gd name="connsiteY78" fmla="*/ 1040975 h 6858000"/>
                <a:gd name="connsiteX79" fmla="*/ 1264907 w 6055600"/>
                <a:gd name="connsiteY79" fmla="*/ 158248 h 6858000"/>
                <a:gd name="connsiteX80" fmla="*/ 1575167 w 6055600"/>
                <a:gd name="connsiteY80" fmla="*/ 567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055600" h="6858000">
                  <a:moveTo>
                    <a:pt x="0" y="5960220"/>
                  </a:moveTo>
                  <a:lnTo>
                    <a:pt x="36039" y="6002605"/>
                  </a:lnTo>
                  <a:cubicBezTo>
                    <a:pt x="54896" y="6021530"/>
                    <a:pt x="73635" y="6040425"/>
                    <a:pt x="92950" y="6059050"/>
                  </a:cubicBezTo>
                  <a:lnTo>
                    <a:pt x="153706" y="6111427"/>
                  </a:lnTo>
                  <a:cubicBezTo>
                    <a:pt x="173546" y="6129485"/>
                    <a:pt x="195722" y="6144912"/>
                    <a:pt x="216806" y="6161603"/>
                  </a:cubicBezTo>
                  <a:cubicBezTo>
                    <a:pt x="238229" y="6177961"/>
                    <a:pt x="259466" y="6194551"/>
                    <a:pt x="281945" y="6209777"/>
                  </a:cubicBezTo>
                  <a:cubicBezTo>
                    <a:pt x="369940" y="6272709"/>
                    <a:pt x="461791" y="6332004"/>
                    <a:pt x="553337" y="6391500"/>
                  </a:cubicBezTo>
                  <a:lnTo>
                    <a:pt x="690543" y="6481634"/>
                  </a:lnTo>
                  <a:lnTo>
                    <a:pt x="827127" y="6573159"/>
                  </a:lnTo>
                  <a:cubicBezTo>
                    <a:pt x="917674" y="6634511"/>
                    <a:pt x="1007156" y="6697737"/>
                    <a:pt x="1095915" y="6762202"/>
                  </a:cubicBezTo>
                  <a:lnTo>
                    <a:pt x="1224853" y="6858000"/>
                  </a:lnTo>
                  <a:lnTo>
                    <a:pt x="1154072" y="6858000"/>
                  </a:lnTo>
                  <a:lnTo>
                    <a:pt x="1073489" y="6799140"/>
                  </a:lnTo>
                  <a:cubicBezTo>
                    <a:pt x="983882" y="6736908"/>
                    <a:pt x="892851" y="6677125"/>
                    <a:pt x="800175" y="6620441"/>
                  </a:cubicBezTo>
                  <a:cubicBezTo>
                    <a:pt x="615108" y="6506015"/>
                    <a:pt x="422939" y="6407807"/>
                    <a:pt x="231518" y="6299323"/>
                  </a:cubicBezTo>
                  <a:cubicBezTo>
                    <a:pt x="207467" y="6286226"/>
                    <a:pt x="184098" y="6271045"/>
                    <a:pt x="160401" y="6256627"/>
                  </a:cubicBezTo>
                  <a:cubicBezTo>
                    <a:pt x="136809" y="6241811"/>
                    <a:pt x="112558" y="6228518"/>
                    <a:pt x="89697" y="6211916"/>
                  </a:cubicBezTo>
                  <a:lnTo>
                    <a:pt x="20148" y="6163835"/>
                  </a:lnTo>
                  <a:lnTo>
                    <a:pt x="0" y="6147796"/>
                  </a:lnTo>
                  <a:close/>
                  <a:moveTo>
                    <a:pt x="3748345" y="0"/>
                  </a:moveTo>
                  <a:lnTo>
                    <a:pt x="4277792" y="0"/>
                  </a:lnTo>
                  <a:lnTo>
                    <a:pt x="4339531" y="40262"/>
                  </a:lnTo>
                  <a:cubicBezTo>
                    <a:pt x="4386991" y="75346"/>
                    <a:pt x="4432680" y="113353"/>
                    <a:pt x="4476306" y="153922"/>
                  </a:cubicBezTo>
                  <a:cubicBezTo>
                    <a:pt x="4563779" y="234693"/>
                    <a:pt x="4642423" y="325982"/>
                    <a:pt x="4713639" y="422076"/>
                  </a:cubicBezTo>
                  <a:cubicBezTo>
                    <a:pt x="4784481" y="518635"/>
                    <a:pt x="4848552" y="619893"/>
                    <a:pt x="4906991" y="723463"/>
                  </a:cubicBezTo>
                  <a:cubicBezTo>
                    <a:pt x="4965582" y="826932"/>
                    <a:pt x="5019421" y="932243"/>
                    <a:pt x="5070511" y="1037524"/>
                  </a:cubicBezTo>
                  <a:cubicBezTo>
                    <a:pt x="5121871" y="1142738"/>
                    <a:pt x="5170833" y="1248016"/>
                    <a:pt x="5219493" y="1352079"/>
                  </a:cubicBezTo>
                  <a:cubicBezTo>
                    <a:pt x="5268459" y="1455943"/>
                    <a:pt x="5317204" y="1558756"/>
                    <a:pt x="5367779" y="1658945"/>
                  </a:cubicBezTo>
                  <a:lnTo>
                    <a:pt x="5446095" y="1811301"/>
                  </a:lnTo>
                  <a:cubicBezTo>
                    <a:pt x="5472584" y="1862992"/>
                    <a:pt x="5498885" y="1914915"/>
                    <a:pt x="5525115" y="1967103"/>
                  </a:cubicBezTo>
                  <a:cubicBezTo>
                    <a:pt x="5629428" y="2176256"/>
                    <a:pt x="5730254" y="2391411"/>
                    <a:pt x="5816642" y="2618837"/>
                  </a:cubicBezTo>
                  <a:cubicBezTo>
                    <a:pt x="5902562" y="2846137"/>
                    <a:pt x="5974641" y="3086291"/>
                    <a:pt x="6015787" y="3339957"/>
                  </a:cubicBezTo>
                  <a:cubicBezTo>
                    <a:pt x="6036373" y="3466512"/>
                    <a:pt x="6050262" y="3596084"/>
                    <a:pt x="6054206" y="3727239"/>
                  </a:cubicBezTo>
                  <a:cubicBezTo>
                    <a:pt x="6058266" y="3858425"/>
                    <a:pt x="6053460" y="3990915"/>
                    <a:pt x="6039811" y="4122735"/>
                  </a:cubicBezTo>
                  <a:cubicBezTo>
                    <a:pt x="6026397" y="4254618"/>
                    <a:pt x="6002552" y="4385688"/>
                    <a:pt x="5971601" y="4514288"/>
                  </a:cubicBezTo>
                  <a:cubicBezTo>
                    <a:pt x="5963342" y="4546050"/>
                    <a:pt x="5955885" y="4579019"/>
                    <a:pt x="5946751" y="4609838"/>
                  </a:cubicBezTo>
                  <a:lnTo>
                    <a:pt x="5919986" y="4703178"/>
                  </a:lnTo>
                  <a:lnTo>
                    <a:pt x="5890731" y="4795992"/>
                  </a:lnTo>
                  <a:cubicBezTo>
                    <a:pt x="5880825" y="4826888"/>
                    <a:pt x="5869667" y="4857307"/>
                    <a:pt x="5859058" y="4888015"/>
                  </a:cubicBezTo>
                  <a:cubicBezTo>
                    <a:pt x="5772112" y="5132558"/>
                    <a:pt x="5660551" y="5369373"/>
                    <a:pt x="5525053" y="5588449"/>
                  </a:cubicBezTo>
                  <a:cubicBezTo>
                    <a:pt x="5389674" y="5807557"/>
                    <a:pt x="5232835" y="6010440"/>
                    <a:pt x="5058962" y="6189929"/>
                  </a:cubicBezTo>
                  <a:cubicBezTo>
                    <a:pt x="4972125" y="6279771"/>
                    <a:pt x="4880998" y="6363650"/>
                    <a:pt x="4787706" y="6442985"/>
                  </a:cubicBezTo>
                  <a:cubicBezTo>
                    <a:pt x="4693655" y="6521410"/>
                    <a:pt x="4597439" y="6595290"/>
                    <a:pt x="4498686" y="6663678"/>
                  </a:cubicBezTo>
                  <a:cubicBezTo>
                    <a:pt x="4399893" y="6731984"/>
                    <a:pt x="4299240" y="6795191"/>
                    <a:pt x="4197167" y="6854053"/>
                  </a:cubicBezTo>
                  <a:lnTo>
                    <a:pt x="4189720" y="6858000"/>
                  </a:lnTo>
                  <a:lnTo>
                    <a:pt x="3651929" y="6858000"/>
                  </a:lnTo>
                  <a:lnTo>
                    <a:pt x="3789040" y="6778034"/>
                  </a:lnTo>
                  <a:cubicBezTo>
                    <a:pt x="3978462" y="6656931"/>
                    <a:pt x="4162446" y="6525734"/>
                    <a:pt x="4335568" y="6382709"/>
                  </a:cubicBezTo>
                  <a:cubicBezTo>
                    <a:pt x="4422084" y="6310901"/>
                    <a:pt x="4506335" y="6236787"/>
                    <a:pt x="4586923" y="6158577"/>
                  </a:cubicBezTo>
                  <a:cubicBezTo>
                    <a:pt x="4668153" y="6081248"/>
                    <a:pt x="4745649" y="6000086"/>
                    <a:pt x="4819585" y="5915847"/>
                  </a:cubicBezTo>
                  <a:cubicBezTo>
                    <a:pt x="4967573" y="5747401"/>
                    <a:pt x="5101426" y="5566247"/>
                    <a:pt x="5214727" y="5371094"/>
                  </a:cubicBezTo>
                  <a:cubicBezTo>
                    <a:pt x="5327795" y="5175879"/>
                    <a:pt x="5421090" y="4968427"/>
                    <a:pt x="5495409" y="4752778"/>
                  </a:cubicBezTo>
                  <a:cubicBezTo>
                    <a:pt x="5504291" y="4725712"/>
                    <a:pt x="5513872" y="4698834"/>
                    <a:pt x="5522322" y="4671511"/>
                  </a:cubicBezTo>
                  <a:lnTo>
                    <a:pt x="5547631" y="4589675"/>
                  </a:lnTo>
                  <a:lnTo>
                    <a:pt x="5570792" y="4506978"/>
                  </a:lnTo>
                  <a:cubicBezTo>
                    <a:pt x="5578845" y="4479265"/>
                    <a:pt x="5584485" y="4452605"/>
                    <a:pt x="5591541" y="4425334"/>
                  </a:cubicBezTo>
                  <a:cubicBezTo>
                    <a:pt x="5618002" y="4316765"/>
                    <a:pt x="5636850" y="4207148"/>
                    <a:pt x="5649500" y="4097286"/>
                  </a:cubicBezTo>
                  <a:cubicBezTo>
                    <a:pt x="5674602" y="3877368"/>
                    <a:pt x="5668749" y="3656091"/>
                    <a:pt x="5637615" y="3437524"/>
                  </a:cubicBezTo>
                  <a:cubicBezTo>
                    <a:pt x="5605861" y="3218934"/>
                    <a:pt x="5549060" y="3003118"/>
                    <a:pt x="5475454" y="2791575"/>
                  </a:cubicBezTo>
                  <a:cubicBezTo>
                    <a:pt x="5402070" y="2579668"/>
                    <a:pt x="5313111" y="2371656"/>
                    <a:pt x="5217600" y="2164719"/>
                  </a:cubicBezTo>
                  <a:cubicBezTo>
                    <a:pt x="5193627" y="2112994"/>
                    <a:pt x="5169419" y="2061207"/>
                    <a:pt x="5144941" y="2009490"/>
                  </a:cubicBezTo>
                  <a:lnTo>
                    <a:pt x="5070052" y="1851823"/>
                  </a:lnTo>
                  <a:cubicBezTo>
                    <a:pt x="5020031" y="1744421"/>
                    <a:pt x="4972748" y="1636620"/>
                    <a:pt x="4926984" y="1529226"/>
                  </a:cubicBezTo>
                  <a:lnTo>
                    <a:pt x="4790925" y="1209923"/>
                  </a:lnTo>
                  <a:cubicBezTo>
                    <a:pt x="4745458" y="1105158"/>
                    <a:pt x="4699567" y="1001976"/>
                    <a:pt x="4650559" y="902490"/>
                  </a:cubicBezTo>
                  <a:cubicBezTo>
                    <a:pt x="4601243" y="803205"/>
                    <a:pt x="4549606" y="706978"/>
                    <a:pt x="4491930" y="616919"/>
                  </a:cubicBezTo>
                  <a:cubicBezTo>
                    <a:pt x="4434712" y="526559"/>
                    <a:pt x="4372370" y="441762"/>
                    <a:pt x="4302323" y="366083"/>
                  </a:cubicBezTo>
                  <a:cubicBezTo>
                    <a:pt x="4232428" y="290304"/>
                    <a:pt x="4155542" y="222846"/>
                    <a:pt x="4072203" y="164982"/>
                  </a:cubicBezTo>
                  <a:cubicBezTo>
                    <a:pt x="3988864" y="107118"/>
                    <a:pt x="3898693" y="59316"/>
                    <a:pt x="3803964" y="21052"/>
                  </a:cubicBezTo>
                  <a:lnTo>
                    <a:pt x="3768314" y="6826"/>
                  </a:lnTo>
                  <a:close/>
                  <a:moveTo>
                    <a:pt x="1589779" y="0"/>
                  </a:moveTo>
                  <a:lnTo>
                    <a:pt x="1918056" y="0"/>
                  </a:lnTo>
                  <a:lnTo>
                    <a:pt x="1764243" y="55145"/>
                  </a:lnTo>
                  <a:cubicBezTo>
                    <a:pt x="1609764" y="115414"/>
                    <a:pt x="1458840" y="188978"/>
                    <a:pt x="1313330" y="274424"/>
                  </a:cubicBezTo>
                  <a:cubicBezTo>
                    <a:pt x="924625" y="501532"/>
                    <a:pt x="576885" y="817476"/>
                    <a:pt x="295673" y="1187630"/>
                  </a:cubicBezTo>
                  <a:cubicBezTo>
                    <a:pt x="225216" y="1280162"/>
                    <a:pt x="158640" y="1375858"/>
                    <a:pt x="96207" y="1474327"/>
                  </a:cubicBezTo>
                  <a:lnTo>
                    <a:pt x="0" y="1641460"/>
                  </a:lnTo>
                  <a:lnTo>
                    <a:pt x="0" y="1224218"/>
                  </a:lnTo>
                  <a:lnTo>
                    <a:pt x="150937" y="1040975"/>
                  </a:lnTo>
                  <a:cubicBezTo>
                    <a:pt x="478530" y="677729"/>
                    <a:pt x="858178" y="381092"/>
                    <a:pt x="1264907" y="158248"/>
                  </a:cubicBezTo>
                  <a:cubicBezTo>
                    <a:pt x="1366631" y="102619"/>
                    <a:pt x="1470177" y="51760"/>
                    <a:pt x="1575167" y="567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1B2BF67-5275-4AB5-8C2F-A2CF8A43CF89}"/>
              </a:ext>
            </a:extLst>
          </p:cNvPr>
          <p:cNvSpPr txBox="1"/>
          <p:nvPr/>
        </p:nvSpPr>
        <p:spPr>
          <a:xfrm>
            <a:off x="5248846" y="1320282"/>
            <a:ext cx="590440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>
                <a:cs typeface="Arial" panose="020B0604020202020204" pitchFamily="34" charset="0"/>
              </a:rPr>
              <a:t>Give descriptions to the pictures.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FDF602-C8A5-4D95-851F-3173E34756E5}"/>
              </a:ext>
            </a:extLst>
          </p:cNvPr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2782C4-5D2B-4BF6-9178-029FC16F218B}"/>
              </a:ext>
            </a:extLst>
          </p:cNvPr>
          <p:cNvSpPr txBox="1"/>
          <p:nvPr/>
        </p:nvSpPr>
        <p:spPr>
          <a:xfrm>
            <a:off x="7171365" y="3808858"/>
            <a:ext cx="36760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homeless </a:t>
            </a:r>
            <a:r>
              <a:rPr lang="vi-VN" sz="3600" b="1" i="1" dirty="0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child</a:t>
            </a:r>
            <a:r>
              <a:rPr lang="en-US" sz="3600" b="1" i="1" dirty="0" err="1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ren</a:t>
            </a:r>
            <a:endParaRPr lang="en-US" sz="3600" dirty="0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75" y="2691459"/>
            <a:ext cx="3976291" cy="331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4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" name="Group 26">
            <a:extLst>
              <a:ext uri="{FF2B5EF4-FFF2-40B4-BE49-F238E27FC236}">
                <a16:creationId xmlns:a16="http://schemas.microsoft.com/office/drawing/2014/main" id="{05BBA018-FA75-43BF-99E6-1F5245727D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2753" y="1786985"/>
            <a:ext cx="753718" cy="1016562"/>
            <a:chOff x="422753" y="703679"/>
            <a:chExt cx="753718" cy="1016562"/>
          </a:xfrm>
        </p:grpSpPr>
        <p:sp>
          <p:nvSpPr>
            <p:cNvPr id="28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956" y="703679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1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2753" y="1562696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1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AB673405-BF85-493E-8558-0DCBEDB2BB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862916"/>
            <a:ext cx="4831130" cy="4078390"/>
          </a:xfrm>
          <a:custGeom>
            <a:avLst/>
            <a:gdLst>
              <a:gd name="connsiteX0" fmla="*/ 1960035 w 4831130"/>
              <a:gd name="connsiteY0" fmla="*/ 0 h 4078390"/>
              <a:gd name="connsiteX1" fmla="*/ 4831130 w 4831130"/>
              <a:gd name="connsiteY1" fmla="*/ 2871095 h 4078390"/>
              <a:gd name="connsiteX2" fmla="*/ 4605505 w 4831130"/>
              <a:gd name="connsiteY2" fmla="*/ 3988655 h 4078390"/>
              <a:gd name="connsiteX3" fmla="*/ 4562278 w 4831130"/>
              <a:gd name="connsiteY3" fmla="*/ 4078390 h 4078390"/>
              <a:gd name="connsiteX4" fmla="*/ 0 w 4831130"/>
              <a:gd name="connsiteY4" fmla="*/ 4078390 h 4078390"/>
              <a:gd name="connsiteX5" fmla="*/ 0 w 4831130"/>
              <a:gd name="connsiteY5" fmla="*/ 777181 h 4078390"/>
              <a:gd name="connsiteX6" fmla="*/ 133752 w 4831130"/>
              <a:gd name="connsiteY6" fmla="*/ 655619 h 4078390"/>
              <a:gd name="connsiteX7" fmla="*/ 1960035 w 4831130"/>
              <a:gd name="connsiteY7" fmla="*/ 0 h 4078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1130" h="4078390">
                <a:moveTo>
                  <a:pt x="1960035" y="0"/>
                </a:moveTo>
                <a:cubicBezTo>
                  <a:pt x="3545697" y="0"/>
                  <a:pt x="4831130" y="1285433"/>
                  <a:pt x="4831130" y="2871095"/>
                </a:cubicBezTo>
                <a:cubicBezTo>
                  <a:pt x="4831130" y="3267511"/>
                  <a:pt x="4750791" y="3645162"/>
                  <a:pt x="4605505" y="3988655"/>
                </a:cubicBezTo>
                <a:lnTo>
                  <a:pt x="4562278" y="4078390"/>
                </a:lnTo>
                <a:lnTo>
                  <a:pt x="0" y="4078390"/>
                </a:lnTo>
                <a:lnTo>
                  <a:pt x="0" y="777181"/>
                </a:lnTo>
                <a:lnTo>
                  <a:pt x="133752" y="655619"/>
                </a:lnTo>
                <a:cubicBezTo>
                  <a:pt x="630047" y="246040"/>
                  <a:pt x="1266308" y="0"/>
                  <a:pt x="196003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C64EAE84-A813-4501-BC71-DBD14BA026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59782" y="1083307"/>
            <a:ext cx="4195674" cy="3095741"/>
          </a:xfrm>
          <a:custGeom>
            <a:avLst/>
            <a:gdLst>
              <a:gd name="connsiteX0" fmla="*/ 252211 w 4195674"/>
              <a:gd name="connsiteY0" fmla="*/ 0 h 3095741"/>
              <a:gd name="connsiteX1" fmla="*/ 3943464 w 4195674"/>
              <a:gd name="connsiteY1" fmla="*/ 0 h 3095741"/>
              <a:gd name="connsiteX2" fmla="*/ 4030816 w 4195674"/>
              <a:gd name="connsiteY2" fmla="*/ 181331 h 3095741"/>
              <a:gd name="connsiteX3" fmla="*/ 4195674 w 4195674"/>
              <a:gd name="connsiteY3" fmla="*/ 997904 h 3095741"/>
              <a:gd name="connsiteX4" fmla="*/ 2097837 w 4195674"/>
              <a:gd name="connsiteY4" fmla="*/ 3095741 h 3095741"/>
              <a:gd name="connsiteX5" fmla="*/ 0 w 4195674"/>
              <a:gd name="connsiteY5" fmla="*/ 997904 h 3095741"/>
              <a:gd name="connsiteX6" fmla="*/ 164859 w 4195674"/>
              <a:gd name="connsiteY6" fmla="*/ 181331 h 309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5674" h="3095741">
                <a:moveTo>
                  <a:pt x="252211" y="0"/>
                </a:moveTo>
                <a:lnTo>
                  <a:pt x="3943464" y="0"/>
                </a:lnTo>
                <a:lnTo>
                  <a:pt x="4030816" y="181331"/>
                </a:lnTo>
                <a:cubicBezTo>
                  <a:pt x="4136972" y="432313"/>
                  <a:pt x="4195674" y="708253"/>
                  <a:pt x="4195674" y="997904"/>
                </a:cubicBezTo>
                <a:cubicBezTo>
                  <a:pt x="4195674" y="2156507"/>
                  <a:pt x="3256440" y="3095741"/>
                  <a:pt x="2097837" y="3095741"/>
                </a:cubicBezTo>
                <a:cubicBezTo>
                  <a:pt x="939234" y="3095741"/>
                  <a:pt x="0" y="2156507"/>
                  <a:pt x="0" y="997904"/>
                </a:cubicBezTo>
                <a:cubicBezTo>
                  <a:pt x="0" y="708253"/>
                  <a:pt x="58702" y="432313"/>
                  <a:pt x="164859" y="1813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 descr="349 Food Pyramid Illustrations &amp;amp;amp; Clip Art - iStock">
            <a:extLst>
              <a:ext uri="{FF2B5EF4-FFF2-40B4-BE49-F238E27FC236}">
                <a16:creationId xmlns:a16="http://schemas.microsoft.com/office/drawing/2014/main" id="{A74C21D7-3B85-4E65-BF2B-D75DD5AC3A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9181" y="893336"/>
            <a:ext cx="3333089" cy="33330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On August 21, we celebrate the elderly – The Armijo Signal">
            <a:extLst>
              <a:ext uri="{FF2B5EF4-FFF2-40B4-BE49-F238E27FC236}">
                <a16:creationId xmlns:a16="http://schemas.microsoft.com/office/drawing/2014/main" id="{51E6EB8B-062F-4D15-9AC2-C284071E88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638" y="4768078"/>
            <a:ext cx="2801782" cy="2752751"/>
          </a:xfrm>
          <a:prstGeom prst="rect">
            <a:avLst/>
          </a:prstGeom>
          <a:noFill/>
        </p:spPr>
      </p:pic>
      <p:sp>
        <p:nvSpPr>
          <p:cNvPr id="35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6858388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4693700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093E05A-61FE-4FA5-A9C5-B09856A078A1}"/>
              </a:ext>
            </a:extLst>
          </p:cNvPr>
          <p:cNvSpPr txBox="1"/>
          <p:nvPr/>
        </p:nvSpPr>
        <p:spPr>
          <a:xfrm>
            <a:off x="6571616" y="1249106"/>
            <a:ext cx="5904403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Give descriptions to the pictures.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CFD2D5-3BBD-403D-8BA4-C2DAD9830F01}"/>
              </a:ext>
            </a:extLst>
          </p:cNvPr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E9A723-BB98-41EC-B650-2674AC36A85D}"/>
              </a:ext>
            </a:extLst>
          </p:cNvPr>
          <p:cNvSpPr txBox="1"/>
          <p:nvPr/>
        </p:nvSpPr>
        <p:spPr>
          <a:xfrm>
            <a:off x="5175877" y="5691903"/>
            <a:ext cx="29003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elderly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5F7BAF-886A-4659-8768-36232AC5F1EF}"/>
              </a:ext>
            </a:extLst>
          </p:cNvPr>
          <p:cNvSpPr txBox="1"/>
          <p:nvPr/>
        </p:nvSpPr>
        <p:spPr>
          <a:xfrm>
            <a:off x="6743130" y="2255082"/>
            <a:ext cx="22760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food</a:t>
            </a:r>
            <a:endParaRPr lang="en-US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95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4C3A44BB-E01C-4AA8-B2C8-32FC346D2E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UK could adopt strict Norway plastic bottle recycling system | The  Independent | The Independent">
            <a:extLst>
              <a:ext uri="{FF2B5EF4-FFF2-40B4-BE49-F238E27FC236}">
                <a16:creationId xmlns:a16="http://schemas.microsoft.com/office/drawing/2014/main" id="{E971C6F9-0401-4A01-B853-2967ED9682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4" r="1184"/>
          <a:stretch/>
        </p:blipFill>
        <p:spPr bwMode="auto">
          <a:xfrm>
            <a:off x="4077429" y="1790336"/>
            <a:ext cx="4101288" cy="3418797"/>
          </a:xfrm>
          <a:custGeom>
            <a:avLst/>
            <a:gdLst/>
            <a:ahLst/>
            <a:cxnLst/>
            <a:rect l="l" t="t" r="r" b="b"/>
            <a:pathLst>
              <a:path w="4101288" h="3418797">
                <a:moveTo>
                  <a:pt x="989912" y="0"/>
                </a:moveTo>
                <a:lnTo>
                  <a:pt x="3844502" y="0"/>
                </a:lnTo>
                <a:lnTo>
                  <a:pt x="3760850" y="25406"/>
                </a:lnTo>
                <a:cubicBezTo>
                  <a:pt x="3711615" y="43967"/>
                  <a:pt x="3663870" y="67007"/>
                  <a:pt x="3618425" y="98254"/>
                </a:cubicBezTo>
                <a:cubicBezTo>
                  <a:pt x="3626136" y="110145"/>
                  <a:pt x="3665355" y="144049"/>
                  <a:pt x="3649272" y="146579"/>
                </a:cubicBezTo>
                <a:cubicBezTo>
                  <a:pt x="3604102" y="153917"/>
                  <a:pt x="3564000" y="178711"/>
                  <a:pt x="3522797" y="199205"/>
                </a:cubicBezTo>
                <a:cubicBezTo>
                  <a:pt x="3504948" y="208060"/>
                  <a:pt x="3483356" y="219700"/>
                  <a:pt x="3491728" y="251325"/>
                </a:cubicBezTo>
                <a:cubicBezTo>
                  <a:pt x="3506932" y="260181"/>
                  <a:pt x="3518169" y="247783"/>
                  <a:pt x="3530727" y="246772"/>
                </a:cubicBezTo>
                <a:cubicBezTo>
                  <a:pt x="3543507" y="245761"/>
                  <a:pt x="3572153" y="252336"/>
                  <a:pt x="3564219" y="256638"/>
                </a:cubicBezTo>
                <a:cubicBezTo>
                  <a:pt x="3528083" y="276121"/>
                  <a:pt x="3593085" y="322928"/>
                  <a:pt x="3550339" y="322928"/>
                </a:cubicBezTo>
                <a:cubicBezTo>
                  <a:pt x="3478728" y="323181"/>
                  <a:pt x="3440609" y="406169"/>
                  <a:pt x="3371643" y="408447"/>
                </a:cubicBezTo>
                <a:cubicBezTo>
                  <a:pt x="3360627" y="408698"/>
                  <a:pt x="3355338" y="423373"/>
                  <a:pt x="3355558" y="436278"/>
                </a:cubicBezTo>
                <a:cubicBezTo>
                  <a:pt x="3355558" y="451712"/>
                  <a:pt x="3365694" y="454494"/>
                  <a:pt x="3376931" y="456013"/>
                </a:cubicBezTo>
                <a:cubicBezTo>
                  <a:pt x="3394118" y="458289"/>
                  <a:pt x="3411965" y="436278"/>
                  <a:pt x="3434660" y="466133"/>
                </a:cubicBezTo>
                <a:cubicBezTo>
                  <a:pt x="3393898" y="483590"/>
                  <a:pt x="3353135" y="501049"/>
                  <a:pt x="3353797" y="561013"/>
                </a:cubicBezTo>
                <a:cubicBezTo>
                  <a:pt x="3354015" y="577205"/>
                  <a:pt x="3337050" y="583277"/>
                  <a:pt x="3324270" y="587325"/>
                </a:cubicBezTo>
                <a:cubicBezTo>
                  <a:pt x="3303117" y="593904"/>
                  <a:pt x="3285272" y="605543"/>
                  <a:pt x="3273812" y="628061"/>
                </a:cubicBezTo>
                <a:cubicBezTo>
                  <a:pt x="3274033" y="632362"/>
                  <a:pt x="3274254" y="636917"/>
                  <a:pt x="3272930" y="640459"/>
                </a:cubicBezTo>
                <a:cubicBezTo>
                  <a:pt x="3276676" y="694855"/>
                  <a:pt x="3307523" y="693336"/>
                  <a:pt x="3341676" y="684230"/>
                </a:cubicBezTo>
                <a:cubicBezTo>
                  <a:pt x="3382439" y="673096"/>
                  <a:pt x="3422762" y="652855"/>
                  <a:pt x="3465728" y="672338"/>
                </a:cubicBezTo>
                <a:cubicBezTo>
                  <a:pt x="3405133" y="698397"/>
                  <a:pt x="3339253" y="700422"/>
                  <a:pt x="3282405" y="737615"/>
                </a:cubicBezTo>
                <a:cubicBezTo>
                  <a:pt x="3490406" y="744447"/>
                  <a:pt x="3674169" y="627048"/>
                  <a:pt x="3875781" y="582013"/>
                </a:cubicBezTo>
                <a:cubicBezTo>
                  <a:pt x="3868951" y="612120"/>
                  <a:pt x="3852646" y="618193"/>
                  <a:pt x="3837883" y="622747"/>
                </a:cubicBezTo>
                <a:cubicBezTo>
                  <a:pt x="3763408" y="645519"/>
                  <a:pt x="3698188" y="690809"/>
                  <a:pt x="3630322" y="730023"/>
                </a:cubicBezTo>
                <a:cubicBezTo>
                  <a:pt x="3602340" y="746216"/>
                  <a:pt x="3582066" y="762411"/>
                  <a:pt x="3571492" y="797327"/>
                </a:cubicBezTo>
                <a:cubicBezTo>
                  <a:pt x="3562015" y="828953"/>
                  <a:pt x="3543728" y="843628"/>
                  <a:pt x="3509797" y="834518"/>
                </a:cubicBezTo>
                <a:cubicBezTo>
                  <a:pt x="3482254" y="826927"/>
                  <a:pt x="3452068" y="830975"/>
                  <a:pt x="3423203" y="833760"/>
                </a:cubicBezTo>
                <a:cubicBezTo>
                  <a:pt x="3389931" y="836796"/>
                  <a:pt x="3352693" y="872470"/>
                  <a:pt x="3361728" y="890941"/>
                </a:cubicBezTo>
                <a:cubicBezTo>
                  <a:pt x="3377151" y="922314"/>
                  <a:pt x="3402931" y="906627"/>
                  <a:pt x="3425847" y="903084"/>
                </a:cubicBezTo>
                <a:cubicBezTo>
                  <a:pt x="3451848" y="898784"/>
                  <a:pt x="3500100" y="889927"/>
                  <a:pt x="3500982" y="893723"/>
                </a:cubicBezTo>
                <a:cubicBezTo>
                  <a:pt x="3517950" y="972410"/>
                  <a:pt x="3637374" y="903845"/>
                  <a:pt x="3663154" y="896758"/>
                </a:cubicBezTo>
                <a:cubicBezTo>
                  <a:pt x="3695322" y="887904"/>
                  <a:pt x="3725509" y="904097"/>
                  <a:pt x="3756136" y="907891"/>
                </a:cubicBezTo>
                <a:cubicBezTo>
                  <a:pt x="3783459" y="911433"/>
                  <a:pt x="3937918" y="922314"/>
                  <a:pt x="3969866" y="888915"/>
                </a:cubicBezTo>
                <a:cubicBezTo>
                  <a:pt x="3974273" y="914976"/>
                  <a:pt x="3965020" y="925602"/>
                  <a:pt x="3957306" y="937494"/>
                </a:cubicBezTo>
                <a:cubicBezTo>
                  <a:pt x="3946511" y="954445"/>
                  <a:pt x="3944747" y="966337"/>
                  <a:pt x="3965239" y="979747"/>
                </a:cubicBezTo>
                <a:cubicBezTo>
                  <a:pt x="4023630" y="1018206"/>
                  <a:pt x="4022747" y="1019470"/>
                  <a:pt x="3968324" y="1071591"/>
                </a:cubicBezTo>
                <a:cubicBezTo>
                  <a:pt x="3965678" y="1073867"/>
                  <a:pt x="3966782" y="1081459"/>
                  <a:pt x="3966341" y="1086519"/>
                </a:cubicBezTo>
                <a:cubicBezTo>
                  <a:pt x="3980663" y="1094615"/>
                  <a:pt x="3997409" y="1074373"/>
                  <a:pt x="4014153" y="1096133"/>
                </a:cubicBezTo>
                <a:cubicBezTo>
                  <a:pt x="3941222" y="1191771"/>
                  <a:pt x="3829950" y="1215299"/>
                  <a:pt x="3729254" y="1287157"/>
                </a:cubicBezTo>
                <a:cubicBezTo>
                  <a:pt x="3810780" y="1310939"/>
                  <a:pt x="3859696" y="1227952"/>
                  <a:pt x="3919628" y="1238578"/>
                </a:cubicBezTo>
                <a:cubicBezTo>
                  <a:pt x="3949596" y="1264639"/>
                  <a:pt x="3860577" y="1306386"/>
                  <a:pt x="3945409" y="1318784"/>
                </a:cubicBezTo>
                <a:cubicBezTo>
                  <a:pt x="3908610" y="1341555"/>
                  <a:pt x="3881289" y="1363817"/>
                  <a:pt x="3855951" y="1390133"/>
                </a:cubicBezTo>
                <a:cubicBezTo>
                  <a:pt x="3810780" y="1437192"/>
                  <a:pt x="3801967" y="1468060"/>
                  <a:pt x="3822900" y="1531314"/>
                </a:cubicBezTo>
                <a:cubicBezTo>
                  <a:pt x="3836562" y="1572808"/>
                  <a:pt x="3856611" y="1611013"/>
                  <a:pt x="3838986" y="1660349"/>
                </a:cubicBezTo>
                <a:cubicBezTo>
                  <a:pt x="3826646" y="1694254"/>
                  <a:pt x="3831494" y="1716517"/>
                  <a:pt x="3877323" y="1701337"/>
                </a:cubicBezTo>
                <a:cubicBezTo>
                  <a:pt x="3926679" y="1685144"/>
                  <a:pt x="3945187" y="1715505"/>
                  <a:pt x="3932849" y="1774963"/>
                </a:cubicBezTo>
                <a:cubicBezTo>
                  <a:pt x="3924917" y="1813169"/>
                  <a:pt x="3933291" y="1824806"/>
                  <a:pt x="3967221" y="1820505"/>
                </a:cubicBezTo>
                <a:cubicBezTo>
                  <a:pt x="4004680" y="1815698"/>
                  <a:pt x="4040375" y="1790649"/>
                  <a:pt x="4086646" y="1802795"/>
                </a:cubicBezTo>
                <a:cubicBezTo>
                  <a:pt x="4049631" y="1872120"/>
                  <a:pt x="3970527" y="1852385"/>
                  <a:pt x="3927340" y="1918423"/>
                </a:cubicBezTo>
                <a:cubicBezTo>
                  <a:pt x="3978900" y="1918674"/>
                  <a:pt x="4018341" y="1918423"/>
                  <a:pt x="4056460" y="1903999"/>
                </a:cubicBezTo>
                <a:cubicBezTo>
                  <a:pt x="4072325" y="1898179"/>
                  <a:pt x="4089732" y="1892109"/>
                  <a:pt x="4098545" y="1912096"/>
                </a:cubicBezTo>
                <a:cubicBezTo>
                  <a:pt x="4108901" y="1936132"/>
                  <a:pt x="4087529" y="1945241"/>
                  <a:pt x="4074527" y="1949542"/>
                </a:cubicBezTo>
                <a:cubicBezTo>
                  <a:pt x="4037951" y="1961686"/>
                  <a:pt x="4009969" y="1990529"/>
                  <a:pt x="3979782" y="2013047"/>
                </a:cubicBezTo>
                <a:cubicBezTo>
                  <a:pt x="3913460" y="2062386"/>
                  <a:pt x="3840746" y="2103626"/>
                  <a:pt x="3784559" y="2185097"/>
                </a:cubicBezTo>
                <a:cubicBezTo>
                  <a:pt x="3855290" y="2164349"/>
                  <a:pt x="3907951" y="2116025"/>
                  <a:pt x="3973612" y="2106157"/>
                </a:cubicBezTo>
                <a:cubicBezTo>
                  <a:pt x="3916764" y="2180290"/>
                  <a:pt x="3843611" y="2229120"/>
                  <a:pt x="3774426" y="2283011"/>
                </a:cubicBezTo>
                <a:cubicBezTo>
                  <a:pt x="3754594" y="2298192"/>
                  <a:pt x="3734543" y="2308566"/>
                  <a:pt x="3730136" y="2341710"/>
                </a:cubicBezTo>
                <a:cubicBezTo>
                  <a:pt x="3721542" y="2405976"/>
                  <a:pt x="3695763" y="2459107"/>
                  <a:pt x="3640678" y="2487444"/>
                </a:cubicBezTo>
                <a:cubicBezTo>
                  <a:pt x="3640238" y="2487699"/>
                  <a:pt x="3643322" y="2497314"/>
                  <a:pt x="3645085" y="2503890"/>
                </a:cubicBezTo>
                <a:cubicBezTo>
                  <a:pt x="3678797" y="2505916"/>
                  <a:pt x="3705458" y="2467963"/>
                  <a:pt x="3748425" y="2480360"/>
                </a:cubicBezTo>
                <a:cubicBezTo>
                  <a:pt x="3707220" y="2531974"/>
                  <a:pt x="3672847" y="2578277"/>
                  <a:pt x="3614458" y="2602819"/>
                </a:cubicBezTo>
                <a:cubicBezTo>
                  <a:pt x="3567745" y="2622300"/>
                  <a:pt x="3510016" y="2633686"/>
                  <a:pt x="3476083" y="2696937"/>
                </a:cubicBezTo>
                <a:cubicBezTo>
                  <a:pt x="3515524" y="2709337"/>
                  <a:pt x="3544831" y="2693651"/>
                  <a:pt x="3574357" y="2682517"/>
                </a:cubicBezTo>
                <a:cubicBezTo>
                  <a:pt x="3619525" y="2665312"/>
                  <a:pt x="3664255" y="2645832"/>
                  <a:pt x="3709425" y="2628625"/>
                </a:cubicBezTo>
                <a:cubicBezTo>
                  <a:pt x="3726611" y="2622047"/>
                  <a:pt x="3745340" y="2617491"/>
                  <a:pt x="3756357" y="2648866"/>
                </a:cubicBezTo>
                <a:cubicBezTo>
                  <a:pt x="3698847" y="2655446"/>
                  <a:pt x="3664475" y="2697951"/>
                  <a:pt x="3628340" y="2737926"/>
                </a:cubicBezTo>
                <a:cubicBezTo>
                  <a:pt x="3608067" y="2760445"/>
                  <a:pt x="3591541" y="2790554"/>
                  <a:pt x="3554967" y="2779169"/>
                </a:cubicBezTo>
                <a:cubicBezTo>
                  <a:pt x="3535796" y="2773097"/>
                  <a:pt x="3523678" y="2790046"/>
                  <a:pt x="3525662" y="2810794"/>
                </a:cubicBezTo>
                <a:cubicBezTo>
                  <a:pt x="3532932" y="2883915"/>
                  <a:pt x="3488203" y="2909469"/>
                  <a:pt x="3441932" y="2923637"/>
                </a:cubicBezTo>
                <a:cubicBezTo>
                  <a:pt x="3354236" y="2950204"/>
                  <a:pt x="3281303" y="3012697"/>
                  <a:pt x="3196032" y="3046854"/>
                </a:cubicBezTo>
                <a:cubicBezTo>
                  <a:pt x="3113184" y="3079999"/>
                  <a:pt x="3049065" y="3158685"/>
                  <a:pt x="2965998" y="3199927"/>
                </a:cubicBezTo>
                <a:cubicBezTo>
                  <a:pt x="2905843" y="3229783"/>
                  <a:pt x="2848335" y="3268239"/>
                  <a:pt x="2786418" y="3295311"/>
                </a:cubicBezTo>
                <a:cubicBezTo>
                  <a:pt x="2639894" y="3359324"/>
                  <a:pt x="2490503" y="3410685"/>
                  <a:pt x="2332519" y="3418022"/>
                </a:cubicBezTo>
                <a:cubicBezTo>
                  <a:pt x="2202077" y="3423842"/>
                  <a:pt x="1070633" y="3418277"/>
                  <a:pt x="611003" y="2585615"/>
                </a:cubicBezTo>
                <a:cubicBezTo>
                  <a:pt x="602189" y="2581565"/>
                  <a:pt x="592275" y="2570939"/>
                  <a:pt x="589190" y="2560818"/>
                </a:cubicBezTo>
                <a:cubicBezTo>
                  <a:pt x="574427" y="2513505"/>
                  <a:pt x="538291" y="2493011"/>
                  <a:pt x="505681" y="2467457"/>
                </a:cubicBezTo>
                <a:cubicBezTo>
                  <a:pt x="477036" y="2444939"/>
                  <a:pt x="446628" y="2421409"/>
                  <a:pt x="434730" y="2383456"/>
                </a:cubicBezTo>
                <a:cubicBezTo>
                  <a:pt x="419086" y="2332854"/>
                  <a:pt x="463594" y="2374348"/>
                  <a:pt x="471748" y="2355119"/>
                </a:cubicBezTo>
                <a:cubicBezTo>
                  <a:pt x="454782" y="2328807"/>
                  <a:pt x="428560" y="2304770"/>
                  <a:pt x="421730" y="2274915"/>
                </a:cubicBezTo>
                <a:cubicBezTo>
                  <a:pt x="396833" y="2167131"/>
                  <a:pt x="343069" y="2088698"/>
                  <a:pt x="262645" y="2027722"/>
                </a:cubicBezTo>
                <a:cubicBezTo>
                  <a:pt x="239509" y="2010264"/>
                  <a:pt x="224307" y="1978384"/>
                  <a:pt x="192799" y="1973326"/>
                </a:cubicBezTo>
                <a:cubicBezTo>
                  <a:pt x="122730" y="1962193"/>
                  <a:pt x="144764" y="1875156"/>
                  <a:pt x="107746" y="1836446"/>
                </a:cubicBezTo>
                <a:cubicBezTo>
                  <a:pt x="100695" y="1829107"/>
                  <a:pt x="94306" y="1814687"/>
                  <a:pt x="95627" y="1804821"/>
                </a:cubicBezTo>
                <a:cubicBezTo>
                  <a:pt x="97609" y="1790649"/>
                  <a:pt x="105983" y="1777240"/>
                  <a:pt x="113034" y="1764589"/>
                </a:cubicBezTo>
                <a:cubicBezTo>
                  <a:pt x="120306" y="1751939"/>
                  <a:pt x="131322" y="1740806"/>
                  <a:pt x="126034" y="1724108"/>
                </a:cubicBezTo>
                <a:cubicBezTo>
                  <a:pt x="123833" y="1717277"/>
                  <a:pt x="125373" y="1693494"/>
                  <a:pt x="109068" y="1712215"/>
                </a:cubicBezTo>
                <a:cubicBezTo>
                  <a:pt x="64340" y="1763578"/>
                  <a:pt x="38339" y="1715001"/>
                  <a:pt x="0" y="1691723"/>
                </a:cubicBezTo>
                <a:cubicBezTo>
                  <a:pt x="30848" y="1667686"/>
                  <a:pt x="58610" y="1650735"/>
                  <a:pt x="63238" y="1614808"/>
                </a:cubicBezTo>
                <a:cubicBezTo>
                  <a:pt x="72712" y="1540674"/>
                  <a:pt x="113253" y="1506772"/>
                  <a:pt x="174729" y="1500192"/>
                </a:cubicBezTo>
                <a:cubicBezTo>
                  <a:pt x="152034" y="1428591"/>
                  <a:pt x="152034" y="1428591"/>
                  <a:pt x="225408" y="1418722"/>
                </a:cubicBezTo>
                <a:cubicBezTo>
                  <a:pt x="197204" y="1373181"/>
                  <a:pt x="197204" y="1361542"/>
                  <a:pt x="231358" y="1345855"/>
                </a:cubicBezTo>
                <a:cubicBezTo>
                  <a:pt x="264188" y="1330927"/>
                  <a:pt x="300543" y="1325867"/>
                  <a:pt x="330952" y="1302844"/>
                </a:cubicBezTo>
                <a:cubicBezTo>
                  <a:pt x="302967" y="1244651"/>
                  <a:pt x="295035" y="1177097"/>
                  <a:pt x="237307" y="1148758"/>
                </a:cubicBezTo>
                <a:cubicBezTo>
                  <a:pt x="228273" y="1144458"/>
                  <a:pt x="222103" y="1127000"/>
                  <a:pt x="227831" y="1116880"/>
                </a:cubicBezTo>
                <a:cubicBezTo>
                  <a:pt x="248764" y="1080194"/>
                  <a:pt x="218798" y="1010614"/>
                  <a:pt x="284017" y="1002772"/>
                </a:cubicBezTo>
                <a:cubicBezTo>
                  <a:pt x="292171" y="1002013"/>
                  <a:pt x="299663" y="994421"/>
                  <a:pt x="293273" y="984554"/>
                </a:cubicBezTo>
                <a:cubicBezTo>
                  <a:pt x="271238" y="950145"/>
                  <a:pt x="297900" y="952421"/>
                  <a:pt x="313983" y="948120"/>
                </a:cubicBezTo>
                <a:cubicBezTo>
                  <a:pt x="333375" y="942809"/>
                  <a:pt x="355409" y="957988"/>
                  <a:pt x="373477" y="939265"/>
                </a:cubicBezTo>
                <a:cubicBezTo>
                  <a:pt x="369289" y="919530"/>
                  <a:pt x="353646" y="919783"/>
                  <a:pt x="342629" y="913458"/>
                </a:cubicBezTo>
                <a:cubicBezTo>
                  <a:pt x="310460" y="895240"/>
                  <a:pt x="284238" y="873483"/>
                  <a:pt x="282695" y="826169"/>
                </a:cubicBezTo>
                <a:cubicBezTo>
                  <a:pt x="281595" y="787964"/>
                  <a:pt x="278069" y="754314"/>
                  <a:pt x="322578" y="742675"/>
                </a:cubicBezTo>
                <a:cubicBezTo>
                  <a:pt x="341086" y="737866"/>
                  <a:pt x="335797" y="710289"/>
                  <a:pt x="325221" y="696626"/>
                </a:cubicBezTo>
                <a:cubicBezTo>
                  <a:pt x="306272" y="672338"/>
                  <a:pt x="290629" y="639953"/>
                  <a:pt x="258017" y="637675"/>
                </a:cubicBezTo>
                <a:cubicBezTo>
                  <a:pt x="238187" y="636158"/>
                  <a:pt x="222983" y="626035"/>
                  <a:pt x="207340" y="614398"/>
                </a:cubicBezTo>
                <a:cubicBezTo>
                  <a:pt x="196103" y="606047"/>
                  <a:pt x="182662" y="598964"/>
                  <a:pt x="183983" y="581001"/>
                </a:cubicBezTo>
                <a:cubicBezTo>
                  <a:pt x="185306" y="563795"/>
                  <a:pt x="198305" y="556711"/>
                  <a:pt x="211526" y="553169"/>
                </a:cubicBezTo>
                <a:cubicBezTo>
                  <a:pt x="255595" y="541784"/>
                  <a:pt x="297017" y="525085"/>
                  <a:pt x="333816" y="486880"/>
                </a:cubicBezTo>
                <a:cubicBezTo>
                  <a:pt x="309357" y="466639"/>
                  <a:pt x="286001" y="451964"/>
                  <a:pt x="267934" y="431469"/>
                </a:cubicBezTo>
                <a:cubicBezTo>
                  <a:pt x="224307" y="381881"/>
                  <a:pt x="593817" y="225772"/>
                  <a:pt x="612325" y="170108"/>
                </a:cubicBezTo>
                <a:cubicBezTo>
                  <a:pt x="618054" y="152904"/>
                  <a:pt x="637663" y="135194"/>
                  <a:pt x="653971" y="130133"/>
                </a:cubicBezTo>
                <a:cubicBezTo>
                  <a:pt x="730427" y="106350"/>
                  <a:pt x="796748" y="52963"/>
                  <a:pt x="874970" y="33228"/>
                </a:cubicBezTo>
                <a:cubicBezTo>
                  <a:pt x="911877" y="23867"/>
                  <a:pt x="948509" y="12925"/>
                  <a:pt x="986021" y="1223"/>
                </a:cubicBezTo>
                <a:close/>
              </a:path>
            </a:pathLst>
          </a:custGeom>
          <a:noFill/>
        </p:spPr>
      </p:pic>
      <p:pic>
        <p:nvPicPr>
          <p:cNvPr id="19" name="Picture 18" descr="Collectibles | Antiques, Books, Magazines, and More | Ellsworth, Maine">
            <a:extLst>
              <a:ext uri="{FF2B5EF4-FFF2-40B4-BE49-F238E27FC236}">
                <a16:creationId xmlns:a16="http://schemas.microsoft.com/office/drawing/2014/main" id="{26E22271-2347-4745-9B29-77304F8406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1" r="27137" b="1"/>
          <a:stretch/>
        </p:blipFill>
        <p:spPr bwMode="auto">
          <a:xfrm>
            <a:off x="20" y="2476262"/>
            <a:ext cx="3698648" cy="4830733"/>
          </a:xfrm>
          <a:custGeom>
            <a:avLst/>
            <a:gdLst/>
            <a:ahLst/>
            <a:cxnLst/>
            <a:rect l="l" t="t" r="r" b="b"/>
            <a:pathLst>
              <a:path w="4552738" h="5946218">
                <a:moveTo>
                  <a:pt x="0" y="0"/>
                </a:moveTo>
                <a:lnTo>
                  <a:pt x="193217" y="10418"/>
                </a:lnTo>
                <a:cubicBezTo>
                  <a:pt x="612089" y="35802"/>
                  <a:pt x="1030148" y="71660"/>
                  <a:pt x="1446580" y="128061"/>
                </a:cubicBezTo>
                <a:cubicBezTo>
                  <a:pt x="1735723" y="167547"/>
                  <a:pt x="2027715" y="194943"/>
                  <a:pt x="2320927" y="163517"/>
                </a:cubicBezTo>
                <a:cubicBezTo>
                  <a:pt x="2335563" y="161905"/>
                  <a:pt x="2352239" y="156669"/>
                  <a:pt x="2364438" y="161905"/>
                </a:cubicBezTo>
                <a:cubicBezTo>
                  <a:pt x="2506776" y="220729"/>
                  <a:pt x="2662121" y="178424"/>
                  <a:pt x="2809744" y="215490"/>
                </a:cubicBezTo>
                <a:cubicBezTo>
                  <a:pt x="2771925" y="358517"/>
                  <a:pt x="2609662" y="346832"/>
                  <a:pt x="2518162" y="445944"/>
                </a:cubicBezTo>
                <a:cubicBezTo>
                  <a:pt x="2667409" y="485424"/>
                  <a:pt x="2801610" y="525312"/>
                  <a:pt x="2937846" y="555124"/>
                </a:cubicBezTo>
                <a:cubicBezTo>
                  <a:pt x="3082216" y="586550"/>
                  <a:pt x="3204622" y="671561"/>
                  <a:pt x="3345734" y="709433"/>
                </a:cubicBezTo>
                <a:cubicBezTo>
                  <a:pt x="3375832" y="717492"/>
                  <a:pt x="3412025" y="745693"/>
                  <a:pt x="3422598" y="773089"/>
                </a:cubicBezTo>
                <a:cubicBezTo>
                  <a:pt x="3456757" y="861726"/>
                  <a:pt x="4138745" y="1110310"/>
                  <a:pt x="4058225" y="1189273"/>
                </a:cubicBezTo>
                <a:cubicBezTo>
                  <a:pt x="4024878" y="1221909"/>
                  <a:pt x="3981773" y="1245276"/>
                  <a:pt x="3936629" y="1277508"/>
                </a:cubicBezTo>
                <a:cubicBezTo>
                  <a:pt x="4004547" y="1338344"/>
                  <a:pt x="4080998" y="1364935"/>
                  <a:pt x="4162334" y="1383065"/>
                </a:cubicBezTo>
                <a:cubicBezTo>
                  <a:pt x="4186736" y="1388705"/>
                  <a:pt x="4210728" y="1399986"/>
                  <a:pt x="4213168" y="1427383"/>
                </a:cubicBezTo>
                <a:cubicBezTo>
                  <a:pt x="4215607" y="1455987"/>
                  <a:pt x="4190800" y="1467266"/>
                  <a:pt x="4170061" y="1480564"/>
                </a:cubicBezTo>
                <a:cubicBezTo>
                  <a:pt x="4141188" y="1499095"/>
                  <a:pt x="4113127" y="1515214"/>
                  <a:pt x="4076527" y="1517630"/>
                </a:cubicBezTo>
                <a:cubicBezTo>
                  <a:pt x="4016337" y="1521257"/>
                  <a:pt x="3987466" y="1572826"/>
                  <a:pt x="3952493" y="1611502"/>
                </a:cubicBezTo>
                <a:cubicBezTo>
                  <a:pt x="3932973" y="1633259"/>
                  <a:pt x="3923211" y="1677172"/>
                  <a:pt x="3957370" y="1684828"/>
                </a:cubicBezTo>
                <a:cubicBezTo>
                  <a:pt x="4039518" y="1703363"/>
                  <a:pt x="4033011" y="1756946"/>
                  <a:pt x="4030981" y="1817782"/>
                </a:cubicBezTo>
                <a:cubicBezTo>
                  <a:pt x="4028133" y="1893124"/>
                  <a:pt x="3979737" y="1927770"/>
                  <a:pt x="3920363" y="1956780"/>
                </a:cubicBezTo>
                <a:cubicBezTo>
                  <a:pt x="3900029" y="1966851"/>
                  <a:pt x="3871158" y="1966449"/>
                  <a:pt x="3863429" y="1997874"/>
                </a:cubicBezTo>
                <a:cubicBezTo>
                  <a:pt x="3896777" y="2027688"/>
                  <a:pt x="3937444" y="2003517"/>
                  <a:pt x="3973233" y="2011975"/>
                </a:cubicBezTo>
                <a:cubicBezTo>
                  <a:pt x="4002918" y="2018824"/>
                  <a:pt x="4052127" y="2015199"/>
                  <a:pt x="4011458" y="2069991"/>
                </a:cubicBezTo>
                <a:cubicBezTo>
                  <a:pt x="3999664" y="2085704"/>
                  <a:pt x="4013491" y="2097792"/>
                  <a:pt x="4028540" y="2099000"/>
                </a:cubicBezTo>
                <a:cubicBezTo>
                  <a:pt x="4148913" y="2111489"/>
                  <a:pt x="4093606" y="2222285"/>
                  <a:pt x="4132241" y="2280703"/>
                </a:cubicBezTo>
                <a:cubicBezTo>
                  <a:pt x="4142812" y="2296818"/>
                  <a:pt x="4131425" y="2324618"/>
                  <a:pt x="4114752" y="2331466"/>
                </a:cubicBezTo>
                <a:cubicBezTo>
                  <a:pt x="4008205" y="2376592"/>
                  <a:pt x="3993565" y="2484163"/>
                  <a:pt x="3941916" y="2576828"/>
                </a:cubicBezTo>
                <a:cubicBezTo>
                  <a:pt x="3998039" y="2613488"/>
                  <a:pt x="4065138" y="2621547"/>
                  <a:pt x="4125732" y="2645318"/>
                </a:cubicBezTo>
                <a:cubicBezTo>
                  <a:pt x="4188768" y="2670298"/>
                  <a:pt x="4188768" y="2688831"/>
                  <a:pt x="4136714" y="2761349"/>
                </a:cubicBezTo>
                <a:cubicBezTo>
                  <a:pt x="4272135" y="2777064"/>
                  <a:pt x="4272135" y="2777064"/>
                  <a:pt x="4230249" y="2891080"/>
                </a:cubicBezTo>
                <a:cubicBezTo>
                  <a:pt x="4343713" y="2901557"/>
                  <a:pt x="4418537" y="2955542"/>
                  <a:pt x="4436023" y="3073591"/>
                </a:cubicBezTo>
                <a:cubicBezTo>
                  <a:pt x="4444564" y="3130800"/>
                  <a:pt x="4495804" y="3157792"/>
                  <a:pt x="4552738" y="3196068"/>
                </a:cubicBezTo>
                <a:cubicBezTo>
                  <a:pt x="4481978" y="3233136"/>
                  <a:pt x="4433989" y="3310489"/>
                  <a:pt x="4351436" y="3228700"/>
                </a:cubicBezTo>
                <a:cubicBezTo>
                  <a:pt x="4321344" y="3198888"/>
                  <a:pt x="4324186" y="3236761"/>
                  <a:pt x="4320122" y="3247637"/>
                </a:cubicBezTo>
                <a:cubicBezTo>
                  <a:pt x="4310364" y="3274227"/>
                  <a:pt x="4330695" y="3291956"/>
                  <a:pt x="4344116" y="3312099"/>
                </a:cubicBezTo>
                <a:cubicBezTo>
                  <a:pt x="4357130" y="3332244"/>
                  <a:pt x="4372586" y="3353596"/>
                  <a:pt x="4376244" y="3376163"/>
                </a:cubicBezTo>
                <a:cubicBezTo>
                  <a:pt x="4378682" y="3391874"/>
                  <a:pt x="4366890" y="3414835"/>
                  <a:pt x="4353877" y="3426522"/>
                </a:cubicBezTo>
                <a:cubicBezTo>
                  <a:pt x="4285554" y="3488163"/>
                  <a:pt x="4326221" y="3626757"/>
                  <a:pt x="4196898" y="3644486"/>
                </a:cubicBezTo>
                <a:cubicBezTo>
                  <a:pt x="4138745" y="3652541"/>
                  <a:pt x="4110687" y="3703306"/>
                  <a:pt x="4067986" y="3731106"/>
                </a:cubicBezTo>
                <a:cubicBezTo>
                  <a:pt x="3919551" y="3828201"/>
                  <a:pt x="3820322" y="3953097"/>
                  <a:pt x="3774370" y="4124729"/>
                </a:cubicBezTo>
                <a:cubicBezTo>
                  <a:pt x="3761764" y="4172269"/>
                  <a:pt x="3713368" y="4210546"/>
                  <a:pt x="3682054" y="4252444"/>
                </a:cubicBezTo>
                <a:cubicBezTo>
                  <a:pt x="3697103" y="4283064"/>
                  <a:pt x="3779250" y="4216990"/>
                  <a:pt x="3750377" y="4297567"/>
                </a:cubicBezTo>
                <a:cubicBezTo>
                  <a:pt x="3728417" y="4358002"/>
                  <a:pt x="3672294" y="4395470"/>
                  <a:pt x="3619425" y="4431328"/>
                </a:cubicBezTo>
                <a:cubicBezTo>
                  <a:pt x="3559239" y="4472019"/>
                  <a:pt x="3492545" y="4504653"/>
                  <a:pt x="3465296" y="4579993"/>
                </a:cubicBezTo>
                <a:cubicBezTo>
                  <a:pt x="3459603" y="4596110"/>
                  <a:pt x="3441305" y="4613031"/>
                  <a:pt x="3425038" y="4619479"/>
                </a:cubicBezTo>
                <a:cubicBezTo>
                  <a:pt x="2576720" y="5945389"/>
                  <a:pt x="488463" y="5954251"/>
                  <a:pt x="247714" y="5944983"/>
                </a:cubicBezTo>
                <a:cubicBezTo>
                  <a:pt x="174818" y="5942062"/>
                  <a:pt x="102913" y="5934760"/>
                  <a:pt x="31834" y="5923857"/>
                </a:cubicBezTo>
                <a:lnTo>
                  <a:pt x="0" y="5917408"/>
                </a:lnTo>
                <a:close/>
              </a:path>
            </a:pathLst>
          </a:custGeom>
          <a:noFill/>
        </p:spPr>
      </p:pic>
      <p:pic>
        <p:nvPicPr>
          <p:cNvPr id="17" name="Picture 16" descr="What is litter? Litter is anything that we can&amp;amp;#39;t find a use for and that we  throw away.">
            <a:extLst>
              <a:ext uri="{FF2B5EF4-FFF2-40B4-BE49-F238E27FC236}">
                <a16:creationId xmlns:a16="http://schemas.microsoft.com/office/drawing/2014/main" id="{0BD78751-ED52-40F4-9641-DBD830171A2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5" r="15949"/>
          <a:stretch/>
        </p:blipFill>
        <p:spPr bwMode="auto">
          <a:xfrm>
            <a:off x="8323658" y="1634217"/>
            <a:ext cx="3538926" cy="4290182"/>
          </a:xfrm>
          <a:custGeom>
            <a:avLst/>
            <a:gdLst/>
            <a:ahLst/>
            <a:cxnLst/>
            <a:rect l="l" t="t" r="r" b="b"/>
            <a:pathLst>
              <a:path w="3538926" h="4290182">
                <a:moveTo>
                  <a:pt x="1370437" y="0"/>
                </a:moveTo>
                <a:lnTo>
                  <a:pt x="3538926" y="0"/>
                </a:lnTo>
                <a:lnTo>
                  <a:pt x="3538926" y="4256362"/>
                </a:lnTo>
                <a:lnTo>
                  <a:pt x="3455334" y="4273195"/>
                </a:lnTo>
                <a:cubicBezTo>
                  <a:pt x="3401009" y="4281478"/>
                  <a:pt x="3346052" y="4287025"/>
                  <a:pt x="3290337" y="4289244"/>
                </a:cubicBezTo>
                <a:cubicBezTo>
                  <a:pt x="3106332" y="4296285"/>
                  <a:pt x="1510274" y="4289552"/>
                  <a:pt x="861903" y="3282295"/>
                </a:cubicBezTo>
                <a:cubicBezTo>
                  <a:pt x="849470" y="3277397"/>
                  <a:pt x="835485" y="3264542"/>
                  <a:pt x="831133" y="3252299"/>
                </a:cubicBezTo>
                <a:cubicBezTo>
                  <a:pt x="810307" y="3195065"/>
                  <a:pt x="759333" y="3170274"/>
                  <a:pt x="713332" y="3139362"/>
                </a:cubicBezTo>
                <a:cubicBezTo>
                  <a:pt x="672925" y="3112122"/>
                  <a:pt x="630030" y="3083658"/>
                  <a:pt x="613246" y="3037747"/>
                </a:cubicBezTo>
                <a:cubicBezTo>
                  <a:pt x="591178" y="2976535"/>
                  <a:pt x="653963" y="3026730"/>
                  <a:pt x="665465" y="3003469"/>
                </a:cubicBezTo>
                <a:cubicBezTo>
                  <a:pt x="641532" y="2971640"/>
                  <a:pt x="604543" y="2942562"/>
                  <a:pt x="594908" y="2906447"/>
                </a:cubicBezTo>
                <a:cubicBezTo>
                  <a:pt x="559787" y="2776063"/>
                  <a:pt x="483946" y="2681183"/>
                  <a:pt x="370497" y="2607422"/>
                </a:cubicBezTo>
                <a:cubicBezTo>
                  <a:pt x="337860" y="2586304"/>
                  <a:pt x="316415" y="2547739"/>
                  <a:pt x="271969" y="2541620"/>
                </a:cubicBezTo>
                <a:cubicBezTo>
                  <a:pt x="173127" y="2528152"/>
                  <a:pt x="204209" y="2422866"/>
                  <a:pt x="151990" y="2376038"/>
                </a:cubicBezTo>
                <a:cubicBezTo>
                  <a:pt x="142044" y="2367161"/>
                  <a:pt x="133031" y="2349717"/>
                  <a:pt x="134895" y="2337782"/>
                </a:cubicBezTo>
                <a:cubicBezTo>
                  <a:pt x="137691" y="2320639"/>
                  <a:pt x="149504" y="2304419"/>
                  <a:pt x="159450" y="2289115"/>
                </a:cubicBezTo>
                <a:cubicBezTo>
                  <a:pt x="169707" y="2273813"/>
                  <a:pt x="185247" y="2260344"/>
                  <a:pt x="177788" y="2240145"/>
                </a:cubicBezTo>
                <a:cubicBezTo>
                  <a:pt x="174683" y="2231882"/>
                  <a:pt x="176855" y="2203112"/>
                  <a:pt x="153855" y="2225759"/>
                </a:cubicBezTo>
                <a:cubicBezTo>
                  <a:pt x="90759" y="2287892"/>
                  <a:pt x="54081" y="2229129"/>
                  <a:pt x="0" y="2200970"/>
                </a:cubicBezTo>
                <a:cubicBezTo>
                  <a:pt x="43514" y="2171892"/>
                  <a:pt x="82677" y="2151388"/>
                  <a:pt x="89205" y="2107927"/>
                </a:cubicBezTo>
                <a:cubicBezTo>
                  <a:pt x="102570" y="2018249"/>
                  <a:pt x="159758" y="1977237"/>
                  <a:pt x="246479" y="1969279"/>
                </a:cubicBezTo>
                <a:cubicBezTo>
                  <a:pt x="214465" y="1882663"/>
                  <a:pt x="214465" y="1882663"/>
                  <a:pt x="317968" y="1870725"/>
                </a:cubicBezTo>
                <a:cubicBezTo>
                  <a:pt x="278183" y="1815635"/>
                  <a:pt x="278183" y="1801556"/>
                  <a:pt x="326361" y="1782580"/>
                </a:cubicBezTo>
                <a:cubicBezTo>
                  <a:pt x="372673" y="1764521"/>
                  <a:pt x="423957" y="1758400"/>
                  <a:pt x="466852" y="1730550"/>
                </a:cubicBezTo>
                <a:cubicBezTo>
                  <a:pt x="427377" y="1660155"/>
                  <a:pt x="416187" y="1578436"/>
                  <a:pt x="334753" y="1544155"/>
                </a:cubicBezTo>
                <a:cubicBezTo>
                  <a:pt x="322010" y="1538952"/>
                  <a:pt x="313307" y="1517834"/>
                  <a:pt x="321386" y="1505592"/>
                </a:cubicBezTo>
                <a:cubicBezTo>
                  <a:pt x="350915" y="1461214"/>
                  <a:pt x="308644" y="1377045"/>
                  <a:pt x="400645" y="1367557"/>
                </a:cubicBezTo>
                <a:cubicBezTo>
                  <a:pt x="412147" y="1366640"/>
                  <a:pt x="422716" y="1357456"/>
                  <a:pt x="413701" y="1345520"/>
                </a:cubicBezTo>
                <a:cubicBezTo>
                  <a:pt x="382618" y="1303896"/>
                  <a:pt x="420228" y="1306649"/>
                  <a:pt x="442916" y="1301447"/>
                </a:cubicBezTo>
                <a:cubicBezTo>
                  <a:pt x="470270" y="1295021"/>
                  <a:pt x="501352" y="1313384"/>
                  <a:pt x="526840" y="1290735"/>
                </a:cubicBezTo>
                <a:cubicBezTo>
                  <a:pt x="520932" y="1266862"/>
                  <a:pt x="498866" y="1267167"/>
                  <a:pt x="483325" y="1259517"/>
                </a:cubicBezTo>
                <a:cubicBezTo>
                  <a:pt x="437945" y="1237479"/>
                  <a:pt x="400956" y="1211159"/>
                  <a:pt x="398780" y="1153924"/>
                </a:cubicBezTo>
                <a:cubicBezTo>
                  <a:pt x="397228" y="1107708"/>
                  <a:pt x="392254" y="1067003"/>
                  <a:pt x="455041" y="1052922"/>
                </a:cubicBezTo>
                <a:cubicBezTo>
                  <a:pt x="481149" y="1047106"/>
                  <a:pt x="473687" y="1013747"/>
                  <a:pt x="458768" y="997218"/>
                </a:cubicBezTo>
                <a:cubicBezTo>
                  <a:pt x="432038" y="967837"/>
                  <a:pt x="409972" y="928661"/>
                  <a:pt x="363968" y="925907"/>
                </a:cubicBezTo>
                <a:cubicBezTo>
                  <a:pt x="335995" y="924071"/>
                  <a:pt x="314548" y="911826"/>
                  <a:pt x="292481" y="897749"/>
                </a:cubicBezTo>
                <a:cubicBezTo>
                  <a:pt x="276630" y="887646"/>
                  <a:pt x="257670" y="879078"/>
                  <a:pt x="259533" y="857348"/>
                </a:cubicBezTo>
                <a:cubicBezTo>
                  <a:pt x="261399" y="836535"/>
                  <a:pt x="279736" y="827966"/>
                  <a:pt x="298387" y="823681"/>
                </a:cubicBezTo>
                <a:cubicBezTo>
                  <a:pt x="360552" y="809909"/>
                  <a:pt x="418983" y="789708"/>
                  <a:pt x="470893" y="743493"/>
                </a:cubicBezTo>
                <a:cubicBezTo>
                  <a:pt x="436390" y="719007"/>
                  <a:pt x="403444" y="701256"/>
                  <a:pt x="377957" y="676463"/>
                </a:cubicBezTo>
                <a:cubicBezTo>
                  <a:pt x="316415" y="616477"/>
                  <a:pt x="837660" y="427634"/>
                  <a:pt x="863768" y="360299"/>
                </a:cubicBezTo>
                <a:cubicBezTo>
                  <a:pt x="871849" y="339488"/>
                  <a:pt x="899511" y="318064"/>
                  <a:pt x="922515" y="311942"/>
                </a:cubicBezTo>
                <a:cubicBezTo>
                  <a:pt x="1030367" y="283171"/>
                  <a:pt x="1123922" y="218591"/>
                  <a:pt x="1234265" y="194718"/>
                </a:cubicBezTo>
                <a:cubicBezTo>
                  <a:pt x="1338390" y="172070"/>
                  <a:pt x="1440960" y="141768"/>
                  <a:pt x="1555030" y="111776"/>
                </a:cubicBezTo>
                <a:cubicBezTo>
                  <a:pt x="1520063" y="74130"/>
                  <a:pt x="1471575" y="57526"/>
                  <a:pt x="1428216" y="36752"/>
                </a:cubicBezTo>
                <a:close/>
              </a:path>
            </a:pathLst>
          </a:cu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79E1DEA-2C11-4713-95F4-1943C1F99915}"/>
              </a:ext>
            </a:extLst>
          </p:cNvPr>
          <p:cNvSpPr txBox="1"/>
          <p:nvPr/>
        </p:nvSpPr>
        <p:spPr>
          <a:xfrm>
            <a:off x="335037" y="1230983"/>
            <a:ext cx="5904403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600" b="1" dirty="0">
                <a:cs typeface="Arial" panose="020B0604020202020204" pitchFamily="34" charset="0"/>
              </a:rPr>
              <a:t>Give descriptions to the pictures.</a:t>
            </a:r>
            <a:endParaRPr lang="en-US" sz="2600" b="1" dirty="0"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BDFD56-874E-402C-B5D8-E490571E9DA5}"/>
              </a:ext>
            </a:extLst>
          </p:cNvPr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8B35D3-7CAC-4FF3-8C6F-5176BCB454DD}"/>
              </a:ext>
            </a:extLst>
          </p:cNvPr>
          <p:cNvSpPr txBox="1"/>
          <p:nvPr/>
        </p:nvSpPr>
        <p:spPr>
          <a:xfrm>
            <a:off x="9081459" y="5924399"/>
            <a:ext cx="20233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litter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46153C2-38B9-4C74-B399-BA4C267024B2}"/>
              </a:ext>
            </a:extLst>
          </p:cNvPr>
          <p:cNvSpPr txBox="1"/>
          <p:nvPr/>
        </p:nvSpPr>
        <p:spPr>
          <a:xfrm>
            <a:off x="4650212" y="5251474"/>
            <a:ext cx="27219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bottles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95884DA-C726-475D-97B1-6CA3F8A3C882}"/>
              </a:ext>
            </a:extLst>
          </p:cNvPr>
          <p:cNvSpPr txBox="1"/>
          <p:nvPr/>
        </p:nvSpPr>
        <p:spPr>
          <a:xfrm>
            <a:off x="2955900" y="5924399"/>
            <a:ext cx="18642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books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5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37815" y="1229521"/>
            <a:ext cx="1883767" cy="59927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33449" y="2292185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59435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Who’s </a:t>
            </a:r>
            <a:r>
              <a:rPr lang="en-US">
                <a:solidFill>
                  <a:schemeClr val="tx1"/>
                </a:solidFill>
              </a:rPr>
              <a:t>faster</a:t>
            </a:r>
            <a:r>
              <a:rPr lang="en-US" smtClean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1" y="1985041"/>
            <a:ext cx="5465180" cy="153808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1: Complete the table with the words and phrases from the </a:t>
            </a:r>
            <a:r>
              <a:rPr lang="en-GB" sz="1800" b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box</a:t>
            </a:r>
            <a:r>
              <a:rPr lang="en-GB" sz="1800" b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2: Complete each sentence with one phrase from Task 1. Remember to use the correct forms of </a:t>
            </a:r>
            <a:r>
              <a:rPr lang="en-GB" sz="1800" b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</a:t>
            </a:r>
            <a:r>
              <a:rPr lang="en-GB" sz="1800" b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verbs.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21582" y="1529161"/>
            <a:ext cx="1387234" cy="76302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298868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3129</TotalTime>
  <Words>941</Words>
  <Application>Microsoft Office PowerPoint</Application>
  <PresentationFormat>Widescreen</PresentationFormat>
  <Paragraphs>160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Adobe Gothic Std B</vt:lpstr>
      <vt:lpstr>Arial</vt:lpstr>
      <vt:lpstr>Calibri</vt:lpstr>
      <vt:lpstr>Calibri Light</vt:lpstr>
      <vt:lpstr>Cambria</vt:lpstr>
      <vt:lpstr>ChronicaPro-Bold</vt:lpstr>
      <vt:lpstr>Courier New</vt:lpstr>
      <vt:lpstr>Myriad Pro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Giang Do</cp:lastModifiedBy>
  <cp:revision>175</cp:revision>
  <dcterms:created xsi:type="dcterms:W3CDTF">2020-12-09T02:04:09Z</dcterms:created>
  <dcterms:modified xsi:type="dcterms:W3CDTF">2022-05-11T10:50:45Z</dcterms:modified>
</cp:coreProperties>
</file>