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69b4b3d7b8e441b2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68" r:id="rId10"/>
    <p:sldMasterId id="2147483785" r:id="rId11"/>
    <p:sldMasterId id="2147483802" r:id="rId12"/>
  </p:sldMasterIdLst>
  <p:notesMasterIdLst>
    <p:notesMasterId r:id="rId42"/>
  </p:notesMasterIdLst>
  <p:sldIdLst>
    <p:sldId id="284" r:id="rId13"/>
    <p:sldId id="285" r:id="rId14"/>
    <p:sldId id="286" r:id="rId15"/>
    <p:sldId id="287" r:id="rId16"/>
    <p:sldId id="288" r:id="rId17"/>
    <p:sldId id="289" r:id="rId18"/>
    <p:sldId id="269" r:id="rId19"/>
    <p:sldId id="273" r:id="rId20"/>
    <p:sldId id="278" r:id="rId21"/>
    <p:sldId id="274" r:id="rId22"/>
    <p:sldId id="275" r:id="rId23"/>
    <p:sldId id="277" r:id="rId24"/>
    <p:sldId id="291" r:id="rId25"/>
    <p:sldId id="292" r:id="rId26"/>
    <p:sldId id="293" r:id="rId27"/>
    <p:sldId id="295" r:id="rId28"/>
    <p:sldId id="310" r:id="rId29"/>
    <p:sldId id="297" r:id="rId30"/>
    <p:sldId id="312" r:id="rId31"/>
    <p:sldId id="298" r:id="rId32"/>
    <p:sldId id="299" r:id="rId33"/>
    <p:sldId id="300" r:id="rId34"/>
    <p:sldId id="301" r:id="rId35"/>
    <p:sldId id="302" r:id="rId36"/>
    <p:sldId id="303" r:id="rId37"/>
    <p:sldId id="311" r:id="rId38"/>
    <p:sldId id="307" r:id="rId39"/>
    <p:sldId id="313" r:id="rId40"/>
    <p:sldId id="308" r:id="rId41"/>
  </p:sldIdLst>
  <p:sldSz cx="12192000" cy="6858000"/>
  <p:notesSz cx="6858000" cy="9144000"/>
  <p:embeddedFontLs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Garamond" panose="02020404030301010803" pitchFamily="18" charset="0"/>
      <p:regular r:id="rId47"/>
      <p:bold r:id="rId48"/>
      <p: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  <p:embeddedFont>
      <p:font typeface="Wingdings 3" panose="05040102010807070707" pitchFamily="18" charset="2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52" y="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7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pPr algn="just"/>
          <a:r>
            <a: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kế hoạch bài dạy, thước thẳng, bảng phụ hoặc máy chiếu</a:t>
          </a:r>
          <a:endParaRPr lang="en-US" sz="28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pPr algn="just"/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</a:t>
          </a:r>
          <a:r>
            <a: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ác phần thưởng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HS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tham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gia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trò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Vòng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quay may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mắn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chiếc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kẹo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bi,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chì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vở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khẩu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trang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,…</a:t>
          </a:r>
          <a:endParaRPr lang="en-US" sz="2800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pPr algn="l"/>
          <a:endParaRPr lang="en-US" sz="26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A4E3550E-D884-4D72-9CED-F5B81E8A1144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36621-74C6-4031-A8C0-46332B5AA96C}" type="parTrans" cxnId="{20ACC0FC-5637-4D48-B682-BCECE85891E0}">
      <dgm:prSet/>
      <dgm:spPr/>
      <dgm:t>
        <a:bodyPr/>
        <a:lstStyle/>
        <a:p>
          <a:endParaRPr lang="en-US"/>
        </a:p>
      </dgm:t>
    </dgm:pt>
    <dgm:pt modelId="{A63D7362-8F25-4B2C-8EC2-D634DE1ACB85}" type="sibTrans" cxnId="{20ACC0FC-5637-4D48-B682-BCECE85891E0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059EFB8-1225-47C9-9F9D-AC9AED5B3F0D}" type="presOf" srcId="{A4E3550E-D884-4D72-9CED-F5B81E8A1144}" destId="{8F3B6D51-6576-4847-95F8-097004C88A78}" srcOrd="0" destOrd="2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20ACC0FC-5637-4D48-B682-BCECE85891E0}" srcId="{3B33AAEF-2BF8-4EBB-A3B1-62835B5C81BF}" destId="{A4E3550E-D884-4D72-9CED-F5B81E8A1144}" srcOrd="2" destOrd="0" parTransId="{67136621-74C6-4031-A8C0-46332B5AA96C}" sibTransId="{A63D7362-8F25-4B2C-8EC2-D634DE1ACB85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40022"/>
          <a:ext cx="8128000" cy="743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1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1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1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1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100" kern="1200" dirty="0"/>
        </a:p>
      </dsp:txBody>
      <dsp:txXfrm>
        <a:off x="36296" y="76318"/>
        <a:ext cx="8055408" cy="670943"/>
      </dsp:txXfrm>
    </dsp:sp>
    <dsp:sp modelId="{0DFB8EA2-E9F4-4E7D-B5BF-ABC527E44C63}">
      <dsp:nvSpPr>
        <dsp:cNvPr id="0" name=""/>
        <dsp:cNvSpPr/>
      </dsp:nvSpPr>
      <dsp:spPr>
        <a:xfrm>
          <a:off x="0" y="768191"/>
          <a:ext cx="8128000" cy="2502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kế hoạch bài dạy, thước thẳng, bảng phụ hoặc máy chiếu</a:t>
          </a:r>
          <a:endParaRPr lang="en-US" sz="2800" kern="1200" dirty="0"/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</a:t>
          </a:r>
          <a:r>
            <a:rPr lang="vi-VN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ác phần thưởng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HS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tham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gia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trò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Vòng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quay may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mắn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chiếc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kẹo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bi,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chì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vở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khẩu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trang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,…</a:t>
          </a:r>
          <a:endParaRPr lang="en-US" sz="28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600" kern="1200" dirty="0"/>
        </a:p>
      </dsp:txBody>
      <dsp:txXfrm>
        <a:off x="0" y="768191"/>
        <a:ext cx="8128000" cy="2502630"/>
      </dsp:txXfrm>
    </dsp:sp>
    <dsp:sp modelId="{D2408717-B530-41AC-B5CE-E14FAEC5B062}">
      <dsp:nvSpPr>
        <dsp:cNvPr id="0" name=""/>
        <dsp:cNvSpPr/>
      </dsp:nvSpPr>
      <dsp:spPr>
        <a:xfrm>
          <a:off x="0" y="3128109"/>
          <a:ext cx="8128000" cy="743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1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1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100" kern="1200" dirty="0"/>
        </a:p>
      </dsp:txBody>
      <dsp:txXfrm>
        <a:off x="36296" y="3164405"/>
        <a:ext cx="8055408" cy="670943"/>
      </dsp:txXfrm>
    </dsp:sp>
    <dsp:sp modelId="{8F3B6D51-6576-4847-95F8-097004C88A78}">
      <dsp:nvSpPr>
        <dsp:cNvPr id="0" name=""/>
        <dsp:cNvSpPr/>
      </dsp:nvSpPr>
      <dsp:spPr>
        <a:xfrm>
          <a:off x="0" y="4014356"/>
          <a:ext cx="8128000" cy="1379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14356"/>
        <a:ext cx="8128000" cy="137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70DED-A386-4BC6-BD10-0B958C74A6F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B8CAF-56B6-4E0A-AF73-851C072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5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6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8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82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35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6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911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7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04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354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23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988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84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47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0305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71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683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552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056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758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51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93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0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17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71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62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339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238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965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6590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153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730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7093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365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5650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26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66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892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770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5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7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711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831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305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435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241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5651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437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21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25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53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39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78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63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98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39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7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4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6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28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77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29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41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5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99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18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65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94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18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21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7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05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36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7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30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92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85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4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2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08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81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23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59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6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14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72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151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6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25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6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64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7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38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3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38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12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90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7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182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81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73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422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865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4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39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78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32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639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536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42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373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43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701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9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9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838988-15A6-4647-86D7-062E8698D868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3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18" Type="http://schemas.openxmlformats.org/officeDocument/2006/relationships/image" Target="../media/image50.wmf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oleObject" Target="../embeddings/oleObject11.bin"/><Relationship Id="rId2" Type="http://schemas.openxmlformats.org/officeDocument/2006/relationships/audio" Target="../media/audio1.wav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24" Type="http://schemas.openxmlformats.org/officeDocument/2006/relationships/image" Target="../media/image53.wmf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10" Type="http://schemas.microsoft.com/office/2007/relationships/hdphoto" Target="../media/hdphoto3.wdp"/><Relationship Id="rId19" Type="http://schemas.openxmlformats.org/officeDocument/2006/relationships/oleObject" Target="../embeddings/oleObject12.bin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slide" Target="slide7.xml"/><Relationship Id="rId22" Type="http://schemas.openxmlformats.org/officeDocument/2006/relationships/image" Target="../media/image52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18" Type="http://schemas.openxmlformats.org/officeDocument/2006/relationships/oleObject" Target="../embeddings/oleObject17.bin"/><Relationship Id="rId3" Type="http://schemas.openxmlformats.org/officeDocument/2006/relationships/audio" Target="../media/audio3.wav"/><Relationship Id="rId21" Type="http://schemas.openxmlformats.org/officeDocument/2006/relationships/image" Target="../media/image57.wmf"/><Relationship Id="rId7" Type="http://schemas.openxmlformats.org/officeDocument/2006/relationships/image" Target="../media/image34.png"/><Relationship Id="rId12" Type="http://schemas.openxmlformats.org/officeDocument/2006/relationships/image" Target="../media/image48.png"/><Relationship Id="rId17" Type="http://schemas.openxmlformats.org/officeDocument/2006/relationships/image" Target="../media/image55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10" Type="http://schemas.microsoft.com/office/2007/relationships/hdphoto" Target="../media/hdphoto3.wdp"/><Relationship Id="rId19" Type="http://schemas.openxmlformats.org/officeDocument/2006/relationships/image" Target="../media/image56.wmf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18" Type="http://schemas.openxmlformats.org/officeDocument/2006/relationships/image" Target="../media/image60.wmf"/><Relationship Id="rId3" Type="http://schemas.openxmlformats.org/officeDocument/2006/relationships/audio" Target="../media/audio3.wav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oleObject" Target="../embeddings/oleObject21.bin"/><Relationship Id="rId2" Type="http://schemas.openxmlformats.org/officeDocument/2006/relationships/audio" Target="../media/audio1.wav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24" Type="http://schemas.openxmlformats.org/officeDocument/2006/relationships/image" Target="../media/image63.wmf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10" Type="http://schemas.microsoft.com/office/2007/relationships/hdphoto" Target="../media/hdphoto3.wdp"/><Relationship Id="rId19" Type="http://schemas.openxmlformats.org/officeDocument/2006/relationships/oleObject" Target="../embeddings/oleObject22.bin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slide" Target="slide7.xml"/><Relationship Id="rId22" Type="http://schemas.openxmlformats.org/officeDocument/2006/relationships/image" Target="../media/image6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1.wmf"/><Relationship Id="rId3" Type="http://schemas.openxmlformats.org/officeDocument/2006/relationships/image" Target="../media/image66.wmf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30.bin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70.wmf"/><Relationship Id="rId5" Type="http://schemas.openxmlformats.org/officeDocument/2006/relationships/image" Target="../media/image67.wmf"/><Relationship Id="rId15" Type="http://schemas.openxmlformats.org/officeDocument/2006/relationships/image" Target="../media/image72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3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37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3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6.wmf"/><Relationship Id="rId18" Type="http://schemas.openxmlformats.org/officeDocument/2006/relationships/oleObject" Target="../embeddings/oleObject47.bin"/><Relationship Id="rId26" Type="http://schemas.openxmlformats.org/officeDocument/2006/relationships/oleObject" Target="../embeddings/oleObject50.bin"/><Relationship Id="rId3" Type="http://schemas.openxmlformats.org/officeDocument/2006/relationships/image" Target="../media/image81.wmf"/><Relationship Id="rId21" Type="http://schemas.openxmlformats.org/officeDocument/2006/relationships/image" Target="../media/image91.png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88.wmf"/><Relationship Id="rId25" Type="http://schemas.openxmlformats.org/officeDocument/2006/relationships/image" Target="../media/image93.wmf"/><Relationship Id="rId2" Type="http://schemas.openxmlformats.org/officeDocument/2006/relationships/oleObject" Target="../embeddings/oleObject39.bin"/><Relationship Id="rId16" Type="http://schemas.openxmlformats.org/officeDocument/2006/relationships/oleObject" Target="../embeddings/oleObject46.bin"/><Relationship Id="rId20" Type="http://schemas.openxmlformats.org/officeDocument/2006/relationships/image" Target="../media/image90.png"/><Relationship Id="rId29" Type="http://schemas.openxmlformats.org/officeDocument/2006/relationships/image" Target="../media/image95.wmf"/><Relationship Id="rId1" Type="http://schemas.openxmlformats.org/officeDocument/2006/relationships/slideLayout" Target="../slideLayouts/slideLayout122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85.wmf"/><Relationship Id="rId24" Type="http://schemas.openxmlformats.org/officeDocument/2006/relationships/oleObject" Target="../embeddings/oleObject49.bin"/><Relationship Id="rId5" Type="http://schemas.openxmlformats.org/officeDocument/2006/relationships/image" Target="../media/image82.wmf"/><Relationship Id="rId15" Type="http://schemas.openxmlformats.org/officeDocument/2006/relationships/image" Target="../media/image87.wmf"/><Relationship Id="rId23" Type="http://schemas.openxmlformats.org/officeDocument/2006/relationships/image" Target="../media/image92.wmf"/><Relationship Id="rId28" Type="http://schemas.openxmlformats.org/officeDocument/2006/relationships/oleObject" Target="../embeddings/oleObject51.bin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89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8.bin"/><Relationship Id="rId27" Type="http://schemas.openxmlformats.org/officeDocument/2006/relationships/image" Target="../media/image9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101.wmf"/><Relationship Id="rId18" Type="http://schemas.openxmlformats.org/officeDocument/2006/relationships/oleObject" Target="../embeddings/oleObject60.bin"/><Relationship Id="rId26" Type="http://schemas.openxmlformats.org/officeDocument/2006/relationships/oleObject" Target="../embeddings/oleObject63.bin"/><Relationship Id="rId3" Type="http://schemas.openxmlformats.org/officeDocument/2006/relationships/image" Target="../media/image96.wmf"/><Relationship Id="rId21" Type="http://schemas.openxmlformats.org/officeDocument/2006/relationships/image" Target="../media/image105.wmf"/><Relationship Id="rId34" Type="http://schemas.openxmlformats.org/officeDocument/2006/relationships/oleObject" Target="../embeddings/oleObject67.bin"/><Relationship Id="rId7" Type="http://schemas.openxmlformats.org/officeDocument/2006/relationships/image" Target="../media/image98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103.wmf"/><Relationship Id="rId25" Type="http://schemas.openxmlformats.org/officeDocument/2006/relationships/image" Target="../media/image91.png"/><Relationship Id="rId33" Type="http://schemas.openxmlformats.org/officeDocument/2006/relationships/image" Target="../media/image110.wmf"/><Relationship Id="rId2" Type="http://schemas.openxmlformats.org/officeDocument/2006/relationships/oleObject" Target="../embeddings/oleObject52.bin"/><Relationship Id="rId16" Type="http://schemas.openxmlformats.org/officeDocument/2006/relationships/oleObject" Target="../embeddings/oleObject59.bin"/><Relationship Id="rId20" Type="http://schemas.openxmlformats.org/officeDocument/2006/relationships/oleObject" Target="../embeddings/oleObject61.bin"/><Relationship Id="rId29" Type="http://schemas.openxmlformats.org/officeDocument/2006/relationships/image" Target="../media/image108.wmf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00.wmf"/><Relationship Id="rId24" Type="http://schemas.openxmlformats.org/officeDocument/2006/relationships/image" Target="../media/image90.png"/><Relationship Id="rId32" Type="http://schemas.openxmlformats.org/officeDocument/2006/relationships/oleObject" Target="../embeddings/oleObject66.bin"/><Relationship Id="rId5" Type="http://schemas.openxmlformats.org/officeDocument/2006/relationships/image" Target="../media/image97.wmf"/><Relationship Id="rId15" Type="http://schemas.openxmlformats.org/officeDocument/2006/relationships/image" Target="../media/image102.wmf"/><Relationship Id="rId23" Type="http://schemas.openxmlformats.org/officeDocument/2006/relationships/image" Target="../media/image106.wmf"/><Relationship Id="rId28" Type="http://schemas.openxmlformats.org/officeDocument/2006/relationships/oleObject" Target="../embeddings/oleObject64.bin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104.wmf"/><Relationship Id="rId31" Type="http://schemas.openxmlformats.org/officeDocument/2006/relationships/image" Target="../media/image109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99.wmf"/><Relationship Id="rId14" Type="http://schemas.openxmlformats.org/officeDocument/2006/relationships/oleObject" Target="../embeddings/oleObject58.bin"/><Relationship Id="rId22" Type="http://schemas.openxmlformats.org/officeDocument/2006/relationships/oleObject" Target="../embeddings/oleObject62.bin"/><Relationship Id="rId27" Type="http://schemas.openxmlformats.org/officeDocument/2006/relationships/image" Target="../media/image107.wmf"/><Relationship Id="rId30" Type="http://schemas.openxmlformats.org/officeDocument/2006/relationships/oleObject" Target="../embeddings/oleObject65.bin"/><Relationship Id="rId35" Type="http://schemas.openxmlformats.org/officeDocument/2006/relationships/image" Target="../media/image111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2.wmf"/><Relationship Id="rId7" Type="http://schemas.openxmlformats.org/officeDocument/2006/relationships/image" Target="../media/image114.w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138.x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21.wmf"/><Relationship Id="rId18" Type="http://schemas.openxmlformats.org/officeDocument/2006/relationships/oleObject" Target="../embeddings/oleObject79.bin"/><Relationship Id="rId26" Type="http://schemas.openxmlformats.org/officeDocument/2006/relationships/oleObject" Target="../embeddings/oleObject83.bin"/><Relationship Id="rId3" Type="http://schemas.openxmlformats.org/officeDocument/2006/relationships/image" Target="../media/image116.wmf"/><Relationship Id="rId21" Type="http://schemas.openxmlformats.org/officeDocument/2006/relationships/image" Target="../media/image125.wmf"/><Relationship Id="rId7" Type="http://schemas.openxmlformats.org/officeDocument/2006/relationships/image" Target="../media/image118.wmf"/><Relationship Id="rId12" Type="http://schemas.openxmlformats.org/officeDocument/2006/relationships/oleObject" Target="../embeddings/oleObject76.bin"/><Relationship Id="rId17" Type="http://schemas.openxmlformats.org/officeDocument/2006/relationships/image" Target="../media/image123.wmf"/><Relationship Id="rId25" Type="http://schemas.openxmlformats.org/officeDocument/2006/relationships/image" Target="../media/image127.wmf"/><Relationship Id="rId2" Type="http://schemas.openxmlformats.org/officeDocument/2006/relationships/oleObject" Target="../embeddings/oleObject71.bin"/><Relationship Id="rId16" Type="http://schemas.openxmlformats.org/officeDocument/2006/relationships/oleObject" Target="../embeddings/oleObject78.bin"/><Relationship Id="rId20" Type="http://schemas.openxmlformats.org/officeDocument/2006/relationships/oleObject" Target="../embeddings/oleObject80.bin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95.x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20.wmf"/><Relationship Id="rId24" Type="http://schemas.openxmlformats.org/officeDocument/2006/relationships/oleObject" Target="../embeddings/oleObject82.bin"/><Relationship Id="rId5" Type="http://schemas.openxmlformats.org/officeDocument/2006/relationships/image" Target="../media/image117.wmf"/><Relationship Id="rId15" Type="http://schemas.openxmlformats.org/officeDocument/2006/relationships/image" Target="../media/image122.wmf"/><Relationship Id="rId23" Type="http://schemas.openxmlformats.org/officeDocument/2006/relationships/image" Target="../media/image126.wmf"/><Relationship Id="rId28" Type="http://schemas.openxmlformats.org/officeDocument/2006/relationships/image" Target="../media/image90.png"/><Relationship Id="rId10" Type="http://schemas.openxmlformats.org/officeDocument/2006/relationships/oleObject" Target="../embeddings/oleObject75.bin"/><Relationship Id="rId19" Type="http://schemas.openxmlformats.org/officeDocument/2006/relationships/image" Target="../media/image124.wmf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19.wmf"/><Relationship Id="rId14" Type="http://schemas.openxmlformats.org/officeDocument/2006/relationships/oleObject" Target="../embeddings/oleObject77.bin"/><Relationship Id="rId22" Type="http://schemas.openxmlformats.org/officeDocument/2006/relationships/oleObject" Target="../embeddings/oleObject81.bin"/><Relationship Id="rId27" Type="http://schemas.openxmlformats.org/officeDocument/2006/relationships/image" Target="../media/image12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image" Target="../media/image129.wmf"/><Relationship Id="rId7" Type="http://schemas.openxmlformats.org/officeDocument/2006/relationships/image" Target="../media/image131.wmf"/><Relationship Id="rId2" Type="http://schemas.openxmlformats.org/officeDocument/2006/relationships/oleObject" Target="../embeddings/oleObject84.bin"/><Relationship Id="rId1" Type="http://schemas.openxmlformats.org/officeDocument/2006/relationships/slideLayout" Target="../slideLayouts/slideLayout138.x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15.png"/><Relationship Id="rId5" Type="http://schemas.openxmlformats.org/officeDocument/2006/relationships/image" Target="../media/image130.wmf"/><Relationship Id="rId10" Type="http://schemas.openxmlformats.org/officeDocument/2006/relationships/image" Target="../media/image90.png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3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38.wmf"/><Relationship Id="rId18" Type="http://schemas.openxmlformats.org/officeDocument/2006/relationships/oleObject" Target="../embeddings/oleObject96.bin"/><Relationship Id="rId26" Type="http://schemas.openxmlformats.org/officeDocument/2006/relationships/oleObject" Target="../embeddings/oleObject100.bin"/><Relationship Id="rId3" Type="http://schemas.openxmlformats.org/officeDocument/2006/relationships/image" Target="../media/image133.wmf"/><Relationship Id="rId21" Type="http://schemas.openxmlformats.org/officeDocument/2006/relationships/image" Target="../media/image142.wmf"/><Relationship Id="rId7" Type="http://schemas.openxmlformats.org/officeDocument/2006/relationships/image" Target="../media/image135.wmf"/><Relationship Id="rId12" Type="http://schemas.openxmlformats.org/officeDocument/2006/relationships/oleObject" Target="../embeddings/oleObject93.bin"/><Relationship Id="rId17" Type="http://schemas.openxmlformats.org/officeDocument/2006/relationships/image" Target="../media/image140.wmf"/><Relationship Id="rId25" Type="http://schemas.openxmlformats.org/officeDocument/2006/relationships/image" Target="../media/image144.wmf"/><Relationship Id="rId2" Type="http://schemas.openxmlformats.org/officeDocument/2006/relationships/oleObject" Target="../embeddings/oleObject88.bin"/><Relationship Id="rId16" Type="http://schemas.openxmlformats.org/officeDocument/2006/relationships/oleObject" Target="../embeddings/oleObject95.bin"/><Relationship Id="rId20" Type="http://schemas.openxmlformats.org/officeDocument/2006/relationships/oleObject" Target="../embeddings/oleObject97.bin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95.x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37.wmf"/><Relationship Id="rId24" Type="http://schemas.openxmlformats.org/officeDocument/2006/relationships/oleObject" Target="../embeddings/oleObject99.bin"/><Relationship Id="rId5" Type="http://schemas.openxmlformats.org/officeDocument/2006/relationships/image" Target="../media/image134.wmf"/><Relationship Id="rId15" Type="http://schemas.openxmlformats.org/officeDocument/2006/relationships/image" Target="../media/image139.wmf"/><Relationship Id="rId23" Type="http://schemas.openxmlformats.org/officeDocument/2006/relationships/image" Target="../media/image143.wmf"/><Relationship Id="rId28" Type="http://schemas.openxmlformats.org/officeDocument/2006/relationships/image" Target="../media/image90.png"/><Relationship Id="rId10" Type="http://schemas.openxmlformats.org/officeDocument/2006/relationships/oleObject" Target="../embeddings/oleObject92.bin"/><Relationship Id="rId19" Type="http://schemas.openxmlformats.org/officeDocument/2006/relationships/image" Target="../media/image141.wmf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36.wmf"/><Relationship Id="rId14" Type="http://schemas.openxmlformats.org/officeDocument/2006/relationships/oleObject" Target="../embeddings/oleObject94.bin"/><Relationship Id="rId22" Type="http://schemas.openxmlformats.org/officeDocument/2006/relationships/oleObject" Target="../embeddings/oleObject98.bin"/><Relationship Id="rId27" Type="http://schemas.openxmlformats.org/officeDocument/2006/relationships/image" Target="../media/image14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image" Target="../media/image146.wmf"/><Relationship Id="rId7" Type="http://schemas.openxmlformats.org/officeDocument/2006/relationships/image" Target="../media/image91.png"/><Relationship Id="rId2" Type="http://schemas.openxmlformats.org/officeDocument/2006/relationships/oleObject" Target="../embeddings/oleObject101.bin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90.png"/><Relationship Id="rId11" Type="http://schemas.openxmlformats.org/officeDocument/2006/relationships/image" Target="../media/image149.wmf"/><Relationship Id="rId5" Type="http://schemas.openxmlformats.org/officeDocument/2006/relationships/image" Target="../media/image147.wmf"/><Relationship Id="rId10" Type="http://schemas.openxmlformats.org/officeDocument/2006/relationships/oleObject" Target="../embeddings/oleObject104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4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image" Target="../media/image155.wmf"/><Relationship Id="rId18" Type="http://schemas.openxmlformats.org/officeDocument/2006/relationships/oleObject" Target="../embeddings/oleObject113.bin"/><Relationship Id="rId26" Type="http://schemas.openxmlformats.org/officeDocument/2006/relationships/oleObject" Target="../embeddings/oleObject117.bin"/><Relationship Id="rId3" Type="http://schemas.openxmlformats.org/officeDocument/2006/relationships/image" Target="../media/image150.wmf"/><Relationship Id="rId21" Type="http://schemas.openxmlformats.org/officeDocument/2006/relationships/image" Target="../media/image159.wmf"/><Relationship Id="rId7" Type="http://schemas.openxmlformats.org/officeDocument/2006/relationships/image" Target="../media/image152.wmf"/><Relationship Id="rId12" Type="http://schemas.openxmlformats.org/officeDocument/2006/relationships/oleObject" Target="../embeddings/oleObject110.bin"/><Relationship Id="rId17" Type="http://schemas.openxmlformats.org/officeDocument/2006/relationships/image" Target="../media/image157.wmf"/><Relationship Id="rId25" Type="http://schemas.openxmlformats.org/officeDocument/2006/relationships/image" Target="../media/image161.wmf"/><Relationship Id="rId2" Type="http://schemas.openxmlformats.org/officeDocument/2006/relationships/oleObject" Target="../embeddings/oleObject105.bin"/><Relationship Id="rId16" Type="http://schemas.openxmlformats.org/officeDocument/2006/relationships/oleObject" Target="../embeddings/oleObject112.bin"/><Relationship Id="rId20" Type="http://schemas.openxmlformats.org/officeDocument/2006/relationships/oleObject" Target="../embeddings/oleObject114.bin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154.wmf"/><Relationship Id="rId24" Type="http://schemas.openxmlformats.org/officeDocument/2006/relationships/oleObject" Target="../embeddings/oleObject116.bin"/><Relationship Id="rId5" Type="http://schemas.openxmlformats.org/officeDocument/2006/relationships/image" Target="../media/image151.wmf"/><Relationship Id="rId15" Type="http://schemas.openxmlformats.org/officeDocument/2006/relationships/image" Target="../media/image156.wmf"/><Relationship Id="rId23" Type="http://schemas.openxmlformats.org/officeDocument/2006/relationships/image" Target="../media/image160.wmf"/><Relationship Id="rId28" Type="http://schemas.openxmlformats.org/officeDocument/2006/relationships/image" Target="../media/image90.png"/><Relationship Id="rId10" Type="http://schemas.openxmlformats.org/officeDocument/2006/relationships/oleObject" Target="../embeddings/oleObject109.bin"/><Relationship Id="rId19" Type="http://schemas.openxmlformats.org/officeDocument/2006/relationships/image" Target="../media/image158.wmf"/><Relationship Id="rId4" Type="http://schemas.openxmlformats.org/officeDocument/2006/relationships/oleObject" Target="../embeddings/oleObject106.bin"/><Relationship Id="rId9" Type="http://schemas.openxmlformats.org/officeDocument/2006/relationships/image" Target="../media/image153.wmf"/><Relationship Id="rId14" Type="http://schemas.openxmlformats.org/officeDocument/2006/relationships/oleObject" Target="../embeddings/oleObject111.bin"/><Relationship Id="rId22" Type="http://schemas.openxmlformats.org/officeDocument/2006/relationships/oleObject" Target="../embeddings/oleObject115.bin"/><Relationship Id="rId27" Type="http://schemas.openxmlformats.org/officeDocument/2006/relationships/image" Target="../media/image1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5.png"/><Relationship Id="rId5" Type="http://schemas.openxmlformats.org/officeDocument/2006/relationships/image" Target="../media/image90.png"/><Relationship Id="rId4" Type="http://schemas.openxmlformats.org/officeDocument/2006/relationships/image" Target="../media/image16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65.e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0.xml"/><Relationship Id="rId12" Type="http://schemas.openxmlformats.org/officeDocument/2006/relationships/image" Target="../media/image3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29.gif"/><Relationship Id="rId5" Type="http://schemas.openxmlformats.org/officeDocument/2006/relationships/image" Target="../media/image28.png"/><Relationship Id="rId1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7.png"/><Relationship Id="rId9" Type="http://schemas.openxmlformats.org/officeDocument/2006/relationships/slide" Target="slide11.xml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0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4.bin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1.bin"/><Relationship Id="rId10" Type="http://schemas.microsoft.com/office/2007/relationships/hdphoto" Target="../media/hdphoto3.wdp"/><Relationship Id="rId19" Type="http://schemas.openxmlformats.org/officeDocument/2006/relationships/oleObject" Target="../embeddings/oleObject3.bin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slide" Target="slide7.xml"/><Relationship Id="rId22" Type="http://schemas.openxmlformats.org/officeDocument/2006/relationships/image" Target="../media/image42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4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8.bin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oleObject" Target="../embeddings/oleObject6.bin"/><Relationship Id="rId2" Type="http://schemas.openxmlformats.org/officeDocument/2006/relationships/audio" Target="../media/audio1.wav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24" Type="http://schemas.openxmlformats.org/officeDocument/2006/relationships/image" Target="../media/image47.wmf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microsoft.com/office/2007/relationships/hdphoto" Target="../media/hdphoto3.wdp"/><Relationship Id="rId19" Type="http://schemas.openxmlformats.org/officeDocument/2006/relationships/oleObject" Target="../embeddings/oleObject7.bin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slide" Target="slide7.xml"/><Relationship Id="rId22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9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7" y="13"/>
            <a:ext cx="9669616" cy="6857987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20" y="0"/>
            <a:ext cx="706697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Hộp Văn bản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2333219" y="486452"/>
            <a:ext cx="8885339" cy="47418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</a:t>
            </a: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774023" y="956790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590538" y="3908721"/>
            <a:ext cx="103118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8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(CÁNH DIỀU )</a:t>
            </a:r>
          </a:p>
        </p:txBody>
      </p:sp>
      <p:sp>
        <p:nvSpPr>
          <p:cNvPr id="11" name="Hộp Văn bản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382058" y="5869619"/>
            <a:ext cx="5485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4FFF3-A551-EB39-37FD-A648312C7EE8}"/>
              </a:ext>
            </a:extLst>
          </p:cNvPr>
          <p:cNvSpPr txBox="1"/>
          <p:nvPr/>
        </p:nvSpPr>
        <p:spPr>
          <a:xfrm>
            <a:off x="691259" y="5035126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653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96000" y="19220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94610" y="19232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52" y="192775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8" y="191966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623714" y="677926"/>
            <a:ext cx="43460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086817" y="666774"/>
            <a:ext cx="2241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752653"/>
              </p:ext>
            </p:extLst>
          </p:nvPr>
        </p:nvGraphicFramePr>
        <p:xfrm>
          <a:off x="5994830" y="649283"/>
          <a:ext cx="10318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20560" imgH="215640" progId="Equation.DSMT4">
                  <p:embed/>
                </p:oleObj>
              </mc:Choice>
              <mc:Fallback>
                <p:oleObj name="Equation" r:id="rId15" imgW="52056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830" y="649283"/>
                        <a:ext cx="1031875" cy="520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51533"/>
              </p:ext>
            </p:extLst>
          </p:nvPr>
        </p:nvGraphicFramePr>
        <p:xfrm>
          <a:off x="6761751" y="1983837"/>
          <a:ext cx="31464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87240" imgH="291960" progId="Equation.DSMT4">
                  <p:embed/>
                </p:oleObj>
              </mc:Choice>
              <mc:Fallback>
                <p:oleObj name="Equation" r:id="rId17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751" y="1983837"/>
                        <a:ext cx="3146425" cy="70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754485"/>
              </p:ext>
            </p:extLst>
          </p:nvPr>
        </p:nvGraphicFramePr>
        <p:xfrm>
          <a:off x="1634032" y="1949001"/>
          <a:ext cx="31257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587240" imgH="291960" progId="Equation.DSMT4">
                  <p:embed/>
                </p:oleObj>
              </mc:Choice>
              <mc:Fallback>
                <p:oleObj name="Equation" r:id="rId19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032" y="1949001"/>
                        <a:ext cx="3125788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107825"/>
              </p:ext>
            </p:extLst>
          </p:nvPr>
        </p:nvGraphicFramePr>
        <p:xfrm>
          <a:off x="1688337" y="2889001"/>
          <a:ext cx="31384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00200" imgH="291960" progId="Equation.DSMT4">
                  <p:embed/>
                </p:oleObj>
              </mc:Choice>
              <mc:Fallback>
                <p:oleObj name="Equation" r:id="rId21" imgW="160020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337" y="2889001"/>
                        <a:ext cx="3138488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46031"/>
              </p:ext>
            </p:extLst>
          </p:nvPr>
        </p:nvGraphicFramePr>
        <p:xfrm>
          <a:off x="6638450" y="2870707"/>
          <a:ext cx="3138487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87240" imgH="291960" progId="Equation.DSMT4">
                  <p:embed/>
                </p:oleObj>
              </mc:Choice>
              <mc:Fallback>
                <p:oleObj name="Equation" r:id="rId23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450" y="2870707"/>
                        <a:ext cx="3138487" cy="706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32636" y="17297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" name="Cloud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 4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59751" y="30704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64833" y="30479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313402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03" y="30730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24191" y="616371"/>
            <a:ext cx="554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</a:t>
            </a:r>
            <a:r>
              <a:rPr kumimoji="0" lang="en-US" altLang="en-US" sz="3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tích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418231" y="619823"/>
            <a:ext cx="2717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11146"/>
              </p:ext>
            </p:extLst>
          </p:nvPr>
        </p:nvGraphicFramePr>
        <p:xfrm>
          <a:off x="6569299" y="668090"/>
          <a:ext cx="17335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76240" imgH="253800" progId="Equation.DSMT4">
                  <p:embed/>
                </p:oleObj>
              </mc:Choice>
              <mc:Fallback>
                <p:oleObj name="Equation" r:id="rId14" imgW="87624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668090"/>
                        <a:ext cx="1733550" cy="614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94082"/>
              </p:ext>
            </p:extLst>
          </p:nvPr>
        </p:nvGraphicFramePr>
        <p:xfrm>
          <a:off x="6588125" y="3096727"/>
          <a:ext cx="281622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22360" imgH="266400" progId="Equation.DSMT4">
                  <p:embed/>
                </p:oleObj>
              </mc:Choice>
              <mc:Fallback>
                <p:oleObj name="Equation" r:id="rId16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096727"/>
                        <a:ext cx="2816225" cy="642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461404"/>
              </p:ext>
            </p:extLst>
          </p:nvPr>
        </p:nvGraphicFramePr>
        <p:xfrm>
          <a:off x="1667998" y="1974821"/>
          <a:ext cx="282257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34960" imgH="266400" progId="Equation.DSMT4">
                  <p:embed/>
                </p:oleObj>
              </mc:Choice>
              <mc:Fallback>
                <p:oleObj name="Equation" r:id="rId18" imgW="14349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998" y="1974821"/>
                        <a:ext cx="2822575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93144"/>
              </p:ext>
            </p:extLst>
          </p:nvPr>
        </p:nvGraphicFramePr>
        <p:xfrm>
          <a:off x="6588125" y="2055229"/>
          <a:ext cx="2808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22360" imgH="266400" progId="Equation.DSMT4">
                  <p:embed/>
                </p:oleObj>
              </mc:Choice>
              <mc:Fallback>
                <p:oleObj name="Equation" r:id="rId20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055229"/>
                        <a:ext cx="2808288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70590"/>
              </p:ext>
            </p:extLst>
          </p:nvPr>
        </p:nvGraphicFramePr>
        <p:xfrm>
          <a:off x="1845405" y="3073099"/>
          <a:ext cx="27971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22360" imgH="266400" progId="Equation.DSMT4">
                  <p:embed/>
                </p:oleObj>
              </mc:Choice>
              <mc:Fallback>
                <p:oleObj name="Equation" r:id="rId22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405" y="3073099"/>
                        <a:ext cx="2797175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1949345"/>
            <a:ext cx="4483756" cy="11213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" name="Cloud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1953534"/>
            <a:ext cx="4363548" cy="11080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Rectangle 4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3282322"/>
            <a:ext cx="4483756" cy="11572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85958" y="3271988"/>
            <a:ext cx="4335693" cy="11675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69" y="21955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6169" y="352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4" y="350215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4" y="2201115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024191" y="616371"/>
            <a:ext cx="554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</a:t>
            </a:r>
            <a:r>
              <a:rPr kumimoji="0" lang="en-US" altLang="en-US" sz="3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tích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917996"/>
              </p:ext>
            </p:extLst>
          </p:nvPr>
        </p:nvGraphicFramePr>
        <p:xfrm>
          <a:off x="6569299" y="689679"/>
          <a:ext cx="12319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22080" imgH="253800" progId="Equation.DSMT4">
                  <p:embed/>
                </p:oleObj>
              </mc:Choice>
              <mc:Fallback>
                <p:oleObj name="Equation" r:id="rId15" imgW="622080" imgH="2538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689679"/>
                        <a:ext cx="1231900" cy="61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878143" y="610676"/>
            <a:ext cx="2717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367987"/>
              </p:ext>
            </p:extLst>
          </p:nvPr>
        </p:nvGraphicFramePr>
        <p:xfrm>
          <a:off x="6569299" y="2158216"/>
          <a:ext cx="30908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74640" imgH="291960" progId="Equation.DSMT4">
                  <p:embed/>
                </p:oleObj>
              </mc:Choice>
              <mc:Fallback>
                <p:oleObj name="Equation" r:id="rId17" imgW="1574640" imgH="29196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2158216"/>
                        <a:ext cx="3090863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06393"/>
              </p:ext>
            </p:extLst>
          </p:nvPr>
        </p:nvGraphicFramePr>
        <p:xfrm>
          <a:off x="1612900" y="2144821"/>
          <a:ext cx="3087687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574640" imgH="291960" progId="Equation.DSMT4">
                  <p:embed/>
                </p:oleObj>
              </mc:Choice>
              <mc:Fallback>
                <p:oleObj name="Equation" r:id="rId19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2144821"/>
                        <a:ext cx="3087687" cy="700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093964"/>
              </p:ext>
            </p:extLst>
          </p:nvPr>
        </p:nvGraphicFramePr>
        <p:xfrm>
          <a:off x="1677873" y="3417500"/>
          <a:ext cx="308927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574640" imgH="291960" progId="Equation.DSMT4">
                  <p:embed/>
                </p:oleObj>
              </mc:Choice>
              <mc:Fallback>
                <p:oleObj name="Equation" r:id="rId21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873" y="3417500"/>
                        <a:ext cx="3089275" cy="70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90301"/>
              </p:ext>
            </p:extLst>
          </p:nvPr>
        </p:nvGraphicFramePr>
        <p:xfrm>
          <a:off x="6691697" y="3458861"/>
          <a:ext cx="30972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74640" imgH="291960" progId="Equation.DSMT4">
                  <p:embed/>
                </p:oleObj>
              </mc:Choice>
              <mc:Fallback>
                <p:oleObj name="Equation" r:id="rId23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1697" y="3458861"/>
                        <a:ext cx="3097213" cy="658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3.9$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$15.2023.9$9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712314" y="2729258"/>
            <a:ext cx="92472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HẰNG ĐẲNG THỨC VÀO PHÂN TÍCH ĐA THỨC THÀNH NHÂN TỬ</a:t>
            </a:r>
            <a:endParaRPr kumimoji="0" lang="en-US" sz="3600" b="1" i="0" u="none" strike="noStrike" kern="0" cap="none" spc="0" normalizeH="0" noProof="0" dirty="0">
              <a:ln w="22225">
                <a:solidFill>
                  <a:srgbClr val="C0504D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5014812" y="1946946"/>
            <a:ext cx="29546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13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5584677" y="4065569"/>
            <a:ext cx="17687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5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5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vi-VN" sz="4050" b="1" i="0" u="none" strike="noStrike" kern="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3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41392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00418" y="213102"/>
            <a:ext cx="714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Điền vào dấu … để hoàn thành hằng đẳng thức đã học</a:t>
            </a:r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650652" y="1471844"/>
            <a:ext cx="355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HẰNG ĐẲNG THỨC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713986"/>
              </p:ext>
            </p:extLst>
          </p:nvPr>
        </p:nvGraphicFramePr>
        <p:xfrm>
          <a:off x="1606821" y="2078185"/>
          <a:ext cx="3352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680" imgH="419040" progId="Equation.DSMT4">
                  <p:embed/>
                </p:oleObj>
              </mc:Choice>
              <mc:Fallback>
                <p:oleObj name="Equation" r:id="rId2" imgW="3352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6821" y="2078185"/>
                        <a:ext cx="3352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06027"/>
              </p:ext>
            </p:extLst>
          </p:nvPr>
        </p:nvGraphicFramePr>
        <p:xfrm>
          <a:off x="1586529" y="2597298"/>
          <a:ext cx="328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88960" imgH="419040" progId="Equation.DSMT4">
                  <p:embed/>
                </p:oleObj>
              </mc:Choice>
              <mc:Fallback>
                <p:oleObj name="Equation" r:id="rId4" imgW="3288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6529" y="2597298"/>
                        <a:ext cx="328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872206"/>
              </p:ext>
            </p:extLst>
          </p:nvPr>
        </p:nvGraphicFramePr>
        <p:xfrm>
          <a:off x="1586529" y="3080666"/>
          <a:ext cx="2387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87520" imgH="419040" progId="Equation.DSMT4">
                  <p:embed/>
                </p:oleObj>
              </mc:Choice>
              <mc:Fallback>
                <p:oleObj name="Equation" r:id="rId6" imgW="23875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6529" y="3080666"/>
                        <a:ext cx="2387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342408"/>
              </p:ext>
            </p:extLst>
          </p:nvPr>
        </p:nvGraphicFramePr>
        <p:xfrm>
          <a:off x="1586529" y="3526779"/>
          <a:ext cx="4521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20880" imgH="419040" progId="Equation.DSMT4">
                  <p:embed/>
                </p:oleObj>
              </mc:Choice>
              <mc:Fallback>
                <p:oleObj name="Equation" r:id="rId8" imgW="4520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6529" y="3526779"/>
                        <a:ext cx="4521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86042"/>
              </p:ext>
            </p:extLst>
          </p:nvPr>
        </p:nvGraphicFramePr>
        <p:xfrm>
          <a:off x="1586529" y="4006455"/>
          <a:ext cx="4368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368600" imgH="419040" progId="Equation.DSMT4">
                  <p:embed/>
                </p:oleObj>
              </mc:Choice>
              <mc:Fallback>
                <p:oleObj name="Equation" r:id="rId10" imgW="4368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6529" y="4006455"/>
                        <a:ext cx="4368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25856"/>
              </p:ext>
            </p:extLst>
          </p:nvPr>
        </p:nvGraphicFramePr>
        <p:xfrm>
          <a:off x="1535729" y="4482310"/>
          <a:ext cx="2438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38280" imgH="419040" progId="Equation.DSMT4">
                  <p:embed/>
                </p:oleObj>
              </mc:Choice>
              <mc:Fallback>
                <p:oleObj name="Equation" r:id="rId12" imgW="24382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35729" y="4482310"/>
                        <a:ext cx="2438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52391"/>
              </p:ext>
            </p:extLst>
          </p:nvPr>
        </p:nvGraphicFramePr>
        <p:xfrm>
          <a:off x="1478233" y="5018235"/>
          <a:ext cx="2603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03160" imgH="419040" progId="Equation.DSMT4">
                  <p:embed/>
                </p:oleObj>
              </mc:Choice>
              <mc:Fallback>
                <p:oleObj name="Equation" r:id="rId14" imgW="2603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78233" y="5018235"/>
                        <a:ext cx="2603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038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726094" y="1372465"/>
            <a:ext cx="1550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Đáp án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5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46383" y="1118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1364973" y="306418"/>
            <a:ext cx="911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Điền vào dấu … để hoàn thành hằng đẳng thức đã học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724463"/>
              </p:ext>
            </p:extLst>
          </p:nvPr>
        </p:nvGraphicFramePr>
        <p:xfrm>
          <a:off x="1746247" y="2098562"/>
          <a:ext cx="3657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57600" imgH="545760" progId="Equation.DSMT4">
                  <p:embed/>
                </p:oleObj>
              </mc:Choice>
              <mc:Fallback>
                <p:oleObj name="Equation" r:id="rId2" imgW="3657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46247" y="2098562"/>
                        <a:ext cx="3657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929147"/>
              </p:ext>
            </p:extLst>
          </p:nvPr>
        </p:nvGraphicFramePr>
        <p:xfrm>
          <a:off x="1672806" y="2671475"/>
          <a:ext cx="3644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44640" imgH="545760" progId="Equation.DSMT4">
                  <p:embed/>
                </p:oleObj>
              </mc:Choice>
              <mc:Fallback>
                <p:oleObj name="Equation" r:id="rId4" imgW="36446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2806" y="2671475"/>
                        <a:ext cx="36449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512340"/>
              </p:ext>
            </p:extLst>
          </p:nvPr>
        </p:nvGraphicFramePr>
        <p:xfrm>
          <a:off x="1666875" y="3360738"/>
          <a:ext cx="3670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70200" imgH="482400" progId="Equation.DSMT4">
                  <p:embed/>
                </p:oleObj>
              </mc:Choice>
              <mc:Fallback>
                <p:oleObj name="Equation" r:id="rId6" imgW="3670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6875" y="3360738"/>
                        <a:ext cx="3670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383853"/>
              </p:ext>
            </p:extLst>
          </p:nvPr>
        </p:nvGraphicFramePr>
        <p:xfrm>
          <a:off x="1637194" y="3950148"/>
          <a:ext cx="4813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13200" imgH="545760" progId="Equation.DSMT4">
                  <p:embed/>
                </p:oleObj>
              </mc:Choice>
              <mc:Fallback>
                <p:oleObj name="Equation" r:id="rId8" imgW="4813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37194" y="3950148"/>
                        <a:ext cx="4813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38109"/>
              </p:ext>
            </p:extLst>
          </p:nvPr>
        </p:nvGraphicFramePr>
        <p:xfrm>
          <a:off x="1637194" y="4533142"/>
          <a:ext cx="4800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800600" imgH="545760" progId="Equation.DSMT4">
                  <p:embed/>
                </p:oleObj>
              </mc:Choice>
              <mc:Fallback>
                <p:oleObj name="Equation" r:id="rId10" imgW="4800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37194" y="4533142"/>
                        <a:ext cx="4800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8479"/>
              </p:ext>
            </p:extLst>
          </p:nvPr>
        </p:nvGraphicFramePr>
        <p:xfrm>
          <a:off x="1637194" y="5125522"/>
          <a:ext cx="472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724280" imgH="533160" progId="Equation.DSMT4">
                  <p:embed/>
                </p:oleObj>
              </mc:Choice>
              <mc:Fallback>
                <p:oleObj name="Equation" r:id="rId12" imgW="47242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37194" y="5125522"/>
                        <a:ext cx="47244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779923"/>
              </p:ext>
            </p:extLst>
          </p:nvPr>
        </p:nvGraphicFramePr>
        <p:xfrm>
          <a:off x="1731963" y="5705475"/>
          <a:ext cx="4711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711680" imgH="533160" progId="Equation.DSMT4">
                  <p:embed/>
                </p:oleObj>
              </mc:Choice>
              <mc:Fallback>
                <p:oleObj name="Equation" r:id="rId14" imgW="47116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31963" y="5705475"/>
                        <a:ext cx="4711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1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125656" y="230323"/>
            <a:ext cx="6476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08193" y="840344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1 SGK trang 26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274086"/>
              </p:ext>
            </p:extLst>
          </p:nvPr>
        </p:nvGraphicFramePr>
        <p:xfrm>
          <a:off x="220795" y="2535887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54280" imgH="444240" progId="Equation.DSMT4">
                  <p:embed/>
                </p:oleObj>
              </mc:Choice>
              <mc:Fallback>
                <p:oleObj name="Equation" r:id="rId2" imgW="2654280" imgH="444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95" y="2535887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084219"/>
              </p:ext>
            </p:extLst>
          </p:nvPr>
        </p:nvGraphicFramePr>
        <p:xfrm>
          <a:off x="240377" y="3112890"/>
          <a:ext cx="28908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9920" imgH="495000" progId="Equation.DSMT4">
                  <p:embed/>
                </p:oleObj>
              </mc:Choice>
              <mc:Fallback>
                <p:oleObj name="Equation" r:id="rId4" imgW="2869920" imgH="495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77" y="3112890"/>
                        <a:ext cx="28908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 flipH="1">
            <a:off x="5015753" y="1048199"/>
            <a:ext cx="1408" cy="58098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82928" y="104819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677271"/>
              </p:ext>
            </p:extLst>
          </p:nvPr>
        </p:nvGraphicFramePr>
        <p:xfrm>
          <a:off x="5168393" y="1801586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54280" imgH="444240" progId="Equation.DSMT4">
                  <p:embed/>
                </p:oleObj>
              </mc:Choice>
              <mc:Fallback>
                <p:oleObj name="Equation" r:id="rId6" imgW="265428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393" y="1801586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174547"/>
              </p:ext>
            </p:extLst>
          </p:nvPr>
        </p:nvGraphicFramePr>
        <p:xfrm>
          <a:off x="7973926" y="1750786"/>
          <a:ext cx="3162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62240" imgH="545760" progId="Equation.DSMT4">
                  <p:embed/>
                </p:oleObj>
              </mc:Choice>
              <mc:Fallback>
                <p:oleObj name="Equation" r:id="rId8" imgW="3162240" imgH="5457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3926" y="1750786"/>
                        <a:ext cx="31623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14702072" y="2809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838857"/>
              </p:ext>
            </p:extLst>
          </p:nvPr>
        </p:nvGraphicFramePr>
        <p:xfrm>
          <a:off x="5204812" y="2407644"/>
          <a:ext cx="1752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52480" imgH="545760" progId="Equation.DSMT4">
                  <p:embed/>
                </p:oleObj>
              </mc:Choice>
              <mc:Fallback>
                <p:oleObj name="Equation" r:id="rId10" imgW="1752480" imgH="54576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812" y="2407644"/>
                        <a:ext cx="17526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34349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37603"/>
              </p:ext>
            </p:extLst>
          </p:nvPr>
        </p:nvGraphicFramePr>
        <p:xfrm>
          <a:off x="5111528" y="3601829"/>
          <a:ext cx="28908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869920" imgH="495000" progId="Equation.DSMT4">
                  <p:embed/>
                </p:oleObj>
              </mc:Choice>
              <mc:Fallback>
                <p:oleObj name="Equation" r:id="rId12" imgW="286992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528" y="3601829"/>
                        <a:ext cx="2890837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43897"/>
              </p:ext>
            </p:extLst>
          </p:nvPr>
        </p:nvGraphicFramePr>
        <p:xfrm>
          <a:off x="8323944" y="3528509"/>
          <a:ext cx="14017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09400" imgH="583920" progId="Equation.DSMT4">
                  <p:embed/>
                </p:oleObj>
              </mc:Choice>
              <mc:Fallback>
                <p:oleObj name="Equation" r:id="rId14" imgW="1409400" imgH="58392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3944" y="3528509"/>
                        <a:ext cx="140176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84054"/>
              </p:ext>
            </p:extLst>
          </p:nvPr>
        </p:nvGraphicFramePr>
        <p:xfrm>
          <a:off x="5204812" y="4836219"/>
          <a:ext cx="2959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58840" imgH="444240" progId="Equation.DSMT4">
                  <p:embed/>
                </p:oleObj>
              </mc:Choice>
              <mc:Fallback>
                <p:oleObj name="Equation" r:id="rId16" imgW="2958840" imgH="444240" progId="Equation.DSMT4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812" y="4836219"/>
                        <a:ext cx="29591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027119"/>
              </p:ext>
            </p:extLst>
          </p:nvPr>
        </p:nvGraphicFramePr>
        <p:xfrm>
          <a:off x="5111528" y="5596444"/>
          <a:ext cx="47815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800600" imgH="545760" progId="Equation.DSMT4">
                  <p:embed/>
                </p:oleObj>
              </mc:Choice>
              <mc:Fallback>
                <p:oleObj name="Equation" r:id="rId18" imgW="4800600" imgH="545760" progId="Equation.DSMT4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528" y="5596444"/>
                        <a:ext cx="478155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146" y="1048199"/>
            <a:ext cx="969745" cy="845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8813" y="1347876"/>
            <a:ext cx="3942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957" y="1149497"/>
            <a:ext cx="732107" cy="64331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283608"/>
              </p:ext>
            </p:extLst>
          </p:nvPr>
        </p:nvGraphicFramePr>
        <p:xfrm>
          <a:off x="231775" y="5114925"/>
          <a:ext cx="154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49080" imgH="495000" progId="Equation.DSMT4">
                  <p:embed/>
                </p:oleObj>
              </mc:Choice>
              <mc:Fallback>
                <p:oleObj name="Equation" r:id="rId22" imgW="15490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1775" y="5114925"/>
                        <a:ext cx="1549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81642"/>
              </p:ext>
            </p:extLst>
          </p:nvPr>
        </p:nvGraphicFramePr>
        <p:xfrm>
          <a:off x="190500" y="4473575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52400" imgH="583920" progId="Equation.DSMT4">
                  <p:embed/>
                </p:oleObj>
              </mc:Choice>
              <mc:Fallback>
                <p:oleObj name="Equation" r:id="rId24" imgW="25524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90500" y="4473575"/>
                        <a:ext cx="2552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99145"/>
              </p:ext>
            </p:extLst>
          </p:nvPr>
        </p:nvGraphicFramePr>
        <p:xfrm>
          <a:off x="195263" y="3806825"/>
          <a:ext cx="3009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009600" imgH="495000" progId="Equation.DSMT4">
                  <p:embed/>
                </p:oleObj>
              </mc:Choice>
              <mc:Fallback>
                <p:oleObj name="Equation" r:id="rId26" imgW="30096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95263" y="3806825"/>
                        <a:ext cx="3009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266363"/>
              </p:ext>
            </p:extLst>
          </p:nvPr>
        </p:nvGraphicFramePr>
        <p:xfrm>
          <a:off x="230188" y="5732463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828800" imgH="495000" progId="Equation.DSMT4">
                  <p:embed/>
                </p:oleObj>
              </mc:Choice>
              <mc:Fallback>
                <p:oleObj name="Equation" r:id="rId28" imgW="18288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30188" y="5732463"/>
                        <a:ext cx="1828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125656" y="230323"/>
            <a:ext cx="6476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08193" y="965475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 </a:t>
            </a:r>
            <a:r>
              <a:rPr lang="fr-FR" sz="2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fr-FR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26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249218"/>
              </p:ext>
            </p:extLst>
          </p:nvPr>
        </p:nvGraphicFramePr>
        <p:xfrm>
          <a:off x="220795" y="2535887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54280" imgH="444240" progId="Equation.DSMT4">
                  <p:embed/>
                </p:oleObj>
              </mc:Choice>
              <mc:Fallback>
                <p:oleObj name="Equation" r:id="rId2" imgW="265428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95" y="2535887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466445"/>
              </p:ext>
            </p:extLst>
          </p:nvPr>
        </p:nvGraphicFramePr>
        <p:xfrm>
          <a:off x="240377" y="3112890"/>
          <a:ext cx="28908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9920" imgH="495000" progId="Equation.DSMT4">
                  <p:embed/>
                </p:oleObj>
              </mc:Choice>
              <mc:Fallback>
                <p:oleObj name="Equation" r:id="rId4" imgW="286992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77" y="3112890"/>
                        <a:ext cx="28908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 flipH="1">
            <a:off x="5015753" y="1048199"/>
            <a:ext cx="1408" cy="58098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82928" y="104819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200351"/>
              </p:ext>
            </p:extLst>
          </p:nvPr>
        </p:nvGraphicFramePr>
        <p:xfrm>
          <a:off x="5230707" y="1731747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52400" imgH="583920" progId="Equation.DSMT4">
                  <p:embed/>
                </p:oleObj>
              </mc:Choice>
              <mc:Fallback>
                <p:oleObj name="Equation" r:id="rId6" imgW="2552400" imgH="58392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707" y="1731747"/>
                        <a:ext cx="25527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541370"/>
              </p:ext>
            </p:extLst>
          </p:nvPr>
        </p:nvGraphicFramePr>
        <p:xfrm>
          <a:off x="7825468" y="1769847"/>
          <a:ext cx="2717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17640" imgH="545760" progId="Equation.DSMT4">
                  <p:embed/>
                </p:oleObj>
              </mc:Choice>
              <mc:Fallback>
                <p:oleObj name="Equation" r:id="rId8" imgW="2717640" imgH="5457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5468" y="1769847"/>
                        <a:ext cx="27178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01928"/>
              </p:ext>
            </p:extLst>
          </p:nvPr>
        </p:nvGraphicFramePr>
        <p:xfrm>
          <a:off x="5119641" y="2651298"/>
          <a:ext cx="414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40000" imgH="482400" progId="Equation.DSMT4">
                  <p:embed/>
                </p:oleObj>
              </mc:Choice>
              <mc:Fallback>
                <p:oleObj name="Equation" r:id="rId10" imgW="4140000" imgH="482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641" y="2651298"/>
                        <a:ext cx="41402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34349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019554"/>
              </p:ext>
            </p:extLst>
          </p:nvPr>
        </p:nvGraphicFramePr>
        <p:xfrm>
          <a:off x="5147184" y="3311912"/>
          <a:ext cx="3340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857320" imgH="482400" progId="Equation.DSMT4">
                  <p:embed/>
                </p:oleObj>
              </mc:Choice>
              <mc:Fallback>
                <p:oleObj name="Equation" r:id="rId12" imgW="2857320" imgH="482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184" y="3311912"/>
                        <a:ext cx="3340100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050505"/>
              </p:ext>
            </p:extLst>
          </p:nvPr>
        </p:nvGraphicFramePr>
        <p:xfrm>
          <a:off x="5267325" y="3770313"/>
          <a:ext cx="15589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49080" imgH="495000" progId="Equation.DSMT4">
                  <p:embed/>
                </p:oleObj>
              </mc:Choice>
              <mc:Fallback>
                <p:oleObj name="Equation" r:id="rId14" imgW="1549080" imgH="4950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3770313"/>
                        <a:ext cx="15589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12251"/>
              </p:ext>
            </p:extLst>
          </p:nvPr>
        </p:nvGraphicFramePr>
        <p:xfrm>
          <a:off x="7319850" y="4569638"/>
          <a:ext cx="17049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14320" imgH="583920" progId="Equation.DSMT4">
                  <p:embed/>
                </p:oleObj>
              </mc:Choice>
              <mc:Fallback>
                <p:oleObj name="Equation" r:id="rId16" imgW="1714320" imgH="58392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850" y="4569638"/>
                        <a:ext cx="170497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668104"/>
              </p:ext>
            </p:extLst>
          </p:nvPr>
        </p:nvGraphicFramePr>
        <p:xfrm>
          <a:off x="7077908" y="3805105"/>
          <a:ext cx="16859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88760" imgH="545760" progId="Equation.DSMT4">
                  <p:embed/>
                </p:oleObj>
              </mc:Choice>
              <mc:Fallback>
                <p:oleObj name="Equation" r:id="rId18" imgW="1688760" imgH="54576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908" y="3805105"/>
                        <a:ext cx="168592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209079"/>
              </p:ext>
            </p:extLst>
          </p:nvPr>
        </p:nvGraphicFramePr>
        <p:xfrm>
          <a:off x="8695570" y="3835778"/>
          <a:ext cx="3492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504960" imgH="533160" progId="Equation.DSMT4">
                  <p:embed/>
                </p:oleObj>
              </mc:Choice>
              <mc:Fallback>
                <p:oleObj name="Equation" r:id="rId20" imgW="3504960" imgH="53316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5570" y="3835778"/>
                        <a:ext cx="34925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221243"/>
              </p:ext>
            </p:extLst>
          </p:nvPr>
        </p:nvGraphicFramePr>
        <p:xfrm>
          <a:off x="5303838" y="4664075"/>
          <a:ext cx="18224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28800" imgH="495000" progId="Equation.DSMT4">
                  <p:embed/>
                </p:oleObj>
              </mc:Choice>
              <mc:Fallback>
                <p:oleObj name="Equation" r:id="rId22" imgW="1828800" imgH="49500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4664075"/>
                        <a:ext cx="18224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46" y="1048199"/>
            <a:ext cx="969745" cy="845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389" y="1452463"/>
            <a:ext cx="4112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0957" y="1149497"/>
            <a:ext cx="732107" cy="64331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620524"/>
              </p:ext>
            </p:extLst>
          </p:nvPr>
        </p:nvGraphicFramePr>
        <p:xfrm>
          <a:off x="231775" y="5114925"/>
          <a:ext cx="154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549080" imgH="495000" progId="Equation.DSMT4">
                  <p:embed/>
                </p:oleObj>
              </mc:Choice>
              <mc:Fallback>
                <p:oleObj name="Equation" r:id="rId26" imgW="1549080" imgH="4950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31775" y="5114925"/>
                        <a:ext cx="1549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585937"/>
              </p:ext>
            </p:extLst>
          </p:nvPr>
        </p:nvGraphicFramePr>
        <p:xfrm>
          <a:off x="190500" y="4473575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552400" imgH="583920" progId="Equation.DSMT4">
                  <p:embed/>
                </p:oleObj>
              </mc:Choice>
              <mc:Fallback>
                <p:oleObj name="Equation" r:id="rId28" imgW="2552400" imgH="5839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90500" y="4473575"/>
                        <a:ext cx="2552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165384"/>
              </p:ext>
            </p:extLst>
          </p:nvPr>
        </p:nvGraphicFramePr>
        <p:xfrm>
          <a:off x="195263" y="3806825"/>
          <a:ext cx="3009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3009600" imgH="495000" progId="Equation.DSMT4">
                  <p:embed/>
                </p:oleObj>
              </mc:Choice>
              <mc:Fallback>
                <p:oleObj name="Equation" r:id="rId30" imgW="30096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95263" y="3806825"/>
                        <a:ext cx="3009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080903"/>
              </p:ext>
            </p:extLst>
          </p:nvPr>
        </p:nvGraphicFramePr>
        <p:xfrm>
          <a:off x="230188" y="5732463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828800" imgH="495000" progId="Equation.DSMT4">
                  <p:embed/>
                </p:oleObj>
              </mc:Choice>
              <mc:Fallback>
                <p:oleObj name="Equation" r:id="rId32" imgW="1828800" imgH="495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30188" y="5732463"/>
                        <a:ext cx="1828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65154"/>
              </p:ext>
            </p:extLst>
          </p:nvPr>
        </p:nvGraphicFramePr>
        <p:xfrm>
          <a:off x="5363882" y="5337758"/>
          <a:ext cx="3987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3987720" imgH="660240" progId="Equation.DSMT4">
                  <p:embed/>
                </p:oleObj>
              </mc:Choice>
              <mc:Fallback>
                <p:oleObj name="Equation" r:id="rId34" imgW="398772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363882" y="5337758"/>
                        <a:ext cx="39878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2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375645827"/>
              </p:ext>
            </p:extLst>
          </p:nvPr>
        </p:nvGraphicFramePr>
        <p:xfrm>
          <a:off x="3231915" y="8382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7267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686435" y="398281"/>
            <a:ext cx="7354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  <a:r>
              <a:rPr lang="en-US" sz="32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470574" y="108551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tập 2 SGK trang 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405419"/>
              </p:ext>
            </p:extLst>
          </p:nvPr>
        </p:nvGraphicFramePr>
        <p:xfrm>
          <a:off x="2935288" y="2488883"/>
          <a:ext cx="2997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97000" imgH="444240" progId="Equation.DSMT4">
                  <p:embed/>
                </p:oleObj>
              </mc:Choice>
              <mc:Fallback>
                <p:oleObj name="Equation" r:id="rId2" imgW="299700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2488883"/>
                        <a:ext cx="29972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971523"/>
              </p:ext>
            </p:extLst>
          </p:nvPr>
        </p:nvGraphicFramePr>
        <p:xfrm>
          <a:off x="2987676" y="3360440"/>
          <a:ext cx="30686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47760" imgH="495000" progId="Equation.DSMT4">
                  <p:embed/>
                </p:oleObj>
              </mc:Choice>
              <mc:Fallback>
                <p:oleObj name="Equation" r:id="rId4" imgW="304776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6" y="3360440"/>
                        <a:ext cx="3068637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953442"/>
              </p:ext>
            </p:extLst>
          </p:nvPr>
        </p:nvGraphicFramePr>
        <p:xfrm>
          <a:off x="2954697" y="4160913"/>
          <a:ext cx="30432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22560" imgH="495000" progId="Equation.DSMT4">
                  <p:embed/>
                </p:oleObj>
              </mc:Choice>
              <mc:Fallback>
                <p:oleObj name="Equation" r:id="rId6" imgW="302256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697" y="4160913"/>
                        <a:ext cx="30432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491067" y="1678171"/>
            <a:ext cx="7567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614" y="1007747"/>
            <a:ext cx="1164991" cy="1007117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7274" y="983056"/>
            <a:ext cx="801911" cy="9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36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7526" y="0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SGK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919390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393024"/>
              </p:ext>
            </p:extLst>
          </p:nvPr>
        </p:nvGraphicFramePr>
        <p:xfrm>
          <a:off x="117475" y="776288"/>
          <a:ext cx="304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47760" imgH="444240" progId="Equation.DSMT4">
                  <p:embed/>
                </p:oleObj>
              </mc:Choice>
              <mc:Fallback>
                <p:oleObj name="Equation" r:id="rId2" imgW="3047760" imgH="4442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" y="776288"/>
                        <a:ext cx="30480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17678"/>
              </p:ext>
            </p:extLst>
          </p:nvPr>
        </p:nvGraphicFramePr>
        <p:xfrm>
          <a:off x="3233738" y="704850"/>
          <a:ext cx="326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63760" imgH="545760" progId="Equation.DSMT4">
                  <p:embed/>
                </p:oleObj>
              </mc:Choice>
              <mc:Fallback>
                <p:oleObj name="Equation" r:id="rId4" imgW="3263760" imgH="5457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704850"/>
                        <a:ext cx="32639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Object 2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376932"/>
              </p:ext>
            </p:extLst>
          </p:nvPr>
        </p:nvGraphicFramePr>
        <p:xfrm>
          <a:off x="6497638" y="687937"/>
          <a:ext cx="2222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22280" imgH="545760" progId="Equation.DSMT4">
                  <p:embed/>
                </p:oleObj>
              </mc:Choice>
              <mc:Fallback>
                <p:oleObj name="Equation" r:id="rId6" imgW="2222280" imgH="5457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687937"/>
                        <a:ext cx="22225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Object 2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926428"/>
              </p:ext>
            </p:extLst>
          </p:nvPr>
        </p:nvGraphicFramePr>
        <p:xfrm>
          <a:off x="187933" y="1369467"/>
          <a:ext cx="36385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70200" imgH="482400" progId="Equation.DSMT4">
                  <p:embed/>
                </p:oleObj>
              </mc:Choice>
              <mc:Fallback>
                <p:oleObj name="Equation" r:id="rId8" imgW="3670200" imgH="4824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33" y="1369467"/>
                        <a:ext cx="36385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50793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3521822" y="57583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-15190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2729" y="39427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991586"/>
              </p:ext>
            </p:extLst>
          </p:nvPr>
        </p:nvGraphicFramePr>
        <p:xfrm>
          <a:off x="12700" y="1873250"/>
          <a:ext cx="3070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7760" imgH="495000" progId="Equation.DSMT4">
                  <p:embed/>
                </p:oleObj>
              </mc:Choice>
              <mc:Fallback>
                <p:oleObj name="Equation" r:id="rId10" imgW="3047760" imgH="49500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1873250"/>
                        <a:ext cx="30702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66160" y="2406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187884"/>
              </p:ext>
            </p:extLst>
          </p:nvPr>
        </p:nvGraphicFramePr>
        <p:xfrm>
          <a:off x="3218471" y="1888930"/>
          <a:ext cx="49784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78080" imgH="533160" progId="Equation.DSMT4">
                  <p:embed/>
                </p:oleObj>
              </mc:Choice>
              <mc:Fallback>
                <p:oleObj name="Equation" r:id="rId12" imgW="4978080" imgH="5331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471" y="1888930"/>
                        <a:ext cx="49784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93082" y="1869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632600"/>
              </p:ext>
            </p:extLst>
          </p:nvPr>
        </p:nvGraphicFramePr>
        <p:xfrm>
          <a:off x="8309584" y="1898101"/>
          <a:ext cx="34671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66800" imgH="533160" progId="Equation.DSMT4">
                  <p:embed/>
                </p:oleObj>
              </mc:Choice>
              <mc:Fallback>
                <p:oleObj name="Equation" r:id="rId14" imgW="346680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9584" y="1898101"/>
                        <a:ext cx="34671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50846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054001"/>
              </p:ext>
            </p:extLst>
          </p:nvPr>
        </p:nvGraphicFramePr>
        <p:xfrm>
          <a:off x="0" y="2517181"/>
          <a:ext cx="24288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38280" imgH="545760" progId="Equation.DSMT4">
                  <p:embed/>
                </p:oleObj>
              </mc:Choice>
              <mc:Fallback>
                <p:oleObj name="Equation" r:id="rId16" imgW="2438280" imgH="5457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7181"/>
                        <a:ext cx="24288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634417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0775776" y="19105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783158"/>
              </p:ext>
            </p:extLst>
          </p:nvPr>
        </p:nvGraphicFramePr>
        <p:xfrm>
          <a:off x="109538" y="3875088"/>
          <a:ext cx="29146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895480" imgH="444240" progId="Equation.DSMT4">
                  <p:embed/>
                </p:oleObj>
              </mc:Choice>
              <mc:Fallback>
                <p:oleObj name="Equation" r:id="rId18" imgW="2895480" imgH="4442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3875088"/>
                        <a:ext cx="2914650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3254983" y="2998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6544555" y="2964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634730"/>
              </p:ext>
            </p:extLst>
          </p:nvPr>
        </p:nvGraphicFramePr>
        <p:xfrm>
          <a:off x="3118584" y="3762666"/>
          <a:ext cx="40957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076640" imgH="583920" progId="Equation.DSMT4">
                  <p:embed/>
                </p:oleObj>
              </mc:Choice>
              <mc:Fallback>
                <p:oleObj name="Equation" r:id="rId20" imgW="4076640" imgH="58392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8584" y="3762666"/>
                        <a:ext cx="409575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9337897" y="3011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416687"/>
              </p:ext>
            </p:extLst>
          </p:nvPr>
        </p:nvGraphicFramePr>
        <p:xfrm>
          <a:off x="7308730" y="3809518"/>
          <a:ext cx="4838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838400" imgH="533160" progId="Equation.DSMT4">
                  <p:embed/>
                </p:oleObj>
              </mc:Choice>
              <mc:Fallback>
                <p:oleObj name="Equation" r:id="rId22" imgW="4838400" imgH="53316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730" y="3809518"/>
                        <a:ext cx="48387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187933" y="38947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2213584" y="40602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861742"/>
              </p:ext>
            </p:extLst>
          </p:nvPr>
        </p:nvGraphicFramePr>
        <p:xfrm>
          <a:off x="247464" y="4499783"/>
          <a:ext cx="35194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543120" imgH="533160" progId="Equation.DSMT4">
                  <p:embed/>
                </p:oleObj>
              </mc:Choice>
              <mc:Fallback>
                <p:oleObj name="Equation" r:id="rId24" imgW="3543120" imgH="533160" progId="Equation.DSMT4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64" y="4499783"/>
                        <a:ext cx="35194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92"/>
          <p:cNvSpPr>
            <a:spLocks noChangeArrowheads="1"/>
          </p:cNvSpPr>
          <p:nvPr/>
        </p:nvSpPr>
        <p:spPr bwMode="auto">
          <a:xfrm>
            <a:off x="3344424" y="4098598"/>
            <a:ext cx="8883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" name="Rectangle 158"/>
          <p:cNvSpPr>
            <a:spLocks noChangeArrowheads="1"/>
          </p:cNvSpPr>
          <p:nvPr/>
        </p:nvSpPr>
        <p:spPr bwMode="auto">
          <a:xfrm>
            <a:off x="4949783" y="4196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177"/>
          <p:cNvSpPr>
            <a:spLocks noChangeArrowheads="1"/>
          </p:cNvSpPr>
          <p:nvPr/>
        </p:nvSpPr>
        <p:spPr bwMode="auto">
          <a:xfrm>
            <a:off x="9070801" y="41699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9" name="Rectangle 215"/>
          <p:cNvSpPr>
            <a:spLocks noChangeArrowheads="1"/>
          </p:cNvSpPr>
          <p:nvPr/>
        </p:nvSpPr>
        <p:spPr bwMode="auto">
          <a:xfrm>
            <a:off x="1070584" y="52456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Rectangle 239"/>
          <p:cNvSpPr>
            <a:spLocks noChangeArrowheads="1"/>
          </p:cNvSpPr>
          <p:nvPr/>
        </p:nvSpPr>
        <p:spPr bwMode="auto">
          <a:xfrm>
            <a:off x="5166459" y="53636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" name="Rectangle 262"/>
          <p:cNvSpPr>
            <a:spLocks noChangeArrowheads="1"/>
          </p:cNvSpPr>
          <p:nvPr/>
        </p:nvSpPr>
        <p:spPr bwMode="auto">
          <a:xfrm>
            <a:off x="5221872" y="51967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" name="Rectangle 264"/>
          <p:cNvSpPr>
            <a:spLocks noChangeArrowheads="1"/>
          </p:cNvSpPr>
          <p:nvPr/>
        </p:nvSpPr>
        <p:spPr bwMode="auto">
          <a:xfrm>
            <a:off x="-1036029" y="6558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567990"/>
              </p:ext>
            </p:extLst>
          </p:nvPr>
        </p:nvGraphicFramePr>
        <p:xfrm>
          <a:off x="3891571" y="4496537"/>
          <a:ext cx="4305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305240" imgH="533160" progId="Equation.DSMT4">
                  <p:embed/>
                </p:oleObj>
              </mc:Choice>
              <mc:Fallback>
                <p:oleObj name="Equation" r:id="rId26" imgW="43052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891571" y="4496537"/>
                        <a:ext cx="43053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26664" y="-19970"/>
            <a:ext cx="888275" cy="7679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083" y="-4466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361062" y="565298"/>
            <a:ext cx="6155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3200" b="1" u="sng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Tính giá trị của biểu thức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119328" y="1149444"/>
            <a:ext cx="569032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 trang 27: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Tính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giá trị của mỗi biểu thức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273464"/>
              </p:ext>
            </p:extLst>
          </p:nvPr>
        </p:nvGraphicFramePr>
        <p:xfrm>
          <a:off x="1323845" y="3435363"/>
          <a:ext cx="339112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680" imgH="495000" progId="Equation.DSMT4">
                  <p:embed/>
                </p:oleObj>
              </mc:Choice>
              <mc:Fallback>
                <p:oleObj name="Equation" r:id="rId2" imgW="335268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845" y="3435363"/>
                        <a:ext cx="3391123" cy="49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285746" y="2385673"/>
            <a:ext cx="6769498" cy="523220"/>
            <a:chOff x="1222375" y="2050698"/>
            <a:chExt cx="6743700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8892067"/>
                </p:ext>
              </p:extLst>
            </p:nvPr>
          </p:nvGraphicFramePr>
          <p:xfrm>
            <a:off x="1222375" y="2101850"/>
            <a:ext cx="41783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178160" imgH="444240" progId="Equation.DSMT4">
                    <p:embed/>
                  </p:oleObj>
                </mc:Choice>
                <mc:Fallback>
                  <p:oleObj name="Equation" r:id="rId4" imgW="4178160" imgH="444240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2375" y="2101850"/>
                          <a:ext cx="4178300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5658070" y="2050698"/>
              <a:ext cx="8222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fr-FR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0833428"/>
                </p:ext>
              </p:extLst>
            </p:nvPr>
          </p:nvGraphicFramePr>
          <p:xfrm>
            <a:off x="6543675" y="2090738"/>
            <a:ext cx="1422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422360" imgH="444240" progId="Equation.DSMT4">
                    <p:embed/>
                  </p:oleObj>
                </mc:Choice>
                <mc:Fallback>
                  <p:oleObj name="Equation" r:id="rId6" imgW="14223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43675" y="2090738"/>
                          <a:ext cx="1422400" cy="44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Rectangle 3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899198" y="3423455"/>
            <a:ext cx="825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451092"/>
              </p:ext>
            </p:extLst>
          </p:nvPr>
        </p:nvGraphicFramePr>
        <p:xfrm>
          <a:off x="5973012" y="3498263"/>
          <a:ext cx="142784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393480" progId="Equation.DSMT4">
                  <p:embed/>
                </p:oleObj>
              </mc:Choice>
              <mc:Fallback>
                <p:oleObj name="Equation" r:id="rId8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73012" y="3498263"/>
                        <a:ext cx="142784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267" y="995610"/>
            <a:ext cx="888275" cy="767900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686" y="970918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7526" y="0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 </a:t>
            </a:r>
            <a:r>
              <a:rPr kumimoji="0" lang="fr-FR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27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6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919390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Rectangle 32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4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4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050793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5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85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8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15190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2729" y="39427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66160" y="2406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93082" y="1869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50846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634417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0775776" y="19105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3254983" y="2998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6544555" y="2964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9337897" y="3011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187933" y="38947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2213584" y="40602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92"/>
          <p:cNvSpPr>
            <a:spLocks noChangeArrowheads="1"/>
          </p:cNvSpPr>
          <p:nvPr/>
        </p:nvSpPr>
        <p:spPr bwMode="auto">
          <a:xfrm>
            <a:off x="3344424" y="4098598"/>
            <a:ext cx="8883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158"/>
          <p:cNvSpPr>
            <a:spLocks noChangeArrowheads="1"/>
          </p:cNvSpPr>
          <p:nvPr/>
        </p:nvSpPr>
        <p:spPr bwMode="auto">
          <a:xfrm>
            <a:off x="4949783" y="4196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177"/>
          <p:cNvSpPr>
            <a:spLocks noChangeArrowheads="1"/>
          </p:cNvSpPr>
          <p:nvPr/>
        </p:nvSpPr>
        <p:spPr bwMode="auto">
          <a:xfrm>
            <a:off x="9070801" y="41699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215"/>
          <p:cNvSpPr>
            <a:spLocks noChangeArrowheads="1"/>
          </p:cNvSpPr>
          <p:nvPr/>
        </p:nvSpPr>
        <p:spPr bwMode="auto">
          <a:xfrm>
            <a:off x="1070584" y="52456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217"/>
          <p:cNvSpPr>
            <a:spLocks noChangeArrowheads="1"/>
          </p:cNvSpPr>
          <p:nvPr/>
        </p:nvSpPr>
        <p:spPr bwMode="auto">
          <a:xfrm>
            <a:off x="3383064" y="53434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239"/>
          <p:cNvSpPr>
            <a:spLocks noChangeArrowheads="1"/>
          </p:cNvSpPr>
          <p:nvPr/>
        </p:nvSpPr>
        <p:spPr bwMode="auto">
          <a:xfrm>
            <a:off x="5166459" y="53636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262"/>
          <p:cNvSpPr>
            <a:spLocks noChangeArrowheads="1"/>
          </p:cNvSpPr>
          <p:nvPr/>
        </p:nvSpPr>
        <p:spPr bwMode="auto">
          <a:xfrm>
            <a:off x="6356959" y="55089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64"/>
          <p:cNvSpPr>
            <a:spLocks noChangeArrowheads="1"/>
          </p:cNvSpPr>
          <p:nvPr/>
        </p:nvSpPr>
        <p:spPr bwMode="auto">
          <a:xfrm>
            <a:off x="7238215" y="59621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6073" y="489894"/>
            <a:ext cx="463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87933" y="11911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262805"/>
              </p:ext>
            </p:extLst>
          </p:nvPr>
        </p:nvGraphicFramePr>
        <p:xfrm>
          <a:off x="2757710" y="591380"/>
          <a:ext cx="38274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444240" progId="Equation.DSMT4">
                  <p:embed/>
                </p:oleObj>
              </mc:Choice>
              <mc:Fallback>
                <p:oleObj name="Equation" r:id="rId2" imgW="382248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710" y="591380"/>
                        <a:ext cx="382746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70584" y="23895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712148"/>
              </p:ext>
            </p:extLst>
          </p:nvPr>
        </p:nvGraphicFramePr>
        <p:xfrm>
          <a:off x="2341563" y="1747838"/>
          <a:ext cx="1425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22360" imgH="444240" progId="Equation.DSMT4">
                  <p:embed/>
                </p:oleObj>
              </mc:Choice>
              <mc:Fallback>
                <p:oleObj name="Equation" r:id="rId4" imgW="1422360" imgH="4442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1747838"/>
                        <a:ext cx="1425575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60047" y="4543697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945" y="2871544"/>
            <a:ext cx="1448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87933" y="35580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980324"/>
              </p:ext>
            </p:extLst>
          </p:nvPr>
        </p:nvGraphicFramePr>
        <p:xfrm>
          <a:off x="1350703" y="3776486"/>
          <a:ext cx="29956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84400" imgH="495000" progId="Equation.DSMT4">
                  <p:embed/>
                </p:oleObj>
              </mc:Choice>
              <mc:Fallback>
                <p:oleObj name="Equation" r:id="rId6" imgW="2984400" imgH="4950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703" y="3776486"/>
                        <a:ext cx="299561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2246780" y="36564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230718"/>
              </p:ext>
            </p:extLst>
          </p:nvPr>
        </p:nvGraphicFramePr>
        <p:xfrm>
          <a:off x="4463111" y="3793822"/>
          <a:ext cx="266223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79480" imgH="545760" progId="Equation.DSMT4">
                  <p:embed/>
                </p:oleObj>
              </mc:Choice>
              <mc:Fallback>
                <p:oleObj name="Equation" r:id="rId8" imgW="2679480" imgH="5457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111" y="3793822"/>
                        <a:ext cx="2662237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4397982" y="36237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010727"/>
              </p:ext>
            </p:extLst>
          </p:nvPr>
        </p:nvGraphicFramePr>
        <p:xfrm>
          <a:off x="7171856" y="3754955"/>
          <a:ext cx="15541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49080" imgH="545760" progId="Equation.DSMT4">
                  <p:embed/>
                </p:oleObj>
              </mc:Choice>
              <mc:Fallback>
                <p:oleObj name="Equation" r:id="rId10" imgW="1549080" imgH="54576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1856" y="3754955"/>
                        <a:ext cx="1554163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36"/>
          <p:cNvSpPr>
            <a:spLocks noChangeArrowheads="1"/>
          </p:cNvSpPr>
          <p:nvPr/>
        </p:nvSpPr>
        <p:spPr bwMode="auto">
          <a:xfrm>
            <a:off x="6457703" y="36719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" name="Rectangle 44"/>
          <p:cNvSpPr>
            <a:spLocks noChangeArrowheads="1"/>
          </p:cNvSpPr>
          <p:nvPr/>
        </p:nvSpPr>
        <p:spPr bwMode="auto">
          <a:xfrm>
            <a:off x="7595352" y="3684259"/>
            <a:ext cx="2616258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3" name="Rectangle 53"/>
          <p:cNvSpPr>
            <a:spLocks noChangeArrowheads="1"/>
          </p:cNvSpPr>
          <p:nvPr/>
        </p:nvSpPr>
        <p:spPr bwMode="auto">
          <a:xfrm>
            <a:off x="260959" y="45438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Rectangle 63"/>
          <p:cNvSpPr>
            <a:spLocks noChangeArrowheads="1"/>
          </p:cNvSpPr>
          <p:nvPr/>
        </p:nvSpPr>
        <p:spPr bwMode="auto">
          <a:xfrm>
            <a:off x="1927692" y="4545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547142"/>
              </p:ext>
            </p:extLst>
          </p:nvPr>
        </p:nvGraphicFramePr>
        <p:xfrm>
          <a:off x="6081801" y="4651055"/>
          <a:ext cx="14843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85720" imgH="368280" progId="Equation.DSMT4">
                  <p:embed/>
                </p:oleObj>
              </mc:Choice>
              <mc:Fallback>
                <p:oleObj name="Equation" r:id="rId12" imgW="1485720" imgH="368280" progId="Equation.DSMT4">
                  <p:embed/>
                  <p:pic>
                    <p:nvPicPr>
                      <p:cNvPr id="0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801" y="4651055"/>
                        <a:ext cx="1484312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440168"/>
              </p:ext>
            </p:extLst>
          </p:nvPr>
        </p:nvGraphicFramePr>
        <p:xfrm>
          <a:off x="3083595" y="1049824"/>
          <a:ext cx="3022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22560" imgH="583920" progId="Equation.DSMT4">
                  <p:embed/>
                </p:oleObj>
              </mc:Choice>
              <mc:Fallback>
                <p:oleObj name="Equation" r:id="rId14" imgW="30225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83595" y="1049824"/>
                        <a:ext cx="30226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937360"/>
              </p:ext>
            </p:extLst>
          </p:nvPr>
        </p:nvGraphicFramePr>
        <p:xfrm>
          <a:off x="6429375" y="1114425"/>
          <a:ext cx="3035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35160" imgH="533160" progId="Equation.DSMT4">
                  <p:embed/>
                </p:oleObj>
              </mc:Choice>
              <mc:Fallback>
                <p:oleObj name="Equation" r:id="rId16" imgW="3035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29375" y="1114425"/>
                        <a:ext cx="30353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3856038" y="1682215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74782"/>
              </p:ext>
            </p:extLst>
          </p:nvPr>
        </p:nvGraphicFramePr>
        <p:xfrm>
          <a:off x="4596878" y="1778932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79360" imgH="304560" progId="Equation.DSMT4">
                  <p:embed/>
                </p:oleObj>
              </mc:Choice>
              <mc:Fallback>
                <p:oleObj name="Equation" r:id="rId18" imgW="2793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96878" y="1778932"/>
                        <a:ext cx="279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999602" y="1672553"/>
            <a:ext cx="3458640" cy="549650"/>
            <a:chOff x="4989977" y="1653303"/>
            <a:chExt cx="3458640" cy="549650"/>
          </a:xfrm>
        </p:grpSpPr>
        <p:sp>
          <p:nvSpPr>
            <p:cNvPr id="86" name="TextBox 85"/>
            <p:cNvSpPr txBox="1"/>
            <p:nvPr/>
          </p:nvSpPr>
          <p:spPr>
            <a:xfrm>
              <a:off x="4989977" y="1653303"/>
              <a:ext cx="1477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,ta có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8" name="Object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080027"/>
                </p:ext>
              </p:extLst>
            </p:nvPr>
          </p:nvGraphicFramePr>
          <p:xfrm>
            <a:off x="6010217" y="1720353"/>
            <a:ext cx="2438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438280" imgH="482400" progId="Equation.DSMT4">
                    <p:embed/>
                  </p:oleObj>
                </mc:Choice>
                <mc:Fallback>
                  <p:oleObj name="Equation" r:id="rId20" imgW="24382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010217" y="1720353"/>
                          <a:ext cx="2438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9" name="TextBox 88"/>
          <p:cNvSpPr txBox="1"/>
          <p:nvPr/>
        </p:nvSpPr>
        <p:spPr>
          <a:xfrm>
            <a:off x="1370795" y="1695267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102060"/>
              </p:ext>
            </p:extLst>
          </p:nvPr>
        </p:nvGraphicFramePr>
        <p:xfrm>
          <a:off x="2306073" y="4649726"/>
          <a:ext cx="142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22360" imgH="393480" progId="Equation.DSMT4">
                  <p:embed/>
                </p:oleObj>
              </mc:Choice>
              <mc:Fallback>
                <p:oleObj name="Equation" r:id="rId22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06073" y="4649726"/>
                        <a:ext cx="142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3728473" y="4555804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260093"/>
              </p:ext>
            </p:extLst>
          </p:nvPr>
        </p:nvGraphicFramePr>
        <p:xfrm>
          <a:off x="4531741" y="4681893"/>
          <a:ext cx="27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79360" imgH="291960" progId="Equation.DSMT4">
                  <p:embed/>
                </p:oleObj>
              </mc:Choice>
              <mc:Fallback>
                <p:oleObj name="Equation" r:id="rId24" imgW="279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531741" y="4681893"/>
                        <a:ext cx="279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900372" y="4578755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có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779138"/>
              </p:ext>
            </p:extLst>
          </p:nvPr>
        </p:nvGraphicFramePr>
        <p:xfrm>
          <a:off x="6658120" y="534255"/>
          <a:ext cx="41783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178160" imgH="583920" progId="Equation.DSMT4">
                  <p:embed/>
                </p:oleObj>
              </mc:Choice>
              <mc:Fallback>
                <p:oleObj name="Equation" r:id="rId26" imgW="41781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58120" y="534255"/>
                        <a:ext cx="41783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Picture 6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0957" y="502504"/>
            <a:ext cx="888275" cy="7679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9376" y="47781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4" grpId="0"/>
      <p:bldP spid="28" grpId="0"/>
      <p:bldP spid="30" grpId="0"/>
      <p:bldP spid="84" grpId="0"/>
      <p:bldP spid="89" grpId="0"/>
      <p:bldP spid="91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996783" y="1851025"/>
            <a:ext cx="663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tập 4 trang 27 sgk: Chứng minh rằng: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625653"/>
              </p:ext>
            </p:extLst>
          </p:nvPr>
        </p:nvGraphicFramePr>
        <p:xfrm>
          <a:off x="1681163" y="2763838"/>
          <a:ext cx="27257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17640" imgH="444240" progId="Equation.DSMT4">
                  <p:embed/>
                </p:oleObj>
              </mc:Choice>
              <mc:Fallback>
                <p:oleObj name="Equation" r:id="rId2" imgW="271764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163" y="2763838"/>
                        <a:ext cx="2725737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101963"/>
              </p:ext>
            </p:extLst>
          </p:nvPr>
        </p:nvGraphicFramePr>
        <p:xfrm>
          <a:off x="1747838" y="3594100"/>
          <a:ext cx="3211512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30520" imgH="444240" progId="Equation.DSMT4">
                  <p:embed/>
                </p:oleObj>
              </mc:Choice>
              <mc:Fallback>
                <p:oleObj name="Equation" r:id="rId4" imgW="353052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94100"/>
                        <a:ext cx="3211512" cy="446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2190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1962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6860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952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30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1432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31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333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63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64"/>
          <p:cNvSpPr>
            <a:spLocks noChangeArrowheads="1"/>
          </p:cNvSpPr>
          <p:nvPr/>
        </p:nvSpPr>
        <p:spPr bwMode="auto">
          <a:xfrm>
            <a:off x="0" y="7239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6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6285754" y="250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101"/>
          <p:cNvSpPr>
            <a:spLocks noChangeArrowheads="1"/>
          </p:cNvSpPr>
          <p:nvPr/>
        </p:nvSpPr>
        <p:spPr bwMode="auto">
          <a:xfrm>
            <a:off x="180975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244384" y="43377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65817" y="963805"/>
            <a:ext cx="6867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chứng minh</a:t>
            </a:r>
            <a:endParaRPr lang="en-U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80" y="1818395"/>
            <a:ext cx="969745" cy="8459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20" y="1872924"/>
            <a:ext cx="1294663" cy="7310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08221" y="2671563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chia hết cho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351605"/>
              </p:ext>
            </p:extLst>
          </p:nvPr>
        </p:nvGraphicFramePr>
        <p:xfrm>
          <a:off x="6725451" y="2798026"/>
          <a:ext cx="355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317160" progId="Equation.DSMT4">
                  <p:embed/>
                </p:oleObj>
              </mc:Choice>
              <mc:Fallback>
                <p:oleObj name="Equation" r:id="rId8" imgW="3553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25451" y="2798026"/>
                        <a:ext cx="355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038885" y="3528760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chia hết cho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455733"/>
              </p:ext>
            </p:extLst>
          </p:nvPr>
        </p:nvGraphicFramePr>
        <p:xfrm>
          <a:off x="7100888" y="3654425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440" imgH="317160" progId="Equation.DSMT4">
                  <p:embed/>
                </p:oleObj>
              </mc:Choice>
              <mc:Fallback>
                <p:oleObj name="Equation" r:id="rId10" imgW="190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00888" y="3654425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219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089594" y="939264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823870"/>
              </p:ext>
            </p:extLst>
          </p:nvPr>
        </p:nvGraphicFramePr>
        <p:xfrm>
          <a:off x="1631950" y="1440625"/>
          <a:ext cx="26749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6880" imgH="533160" progId="Equation.DSMT4">
                  <p:embed/>
                </p:oleObj>
              </mc:Choice>
              <mc:Fallback>
                <p:oleObj name="Equation" r:id="rId2" imgW="2666880" imgH="5331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440625"/>
                        <a:ext cx="267493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260590"/>
              </p:ext>
            </p:extLst>
          </p:nvPr>
        </p:nvGraphicFramePr>
        <p:xfrm>
          <a:off x="1694177" y="3523425"/>
          <a:ext cx="3086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440" imgH="368280" progId="Equation.DSMT4">
                  <p:embed/>
                </p:oleObj>
              </mc:Choice>
              <mc:Fallback>
                <p:oleObj name="Equation" r:id="rId4" imgW="3187440" imgH="368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177" y="3523425"/>
                        <a:ext cx="3086100" cy="398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3028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33255"/>
              </p:ext>
            </p:extLst>
          </p:nvPr>
        </p:nvGraphicFramePr>
        <p:xfrm>
          <a:off x="4491037" y="1459904"/>
          <a:ext cx="3209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25600" imgH="482400" progId="Equation.DSMT4">
                  <p:embed/>
                </p:oleObj>
              </mc:Choice>
              <mc:Fallback>
                <p:oleObj name="Equation" r:id="rId6" imgW="3225600" imgH="4824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7" y="1459904"/>
                        <a:ext cx="32099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433297"/>
              </p:ext>
            </p:extLst>
          </p:nvPr>
        </p:nvGraphicFramePr>
        <p:xfrm>
          <a:off x="2031091" y="2022159"/>
          <a:ext cx="18764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368280" progId="Equation.DSMT4">
                  <p:embed/>
                </p:oleObj>
              </mc:Choice>
              <mc:Fallback>
                <p:oleObj name="Equation" r:id="rId8" imgW="1879560" imgH="3682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1091" y="2022159"/>
                        <a:ext cx="18764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7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799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28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5234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9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790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30" descr="OPL20U25GSXzBJYl68kk8uQGfFKzs7yb1M4KJWUiLk6ZEvGF+qCIPSnY57AbBFCvTW$15.2023.9$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9806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996783" y="4171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63"/>
          <p:cNvSpPr>
            <a:spLocks noChangeArrowheads="1"/>
          </p:cNvSpPr>
          <p:nvPr/>
        </p:nvSpPr>
        <p:spPr bwMode="auto">
          <a:xfrm>
            <a:off x="0" y="837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64"/>
          <p:cNvSpPr>
            <a:spLocks noChangeArrowheads="1"/>
          </p:cNvSpPr>
          <p:nvPr/>
        </p:nvSpPr>
        <p:spPr bwMode="auto">
          <a:xfrm>
            <a:off x="0" y="156127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65"/>
          <p:cNvSpPr>
            <a:spLocks noChangeArrowheads="1"/>
          </p:cNvSpPr>
          <p:nvPr/>
        </p:nvSpPr>
        <p:spPr bwMode="auto">
          <a:xfrm>
            <a:off x="0" y="175177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6285754" y="33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30958"/>
              </p:ext>
            </p:extLst>
          </p:nvPr>
        </p:nvGraphicFramePr>
        <p:xfrm>
          <a:off x="4920660" y="3464781"/>
          <a:ext cx="32448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38200" imgH="583920" progId="Equation.DSMT4">
                  <p:embed/>
                </p:oleObj>
              </mc:Choice>
              <mc:Fallback>
                <p:oleObj name="Equation" r:id="rId10" imgW="3238200" imgH="58392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0660" y="3464781"/>
                        <a:ext cx="324485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01"/>
          <p:cNvSpPr>
            <a:spLocks noChangeArrowheads="1"/>
          </p:cNvSpPr>
          <p:nvPr/>
        </p:nvSpPr>
        <p:spPr bwMode="auto">
          <a:xfrm>
            <a:off x="180975" y="4494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69428"/>
              </p:ext>
            </p:extLst>
          </p:nvPr>
        </p:nvGraphicFramePr>
        <p:xfrm>
          <a:off x="8448335" y="3473809"/>
          <a:ext cx="21224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323800" imgH="583920" progId="Equation.DSMT4">
                  <p:embed/>
                </p:oleObj>
              </mc:Choice>
              <mc:Fallback>
                <p:oleObj name="Equation" r:id="rId12" imgW="2323800" imgH="58392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335" y="3473809"/>
                        <a:ext cx="212248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244384" y="51751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88273"/>
              </p:ext>
            </p:extLst>
          </p:nvPr>
        </p:nvGraphicFramePr>
        <p:xfrm>
          <a:off x="1767566" y="4149328"/>
          <a:ext cx="42799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279680" imgH="583920" progId="Equation.DSMT4">
                  <p:embed/>
                </p:oleObj>
              </mc:Choice>
              <mc:Fallback>
                <p:oleObj name="Equation" r:id="rId14" imgW="4279680" imgH="58392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566" y="4149328"/>
                        <a:ext cx="42799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07711" y="2591697"/>
            <a:ext cx="3741330" cy="549176"/>
            <a:chOff x="1366638" y="2502572"/>
            <a:chExt cx="3741330" cy="549176"/>
          </a:xfrm>
        </p:grpSpPr>
        <p:sp>
          <p:nvSpPr>
            <p:cNvPr id="32" name="Rectangle 31"/>
            <p:cNvSpPr/>
            <p:nvPr/>
          </p:nvSpPr>
          <p:spPr>
            <a:xfrm>
              <a:off x="1366638" y="2502572"/>
              <a:ext cx="8034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noProof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165139"/>
                </p:ext>
              </p:extLst>
            </p:nvPr>
          </p:nvGraphicFramePr>
          <p:xfrm>
            <a:off x="2216365" y="2659600"/>
            <a:ext cx="368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68280" imgH="291960" progId="Equation.DSMT4">
                    <p:embed/>
                  </p:oleObj>
                </mc:Choice>
                <mc:Fallback>
                  <p:oleObj name="Equation" r:id="rId16" imgW="36828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216365" y="2659600"/>
                          <a:ext cx="3683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/>
            <p:cNvSpPr/>
            <p:nvPr/>
          </p:nvSpPr>
          <p:spPr>
            <a:xfrm>
              <a:off x="2740249" y="2528528"/>
              <a:ext cx="19159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hết cho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449811"/>
                </p:ext>
              </p:extLst>
            </p:nvPr>
          </p:nvGraphicFramePr>
          <p:xfrm>
            <a:off x="4752368" y="2653191"/>
            <a:ext cx="355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55320" imgH="317160" progId="Equation.DSMT4">
                    <p:embed/>
                  </p:oleObj>
                </mc:Choice>
                <mc:Fallback>
                  <p:oleObj name="Equation" r:id="rId18" imgW="3553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752368" y="2653191"/>
                          <a:ext cx="355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171948"/>
              </p:ext>
            </p:extLst>
          </p:nvPr>
        </p:nvGraphicFramePr>
        <p:xfrm>
          <a:off x="6095999" y="4159042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22280" imgH="368280" progId="Equation.DSMT4">
                  <p:embed/>
                </p:oleObj>
              </mc:Choice>
              <mc:Fallback>
                <p:oleObj name="Equation" r:id="rId20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95999" y="4159042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28870"/>
              </p:ext>
            </p:extLst>
          </p:nvPr>
        </p:nvGraphicFramePr>
        <p:xfrm>
          <a:off x="8463896" y="4149328"/>
          <a:ext cx="2476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476440" imgH="533160" progId="Equation.DSMT4">
                  <p:embed/>
                </p:oleObj>
              </mc:Choice>
              <mc:Fallback>
                <p:oleObj name="Equation" r:id="rId22" imgW="24764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463896" y="4149328"/>
                        <a:ext cx="2476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00086" y="4862565"/>
            <a:ext cx="3566405" cy="549176"/>
            <a:chOff x="1366638" y="2502572"/>
            <a:chExt cx="3566405" cy="549176"/>
          </a:xfrm>
        </p:grpSpPr>
        <p:sp>
          <p:nvSpPr>
            <p:cNvPr id="36" name="Rectangle 35"/>
            <p:cNvSpPr/>
            <p:nvPr/>
          </p:nvSpPr>
          <p:spPr>
            <a:xfrm>
              <a:off x="1366638" y="2502572"/>
              <a:ext cx="8034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noProof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258702"/>
                </p:ext>
              </p:extLst>
            </p:nvPr>
          </p:nvGraphicFramePr>
          <p:xfrm>
            <a:off x="2241465" y="2652507"/>
            <a:ext cx="317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17160" imgH="304560" progId="Equation.DSMT4">
                    <p:embed/>
                  </p:oleObj>
                </mc:Choice>
                <mc:Fallback>
                  <p:oleObj name="Equation" r:id="rId24" imgW="317160" imgH="30456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2241465" y="2652507"/>
                          <a:ext cx="317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/>
            <p:cNvSpPr/>
            <p:nvPr/>
          </p:nvSpPr>
          <p:spPr>
            <a:xfrm>
              <a:off x="2740249" y="2528528"/>
              <a:ext cx="19159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hết cho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0398164"/>
                </p:ext>
              </p:extLst>
            </p:nvPr>
          </p:nvGraphicFramePr>
          <p:xfrm>
            <a:off x="4742543" y="2646804"/>
            <a:ext cx="190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90440" imgH="317160" progId="Equation.DSMT4">
                    <p:embed/>
                  </p:oleObj>
                </mc:Choice>
                <mc:Fallback>
                  <p:oleObj name="Equation" r:id="rId26" imgW="19044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4742543" y="2646804"/>
                          <a:ext cx="190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39"/>
          <p:cNvSpPr/>
          <p:nvPr/>
        </p:nvSpPr>
        <p:spPr>
          <a:xfrm>
            <a:off x="1670766" y="310975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tập 4 trang 27 sgk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44" y="1392529"/>
            <a:ext cx="233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Ta có: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2040" y="3469980"/>
            <a:ext cx="233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Ta có: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9284" y="290251"/>
            <a:ext cx="969745" cy="84591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824" y="344780"/>
            <a:ext cx="1294663" cy="7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5" grpId="0"/>
      <p:bldP spid="5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778690"/>
              </p:ext>
            </p:extLst>
          </p:nvPr>
        </p:nvGraphicFramePr>
        <p:xfrm>
          <a:off x="544513" y="144463"/>
          <a:ext cx="11034712" cy="594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325724" imgH="5585246" progId="Word.Document.12">
                  <p:embed/>
                </p:oleObj>
              </mc:Choice>
              <mc:Fallback>
                <p:oleObj name="Document" r:id="rId3" imgW="10325724" imgH="5585246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513" y="144463"/>
                        <a:ext cx="11034712" cy="594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069" y="146862"/>
            <a:ext cx="888275" cy="7679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488" y="14686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3543"/>
            <a:ext cx="12192000" cy="68580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069" y="146862"/>
            <a:ext cx="888275" cy="7679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88" y="146862"/>
            <a:ext cx="611436" cy="692181"/>
          </a:xfrm>
          <a:prstGeom prst="rect">
            <a:avLst/>
          </a:prstGeom>
        </p:spPr>
      </p:pic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557025"/>
              </p:ext>
            </p:extLst>
          </p:nvPr>
        </p:nvGraphicFramePr>
        <p:xfrm>
          <a:off x="1584325" y="1493838"/>
          <a:ext cx="10852150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0449921" imgH="3638147" progId="Word.Document.12">
                  <p:embed/>
                </p:oleObj>
              </mc:Choice>
              <mc:Fallback>
                <p:oleObj name="Document" r:id="rId5" imgW="10449921" imgH="3638147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4325" y="1493838"/>
                        <a:ext cx="10852150" cy="376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706754" y="265043"/>
            <a:ext cx="57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tập vận dụng</a:t>
            </a:r>
          </a:p>
        </p:txBody>
      </p:sp>
    </p:spTree>
    <p:extLst>
      <p:ext uri="{BB962C8B-B14F-4D97-AF65-F5344CB8AC3E}">
        <p14:creationId xmlns:p14="http://schemas.microsoft.com/office/powerpoint/2010/main" val="8268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0"/>
            <a:ext cx="12335691" cy="6858000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737310" y="505786"/>
            <a:ext cx="5673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 ở nhà </a:t>
            </a:r>
            <a:endParaRPr lang="en-US" sz="4000" dirty="0"/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874522" y="2488120"/>
            <a:ext cx="9281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Nắm chắc vận dụng hằng đẳng thức để phân tích đa thức thành nhân tử.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Quad Arrow Callout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flipH="1">
            <a:off x="1384663" y="1661179"/>
            <a:ext cx="359230" cy="365760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014330" y="1568087"/>
            <a:ext cx="9141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bài 4 trang 27.Xem lại các bài đã làm trong tiết học.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619" y="2548545"/>
            <a:ext cx="396274" cy="402371"/>
          </a:xfrm>
          <a:prstGeom prst="rect">
            <a:avLst/>
          </a:prstGeom>
        </p:spPr>
      </p:pic>
      <p:sp>
        <p:nvSpPr>
          <p:cNvPr id="8" name="Rectangle 7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874522" y="3457260"/>
            <a:ext cx="9575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giờ sau: Vẽ sơ đồ tư duy tóm tắt kiến thức ở chương I</a:t>
            </a:r>
            <a:endParaRPr lang="en-US" dirty="0"/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63" y="3578109"/>
            <a:ext cx="396274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30562" y="5810869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4" y="1042997"/>
              <a:ext cx="2263076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79540"/>
            <a:chOff x="6997439" y="2348815"/>
            <a:chExt cx="3028822" cy="1479538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6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76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173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3.9$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$15.2023.9$9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132"/>
            <a:ext cx="12191999" cy="7359132"/>
          </a:xfrm>
        </p:spPr>
      </p:pic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355607"/>
              </p:ext>
            </p:extLst>
          </p:nvPr>
        </p:nvGraphicFramePr>
        <p:xfrm>
          <a:off x="1279525" y="492125"/>
          <a:ext cx="959485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126497" imgH="5424585" progId="Word.Document.12">
                  <p:embed/>
                </p:oleObj>
              </mc:Choice>
              <mc:Fallback>
                <p:oleObj name="Document" r:id="rId3" imgW="8126497" imgH="54245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9525" y="492125"/>
                        <a:ext cx="9594850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68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$15.2023.9$9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$15.2023.9$9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$15.2023.9$9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$15.2023.9$9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50009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$15.2023.9$9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311242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Action Button: Forward or Next 62">
            <a:hlinkClick r:id="rId15" action="ppaction://hlinksldjump" highlightClick="1"/>
          </p:cNvPr>
          <p:cNvSpPr/>
          <p:nvPr/>
        </p:nvSpPr>
        <p:spPr>
          <a:xfrm>
            <a:off x="6223513" y="5982464"/>
            <a:ext cx="1237129" cy="74490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71062" y="199869"/>
            <a:ext cx="1110932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0981" y="2844700"/>
            <a:ext cx="56459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Cloud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402213" y="1972149"/>
            <a:ext cx="56459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60450" y="292681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8207" y="201591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97522" y="367552"/>
            <a:ext cx="10229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phép tính biến đổi sau đây, phép biến đổi nào không là phân tích đa thức thành nhân tử.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37390"/>
              </p:ext>
            </p:extLst>
          </p:nvPr>
        </p:nvGraphicFramePr>
        <p:xfrm>
          <a:off x="983202" y="2036882"/>
          <a:ext cx="44815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273040" imgH="266400" progId="Equation.DSMT4">
                  <p:embed/>
                </p:oleObj>
              </mc:Choice>
              <mc:Fallback>
                <p:oleObj name="Equation" r:id="rId15" imgW="2273040" imgH="266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202" y="2036882"/>
                        <a:ext cx="4481513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628004"/>
              </p:ext>
            </p:extLst>
          </p:nvPr>
        </p:nvGraphicFramePr>
        <p:xfrm>
          <a:off x="6811487" y="2053060"/>
          <a:ext cx="29654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498320" imgH="266400" progId="Equation.DSMT4">
                  <p:embed/>
                </p:oleObj>
              </mc:Choice>
              <mc:Fallback>
                <p:oleObj name="Equation" r:id="rId17" imgW="149832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487" y="2053060"/>
                        <a:ext cx="2965450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90811"/>
              </p:ext>
            </p:extLst>
          </p:nvPr>
        </p:nvGraphicFramePr>
        <p:xfrm>
          <a:off x="1166166" y="2910648"/>
          <a:ext cx="3038475" cy="61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777680" imgH="266400" progId="Equation.DSMT4">
                  <p:embed/>
                </p:oleObj>
              </mc:Choice>
              <mc:Fallback>
                <p:oleObj name="Equation" r:id="rId19" imgW="1777680" imgH="266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166" y="2910648"/>
                        <a:ext cx="3038475" cy="61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19825"/>
              </p:ext>
            </p:extLst>
          </p:nvPr>
        </p:nvGraphicFramePr>
        <p:xfrm>
          <a:off x="6811487" y="2901663"/>
          <a:ext cx="2365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193760" imgH="266400" progId="Equation.DSMT4">
                  <p:embed/>
                </p:oleObj>
              </mc:Choice>
              <mc:Fallback>
                <p:oleObj name="Equation" r:id="rId21" imgW="1193760" imgH="266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487" y="2901663"/>
                        <a:ext cx="2365375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4129" y="199869"/>
            <a:ext cx="1196788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</a:p>
        </p:txBody>
      </p:sp>
      <p:sp>
        <p:nvSpPr>
          <p:cNvPr id="44" name="Rectangle 4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335659"/>
              </p:ext>
            </p:extLst>
          </p:nvPr>
        </p:nvGraphicFramePr>
        <p:xfrm>
          <a:off x="1781175" y="1995488"/>
          <a:ext cx="2351088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06360" imgH="266400" progId="Equation.DSMT4">
                  <p:embed/>
                </p:oleObj>
              </mc:Choice>
              <mc:Fallback>
                <p:oleObj name="Equation" r:id="rId15" imgW="120636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1995488"/>
                        <a:ext cx="2351088" cy="639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8201"/>
            <a:ext cx="253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59621"/>
              </p:ext>
            </p:extLst>
          </p:nvPr>
        </p:nvGraphicFramePr>
        <p:xfrm>
          <a:off x="6994525" y="2033588"/>
          <a:ext cx="237331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18960" imgH="266400" progId="Equation.DSMT4">
                  <p:embed/>
                </p:oleObj>
              </mc:Choice>
              <mc:Fallback>
                <p:oleObj name="Equation" r:id="rId17" imgW="121896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525" y="2033588"/>
                        <a:ext cx="2373313" cy="639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968552"/>
              </p:ext>
            </p:extLst>
          </p:nvPr>
        </p:nvGraphicFramePr>
        <p:xfrm>
          <a:off x="2151063" y="2889250"/>
          <a:ext cx="2300287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80800" imgH="266400" progId="Equation.DSMT4">
                  <p:embed/>
                </p:oleObj>
              </mc:Choice>
              <mc:Fallback>
                <p:oleObj name="Equation" r:id="rId19" imgW="118080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2889250"/>
                        <a:ext cx="2300287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015470"/>
              </p:ext>
            </p:extLst>
          </p:nvPr>
        </p:nvGraphicFramePr>
        <p:xfrm>
          <a:off x="6994525" y="2936875"/>
          <a:ext cx="237331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18960" imgH="266400" progId="Equation.DSMT4">
                  <p:embed/>
                </p:oleObj>
              </mc:Choice>
              <mc:Fallback>
                <p:oleObj name="Equation" r:id="rId21" imgW="121896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525" y="2936875"/>
                        <a:ext cx="2373313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110220" y="617257"/>
            <a:ext cx="12277501" cy="646331"/>
            <a:chOff x="1110220" y="617257"/>
            <a:chExt cx="12277501" cy="646331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110220" y="617257"/>
              <a:ext cx="122775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2: Kết quả của phân tích               thành nhân tử                  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6124779"/>
                </p:ext>
              </p:extLst>
            </p:nvPr>
          </p:nvGraphicFramePr>
          <p:xfrm>
            <a:off x="6661150" y="684213"/>
            <a:ext cx="1373188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002960" imgH="342720" progId="Equation.DSMT4">
                    <p:embed/>
                  </p:oleObj>
                </mc:Choice>
                <mc:Fallback>
                  <p:oleObj name="Equation" r:id="rId23" imgW="100296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6661150" y="684213"/>
                          <a:ext cx="1373188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30	CD	ID15 2022CD STT30	0338484311	Đức Tài	CD	W + PPT	tranductai17061995@gmail.com
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</Words>
  <Application>Microsoft Office PowerPoint</Application>
  <PresentationFormat>Widescreen</PresentationFormat>
  <Paragraphs>131</Paragraphs>
  <Slides>29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Calibri</vt:lpstr>
      <vt:lpstr>Arial</vt:lpstr>
      <vt:lpstr>Wingdings 3</vt:lpstr>
      <vt:lpstr>Trebuchet MS</vt:lpstr>
      <vt:lpstr>Times New Roman</vt:lpstr>
      <vt:lpstr>Garamond</vt:lpstr>
      <vt:lpstr>Century Gothic</vt:lpstr>
      <vt:lpstr>Tahoma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Facet</vt:lpstr>
      <vt:lpstr>Wisp</vt:lpstr>
      <vt:lpstr>Organic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2025-05-17T02:24:34Z</dcterms:modified>
</cp:coreProperties>
</file>