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570" r:id="rId3"/>
    <p:sldId id="603" r:id="rId4"/>
    <p:sldId id="282" r:id="rId5"/>
    <p:sldId id="497" r:id="rId6"/>
    <p:sldId id="456" r:id="rId7"/>
    <p:sldId id="590" r:id="rId8"/>
    <p:sldId id="326" r:id="rId9"/>
    <p:sldId id="574" r:id="rId10"/>
    <p:sldId id="483" r:id="rId11"/>
    <p:sldId id="575" r:id="rId12"/>
    <p:sldId id="593" r:id="rId13"/>
    <p:sldId id="594" r:id="rId14"/>
    <p:sldId id="592" r:id="rId15"/>
    <p:sldId id="595" r:id="rId16"/>
    <p:sldId id="596" r:id="rId17"/>
    <p:sldId id="600" r:id="rId18"/>
    <p:sldId id="597" r:id="rId19"/>
    <p:sldId id="601" r:id="rId20"/>
    <p:sldId id="598" r:id="rId21"/>
    <p:sldId id="599" r:id="rId22"/>
    <p:sldId id="602" r:id="rId23"/>
    <p:sldId id="543" r:id="rId24"/>
    <p:sldId id="579" r:id="rId25"/>
    <p:sldId id="576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ismail - [2010]" initials="i-[" lastIdx="10" clrIdx="2">
    <p:extLst>
      <p:ext uri="{19B8F6BF-5375-455C-9EA6-DF929625EA0E}">
        <p15:presenceInfo xmlns:p15="http://schemas.microsoft.com/office/powerpoint/2012/main" userId="ismail - [2010]" providerId="None"/>
      </p:ext>
    </p:extLst>
  </p:cmAuthor>
  <p:cmAuthor id="4" name="Huong Chung" initials="HC" lastIdx="7" clrIdx="3">
    <p:extLst>
      <p:ext uri="{19B8F6BF-5375-455C-9EA6-DF929625EA0E}">
        <p15:presenceInfo xmlns:p15="http://schemas.microsoft.com/office/powerpoint/2012/main" userId="Huong Ch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2023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47" d="100"/>
          <a:sy n="47" d="100"/>
        </p:scale>
        <p:origin x="48" y="4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7-16T05:42:40.813" idx="1">
    <p:pos x="5158" y="61"/>
    <p:text>Bỏ phần này đi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14T08:01:16.289" idx="1">
    <p:pos x="10" y="10"/>
    <p:text>hiệu ứng câu a chưa đúng thứ tự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14T08:03:28.233" idx="3">
    <p:pos x="10" y="10"/>
    <p:text>Nêu rõ hình thức hoạt động nhóm 4 hs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14T08:04:26.651" idx="4">
    <p:pos x="10" y="10"/>
    <p:text>Nêu ró hình thức hoạt động của HS (như file word)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SGK,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kế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hoạch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dạy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thước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thẳng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bảng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phụ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máy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chiếu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phiếu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tập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endParaRPr lang="en-US" sz="2800" dirty="0">
            <a:solidFill>
              <a:schemeClr val="tx1"/>
            </a:solidFill>
          </a:endParaRP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SGK,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sách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tập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thước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thẳng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bảng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nhóm</a:t>
          </a:r>
          <a:endParaRPr lang="en-US" sz="2800" dirty="0">
            <a:solidFill>
              <a:schemeClr val="tx1"/>
            </a:solidFill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25822"/>
          <a:ext cx="6096000" cy="11419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kern="1200" dirty="0"/>
        </a:p>
      </dsp:txBody>
      <dsp:txXfrm>
        <a:off x="55744" y="81566"/>
        <a:ext cx="5984512" cy="1030432"/>
      </dsp:txXfrm>
    </dsp:sp>
    <dsp:sp modelId="{0DFB8EA2-E9F4-4E7D-B5BF-ABC527E44C63}">
      <dsp:nvSpPr>
        <dsp:cNvPr id="0" name=""/>
        <dsp:cNvSpPr/>
      </dsp:nvSpPr>
      <dsp:spPr>
        <a:xfrm>
          <a:off x="0" y="1161540"/>
          <a:ext cx="6096000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SGK,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kế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hoạch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dạy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thước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thẳng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bảng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phụ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máy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chiếu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phiếu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tập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1161540"/>
        <a:ext cx="6096000" cy="1010160"/>
      </dsp:txXfrm>
    </dsp:sp>
    <dsp:sp modelId="{D2408717-B530-41AC-B5CE-E14FAEC5B062}">
      <dsp:nvSpPr>
        <dsp:cNvPr id="0" name=""/>
        <dsp:cNvSpPr/>
      </dsp:nvSpPr>
      <dsp:spPr>
        <a:xfrm>
          <a:off x="0" y="2067209"/>
          <a:ext cx="6096000" cy="11419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kern="1200" dirty="0"/>
        </a:p>
      </dsp:txBody>
      <dsp:txXfrm>
        <a:off x="55744" y="2122953"/>
        <a:ext cx="5984512" cy="1030432"/>
      </dsp:txXfrm>
    </dsp:sp>
    <dsp:sp modelId="{8F3B6D51-6576-4847-95F8-097004C88A78}">
      <dsp:nvSpPr>
        <dsp:cNvPr id="0" name=""/>
        <dsp:cNvSpPr/>
      </dsp:nvSpPr>
      <dsp:spPr>
        <a:xfrm>
          <a:off x="0" y="3313620"/>
          <a:ext cx="6096000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SGK,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sách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tập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thước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thẳng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bảng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nhóm</a:t>
          </a:r>
          <a:endParaRPr lang="en-US" sz="2800" kern="1200" dirty="0">
            <a:solidFill>
              <a:schemeClr val="tx1"/>
            </a:solidFill>
            <a:latin typeface="+mj-lt"/>
          </a:endParaRPr>
        </a:p>
      </dsp:txBody>
      <dsp:txXfrm>
        <a:off x="0" y="3313620"/>
        <a:ext cx="6096000" cy="101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GV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Đvđ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: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biến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đổi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sz="1200" b="1" i="1" smtClean="0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  <m:d>
                      <m:d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thì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đã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phân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nhân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tử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GV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Đvđ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: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biến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đổi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 smtClean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𝒙^𝟐−𝟏𝟎𝒙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i="0" smtClean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𝟐𝒙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(𝟑𝒙−𝟓)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thì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đã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phân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 smtClean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𝒙^𝟐−𝟏𝟎𝒙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nhân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tử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8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8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BE5A3A-290B-4650-8837-C7DF6B09D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AAB943A-05E5-4DBB-9439-4AA9AB58B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37A2A3E-C51E-4812-928F-9F6EDF7D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7793D6-E57D-4A32-9BA2-23F3DF08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8CFE39-66CB-4FC5-B2FF-60BABF3E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4C8E96-EA78-40BF-BDB6-5AD323A5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FAEDDC-B817-4EED-9D53-E7D15904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E5799D-AEA1-46D7-9F99-374B9CA0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E9E9318-9CF6-4ACA-A5CE-86634953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FD000B7-C01C-4DE0-BFB4-7BE0BE31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D6E89E-E412-49B0-BE62-F2EE4A2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81F4A66-C7C1-48F5-AAB5-5A374166A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D16AEB-16D5-42CA-9537-FAD06C88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0061A-2295-4F39-894F-8BF3905A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EAFA22-2B3E-47BF-8F5E-F64F8650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0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761EA5-4D33-4A36-8325-0AFDE806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9285093-E273-47EC-8BFD-2D378C93B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00BCDF-53F2-4681-B896-B97C759BB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86C5409-E40F-4002-9C0B-84C74584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3742CB6-7BBC-4CCA-A49E-F4B0DB85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BB5FB3-9A75-4DFD-82CE-F2954A16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50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5CC030-E22D-4C7E-B82F-6C746FBE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1C16AB-9FFB-4D1E-9898-18C98397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848FA3B-CE27-4FB9-967B-9D7414F8D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3946EAB-6249-4D4C-BE84-13FD26323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CB35F50-BC3C-4EE3-8A42-9DE4B0D93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54FDB98-3C96-4BC5-8100-EFDBD032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E02A3A8-70AB-4CBC-B228-8EE92B60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71F50C4-EB83-47B1-B971-F20016E9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76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D26466-4061-4AEE-A69B-CB196B06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4544B7C-8624-48E3-9CF2-AFFE26A3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1F059B1-CAD6-423E-A9CD-390BFB12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24A03B-D71E-48E8-A1BE-FD13DDD6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6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6476802-3A7D-45C0-A6D8-6AA8567F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B13712D-5B04-4E6A-8A0F-5C289249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A2E22E9-1CDF-4FDC-AAE0-4533882E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1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277932-5BE4-45E5-AC8E-FACA9EA3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281689-A220-4734-AC81-35FC709D0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C09AB8-6206-4767-ADA0-0F5BFE4C7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F5A107-BA2F-4CEF-9B32-74906C30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C10382E-E862-41C1-A96E-11E22F41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D0F9C6B-8592-414D-89CA-B1BFD2E6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0DA8BF-E5D9-46F3-BF21-BD184503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43884FC-7CB4-4A84-8786-D3B218280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92C80B-F672-4040-9ED6-176F3D427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776CA2F-89E0-48FF-B7DB-B7435BE2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80E76E-FA8D-4FBC-BCFF-C35B8797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EBF6CBD-9D8A-44F6-BEBD-EA780CC7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01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D26D3B-4D83-4901-B953-D52E007D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921C6C4-6DBC-4E30-97B6-5A0B683E9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6BC1D8-FBB1-44B4-AD6C-9A98F65D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06A809-2D05-4F49-A350-721D1F61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D31A982-DCE9-4452-B352-F525A3C4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1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8643E9C-D4D0-4C27-9B92-8E7B64182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8D2274-438C-4DFA-AB47-D2EC50A51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6C0C3D-3E8C-4FA2-9C4A-FB6A74AB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C93262-3164-4660-9FF4-3F62E2AF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2037D9B-155D-4BA7-B28F-D052B396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7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7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: 圆角 11"/>
          <p:cNvSpPr/>
          <p:nvPr userDrawn="1"/>
        </p:nvSpPr>
        <p:spPr>
          <a:xfrm>
            <a:off x="483433" y="303976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0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52277" y="64877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718661" y="100489"/>
            <a:ext cx="7612380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52277" y="136265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400350" y="2040258"/>
            <a:ext cx="675000" cy="324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064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BC07D31-4B56-4456-B116-34D42111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194F17A-712D-4687-B4B7-996AFB00A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CCD1E4-6DA5-4A95-A4B6-EECB6CDD6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198DB4-ACDF-494E-933C-55FE66AC6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8B1083-D58F-4699-A741-E7EA53845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hỗ dành sẵn cho Nội dung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1" y="7"/>
            <a:ext cx="7252232" cy="5143493"/>
          </a:xfrm>
          <a:prstGeom prst="rect">
            <a:avLst/>
          </a:prstGeom>
        </p:spPr>
      </p:pic>
      <p:sp>
        <p:nvSpPr>
          <p:cNvPr id="18" name="Rectangle 1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4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Hộp Văn bản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-1" y="717592"/>
            <a:ext cx="91394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  <p:sp>
        <p:nvSpPr>
          <p:cNvPr id="10" name="Hộp Văn bản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-2285" y="1962661"/>
            <a:ext cx="9139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8 (CÁNH DIỀU )</a:t>
            </a:r>
          </a:p>
        </p:txBody>
      </p:sp>
      <p:sp>
        <p:nvSpPr>
          <p:cNvPr id="12" name="Hộp Văn bản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9C44B3-5CCE-402B-9E16-576A3ABE7C3E}"/>
              </a:ext>
            </a:extLst>
          </p:cNvPr>
          <p:cNvSpPr txBox="1"/>
          <p:nvPr/>
        </p:nvSpPr>
        <p:spPr>
          <a:xfrm>
            <a:off x="-2285" y="222914"/>
            <a:ext cx="9141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………….</a:t>
            </a:r>
          </a:p>
        </p:txBody>
      </p:sp>
      <p:sp>
        <p:nvSpPr>
          <p:cNvPr id="2" name="Hộp Văn bản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E80F29-8AF2-FB7F-C275-DBE31A369ED9}"/>
              </a:ext>
            </a:extLst>
          </p:cNvPr>
          <p:cNvSpPr txBox="1"/>
          <p:nvPr/>
        </p:nvSpPr>
        <p:spPr>
          <a:xfrm>
            <a:off x="381959" y="2954931"/>
            <a:ext cx="873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GVSB: Nguyễn 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Hải Yến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849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tử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21FB394-1E20-15CB-01DE-910584668E3C}"/>
                  </a:ext>
                </a:extLst>
              </p:cNvPr>
              <p:cNvSpPr/>
              <p:nvPr/>
            </p:nvSpPr>
            <p:spPr>
              <a:xfrm>
                <a:off x="415408" y="742950"/>
                <a:ext cx="8499992" cy="1088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</a:t>
                </a:r>
                <a:r>
                  <a:rPr lang="en-US" sz="3200" b="1" i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b="1" i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32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−10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21FB394-1E20-15CB-01DE-910584668E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08" y="742950"/>
                <a:ext cx="8499992" cy="1088375"/>
              </a:xfrm>
              <a:prstGeom prst="rect">
                <a:avLst/>
              </a:prstGeom>
              <a:blipFill>
                <a:blip r:embed="rId3"/>
                <a:stretch>
                  <a:fillRect l="-1792" t="-7865" b="-16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609600" y="2343150"/>
                <a:ext cx="4613571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−10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43150"/>
                <a:ext cx="4613571" cy="595932"/>
              </a:xfrm>
              <a:prstGeom prst="rect">
                <a:avLst/>
              </a:prstGeom>
              <a:blipFill>
                <a:blip r:embed="rId4"/>
                <a:stretch>
                  <a:fillRect l="-3303" t="-1530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1FB394-1E20-15CB-01DE-910584668E3C}"/>
              </a:ext>
            </a:extLst>
          </p:cNvPr>
          <p:cNvSpPr/>
          <p:nvPr/>
        </p:nvSpPr>
        <p:spPr>
          <a:xfrm>
            <a:off x="457200" y="1810184"/>
            <a:ext cx="8499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5562600" y="2038350"/>
            <a:ext cx="3772464" cy="22260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609600" y="3181350"/>
            <a:ext cx="8042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(hay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pic>
        <p:nvPicPr>
          <p:cNvPr id="8" name="Picture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001000" y="401955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2" grpId="0"/>
      <p:bldP spid="5" grpId="0"/>
      <p:bldP spid="3" grpId="0" animBg="1"/>
      <p:bldP spid="3" grpId="1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285750"/>
                <a:ext cx="8499992" cy="3441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Ví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dụ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1: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Trong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những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phép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sau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đây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phép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nào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thành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nhân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tử</a:t>
                </a:r>
                <a:endParaRPr lang="en-US" sz="36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−9</m:t>
                    </m:r>
                    <m:sSup>
                      <m:sSup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altLang="zh-CN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+1=</m:t>
                    </m:r>
                    <m:d>
                      <m:d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</m:oMath>
                </a14:m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5750"/>
                <a:ext cx="8499992" cy="3441455"/>
              </a:xfrm>
              <a:prstGeom prst="rect">
                <a:avLst/>
              </a:prstGeom>
              <a:blipFill>
                <a:blip r:embed="rId2"/>
                <a:stretch>
                  <a:fillRect l="-2152" t="-3014" b="-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20000" y="356235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713422"/>
                <a:ext cx="8839200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Phép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−9</m:t>
                    </m:r>
                    <m:sSup>
                      <m:sSupPr>
                        <m:ctrlPr>
                          <a:rPr lang="en-US" altLang="zh-CN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altLang="zh-CN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phân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thành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nhân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tử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vì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phép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đó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đã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viết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−9</m:t>
                    </m:r>
                    <m:sSup>
                      <m:sSupPr>
                        <m:ctrlPr>
                          <a:rPr lang="en-US" altLang="zh-CN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thành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endParaRPr lang="en-US" altLang="zh-CN" sz="30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13422"/>
                <a:ext cx="8839200" cy="1477328"/>
              </a:xfrm>
              <a:prstGeom prst="rect">
                <a:avLst/>
              </a:prstGeom>
              <a:blipFill>
                <a:blip r:embed="rId2"/>
                <a:stretch>
                  <a:fillRect l="-1586" t="-5372" b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28600" y="2038350"/>
                <a:ext cx="87630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Tương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tự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như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trên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phép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:endParaRPr lang="en-US" altLang="zh-CN" sz="30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phân tích đa thức thành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nhân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tử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38350"/>
                <a:ext cx="8763000" cy="1477328"/>
              </a:xfrm>
              <a:prstGeom prst="rect">
                <a:avLst/>
              </a:prstGeom>
              <a:blipFill>
                <a:blip r:embed="rId3"/>
                <a:stretch>
                  <a:fillRect l="-1670" t="-5350" b="-1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304800" y="3304222"/>
                <a:ext cx="88392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c) Phép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14:m>
                  <m:oMath xmlns:m="http://schemas.openxmlformats.org/officeDocument/2006/math">
                    <m:r>
                      <a:rPr lang="en-US" altLang="zh-CN" sz="300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+1=</m:t>
                    </m:r>
                    <m:d>
                      <m:dPr>
                        <m:ctrlP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</m:oMath>
                </a14:m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không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phải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phân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thành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nhân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tử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vì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phép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đó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chỉ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viết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thành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tổng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endParaRPr lang="en-US" altLang="zh-CN" sz="30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04222"/>
                <a:ext cx="8839200" cy="1477328"/>
              </a:xfrm>
              <a:prstGeom prst="rect">
                <a:avLst/>
              </a:prstGeom>
              <a:blipFill>
                <a:blip r:embed="rId4"/>
                <a:stretch>
                  <a:fillRect l="-1586" t="-5372" b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04800" y="285750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Giải</a:t>
            </a:r>
            <a:endParaRPr lang="en-US" altLang="zh-CN" sz="3200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849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zh-CN" altLang="en-US" sz="36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76200" y="96619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vào phân tích đa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28600" y="112395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28600" y="2248585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25)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304800" y="3170932"/>
                <a:ext cx="8534400" cy="1611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170932"/>
                <a:ext cx="8534400" cy="1611852"/>
              </a:xfrm>
              <a:prstGeom prst="rect">
                <a:avLst/>
              </a:prstGeom>
              <a:blipFill>
                <a:blip r:embed="rId2"/>
                <a:stretch>
                  <a:fillRect l="-1786" t="-5283" b="-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72" y="348615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849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zh-CN" altLang="en-US" sz="36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28600" y="13335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25)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304800" y="1657350"/>
                <a:ext cx="8534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57350"/>
                <a:ext cx="8534400" cy="584775"/>
              </a:xfrm>
              <a:prstGeom prst="rect">
                <a:avLst/>
              </a:prstGeom>
              <a:blipFill>
                <a:blip r:embed="rId2"/>
                <a:stretch>
                  <a:fillRect l="-57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28600" y="1037332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381000" y="2266950"/>
                <a:ext cx="63664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66950"/>
                <a:ext cx="6366423" cy="584775"/>
              </a:xfrm>
              <a:prstGeom prst="rect">
                <a:avLst/>
              </a:prstGeom>
              <a:blipFill>
                <a:blip r:embed="rId3"/>
                <a:stretch>
                  <a:fillRect l="-2490" t="-14583" r="-153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381000" y="2812018"/>
                <a:ext cx="63327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12018"/>
                <a:ext cx="6332759" cy="584775"/>
              </a:xfrm>
              <a:prstGeom prst="rect">
                <a:avLst/>
              </a:prstGeom>
              <a:blipFill>
                <a:blip r:embed="rId4"/>
                <a:stretch>
                  <a:fillRect l="-2505" t="-14583" r="-1541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9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7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52400" y="-1905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25)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304800" y="971550"/>
                <a:ext cx="8534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−9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49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81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71550"/>
                <a:ext cx="8534400" cy="584775"/>
              </a:xfrm>
              <a:prstGeom prst="rect">
                <a:avLst/>
              </a:prstGeom>
              <a:blipFill>
                <a:blip r:embed="rId2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20000" y="356235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28600" y="-19050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52400" y="361950"/>
                <a:ext cx="9448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−9=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61950"/>
                <a:ext cx="9448800" cy="584775"/>
              </a:xfrm>
              <a:prstGeom prst="rect">
                <a:avLst/>
              </a:prstGeom>
              <a:blipFill>
                <a:blip r:embed="rId2"/>
                <a:stretch>
                  <a:fillRect l="-161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76200" y="3333750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52400" y="895350"/>
                <a:ext cx="9296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49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−81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95350"/>
                <a:ext cx="9296400" cy="584775"/>
              </a:xfrm>
              <a:prstGeom prst="rect">
                <a:avLst/>
              </a:prstGeom>
              <a:blipFill>
                <a:blip r:embed="rId3"/>
                <a:stretch>
                  <a:fillRect l="-163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52400" y="1885950"/>
                <a:ext cx="9296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85950"/>
                <a:ext cx="9296400" cy="584775"/>
              </a:xfrm>
              <a:prstGeom prst="rect">
                <a:avLst/>
              </a:prstGeom>
              <a:blipFill>
                <a:blip r:embed="rId4"/>
                <a:stretch>
                  <a:fillRect l="-163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590800" y="1377375"/>
                <a:ext cx="43137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−9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+9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377375"/>
                <a:ext cx="4313745" cy="584775"/>
              </a:xfrm>
              <a:prstGeom prst="rect">
                <a:avLst/>
              </a:prstGeom>
              <a:blipFill>
                <a:blip r:embed="rId5"/>
                <a:stretch>
                  <a:fillRect t="-15625" r="-254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057400" y="2964418"/>
                <a:ext cx="49042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964418"/>
                <a:ext cx="4904228" cy="584775"/>
              </a:xfrm>
              <a:prstGeom prst="rect">
                <a:avLst/>
              </a:prstGeom>
              <a:blipFill>
                <a:blip r:embed="rId6"/>
                <a:stretch>
                  <a:fillRect t="-14583" r="-2239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981200" y="2387084"/>
                <a:ext cx="57401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.1+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87084"/>
                <a:ext cx="574016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42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2" grpId="0"/>
      <p:bldP spid="3" grpId="0"/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304800" y="1047750"/>
                <a:ext cx="85344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     b)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125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   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27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47750"/>
                <a:ext cx="8534400" cy="1077218"/>
              </a:xfrm>
              <a:prstGeom prst="rect">
                <a:avLst/>
              </a:prstGeom>
              <a:blipFill>
                <a:blip r:embed="rId2"/>
                <a:stretch>
                  <a:fillRect l="-1786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28600" y="20419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25)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72" y="348615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03055" y="57150"/>
            <a:ext cx="992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52400" y="361950"/>
                <a:ext cx="9448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61950"/>
                <a:ext cx="9448800" cy="584775"/>
              </a:xfrm>
              <a:prstGeom prst="rect">
                <a:avLst/>
              </a:prstGeom>
              <a:blipFill>
                <a:blip r:embed="rId2"/>
                <a:stretch>
                  <a:fillRect l="-161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303055" y="895350"/>
                <a:ext cx="86885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55" y="895350"/>
                <a:ext cx="868854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-458946" y="1428750"/>
                <a:ext cx="899334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946" y="1428750"/>
                <a:ext cx="899334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457200" y="1885950"/>
                <a:ext cx="65549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85950"/>
                <a:ext cx="6554945" cy="584775"/>
              </a:xfrm>
              <a:prstGeom prst="rect">
                <a:avLst/>
              </a:prstGeom>
              <a:blipFill>
                <a:blip r:embed="rId5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28599" y="2369225"/>
                <a:ext cx="86106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125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2369225"/>
                <a:ext cx="8610601" cy="584775"/>
              </a:xfrm>
              <a:prstGeom prst="rect">
                <a:avLst/>
              </a:prstGeom>
              <a:blipFill>
                <a:blip r:embed="rId6"/>
                <a:stretch>
                  <a:fillRect l="-176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3960653" y="2825175"/>
                <a:ext cx="922194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25−5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653" y="2825175"/>
                <a:ext cx="9221947" cy="584775"/>
              </a:xfrm>
              <a:prstGeom prst="rect">
                <a:avLst/>
              </a:prstGeom>
              <a:blipFill>
                <a:blip r:embed="rId7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28600" y="3434775"/>
                <a:ext cx="8915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34775"/>
                <a:ext cx="8915400" cy="584775"/>
              </a:xfrm>
              <a:prstGeom prst="rect">
                <a:avLst/>
              </a:prstGeom>
              <a:blipFill>
                <a:blip r:embed="rId8"/>
                <a:stretch>
                  <a:fillRect l="-1778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219200" y="3891975"/>
                <a:ext cx="8305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891975"/>
                <a:ext cx="83058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590800" y="4412218"/>
                <a:ext cx="55204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9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3200" dirty="0"/>
              </a:p>
            </p:txBody>
          </p:sp>
        </mc:Choice>
        <mc:Fallback xmlns="">
          <p:sp>
            <p:nvSpPr>
              <p:cNvPr id="11" name="Rectangle 10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412218"/>
                <a:ext cx="5520422" cy="584775"/>
              </a:xfrm>
              <a:prstGeom prst="rect">
                <a:avLst/>
              </a:prstGeom>
              <a:blipFill>
                <a:blip r:embed="rId10"/>
                <a:stretch>
                  <a:fillRect t="-15625" r="-11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8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8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 descr="OPL20U25GSXzBJYl68kk8uQGfFKzs7yb1M4KJWUiLk6ZEvGF+qCIPSnY57AbBFCvTW$15.2023.9$9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11611636"/>
              </p:ext>
            </p:extLst>
          </p:nvPr>
        </p:nvGraphicFramePr>
        <p:xfrm>
          <a:off x="2590800" y="666750"/>
          <a:ext cx="6096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817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76200" y="57150"/>
            <a:ext cx="89154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52400" y="1669018"/>
            <a:ext cx="5086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1a, b, d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26)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28600" y="2190750"/>
                <a:ext cx="9120125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90750"/>
                <a:ext cx="9120125" cy="1077218"/>
              </a:xfrm>
              <a:prstGeom prst="rect">
                <a:avLst/>
              </a:prstGeom>
              <a:blipFill>
                <a:blip r:embed="rId2"/>
                <a:stretch>
                  <a:fillRect l="-1738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20000" y="356235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03055" y="175320"/>
            <a:ext cx="992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381000" y="597277"/>
                <a:ext cx="84730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−2.2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97277"/>
                <a:ext cx="8473089" cy="584775"/>
              </a:xfrm>
              <a:prstGeom prst="rect">
                <a:avLst/>
              </a:prstGeom>
              <a:blipFill>
                <a:blip r:embed="rId2"/>
                <a:stretch>
                  <a:fillRect l="-1872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4036855" y="1150025"/>
                <a:ext cx="65549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55" y="1150025"/>
                <a:ext cx="6554945" cy="584775"/>
              </a:xfrm>
              <a:prstGeom prst="rect">
                <a:avLst/>
              </a:prstGeom>
              <a:blipFill>
                <a:blip r:embed="rId3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380999" y="1694587"/>
                <a:ext cx="847308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1694587"/>
                <a:ext cx="8473089" cy="584775"/>
              </a:xfrm>
              <a:prstGeom prst="rect">
                <a:avLst/>
              </a:prstGeom>
              <a:blipFill>
                <a:blip r:embed="rId4"/>
                <a:stretch>
                  <a:fillRect l="-179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752600" y="2161223"/>
                <a:ext cx="7543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+3.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+3.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161223"/>
                <a:ext cx="7543800" cy="584775"/>
              </a:xfrm>
              <a:prstGeom prst="rect">
                <a:avLst/>
              </a:prstGeom>
              <a:blipFill>
                <a:blip r:embed="rId5"/>
                <a:stretch>
                  <a:fillRect t="-14737" r="-3476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457200" y="2743021"/>
                <a:ext cx="8610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3021"/>
                <a:ext cx="8610600" cy="584775"/>
              </a:xfrm>
              <a:prstGeom prst="rect">
                <a:avLst/>
              </a:prstGeom>
              <a:blipFill>
                <a:blip r:embed="rId6"/>
                <a:stretch>
                  <a:fillRect l="-176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772144" y="3333750"/>
                <a:ext cx="652425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144" y="3333750"/>
                <a:ext cx="652425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286000" y="3891975"/>
                <a:ext cx="6781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891975"/>
                <a:ext cx="67818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895600" y="4425375"/>
                <a:ext cx="40348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425375"/>
                <a:ext cx="4034822" cy="584775"/>
              </a:xfrm>
              <a:prstGeom prst="rect">
                <a:avLst/>
              </a:prstGeom>
              <a:blipFill>
                <a:blip r:embed="rId9"/>
                <a:stretch>
                  <a:fillRect t="-15625" r="-287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6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86362" y="133350"/>
            <a:ext cx="7228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28600" y="615375"/>
                <a:ext cx="7495322" cy="115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=27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15375"/>
                <a:ext cx="7495322" cy="1154162"/>
              </a:xfrm>
              <a:prstGeom prst="rect">
                <a:avLst/>
              </a:prstGeom>
              <a:blipFill>
                <a:blip r:embed="rId2"/>
                <a:stretch>
                  <a:fillRect l="-2116" t="-7407" r="-1139" b="-16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03055" y="1733550"/>
            <a:ext cx="992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560850" y="2331988"/>
                <a:ext cx="85035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Ta có :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𝑥𝑦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50" y="2331988"/>
                <a:ext cx="8503546" cy="584775"/>
              </a:xfrm>
              <a:prstGeom prst="rect">
                <a:avLst/>
              </a:prstGeom>
              <a:blipFill>
                <a:blip r:embed="rId3"/>
                <a:stretch>
                  <a:fillRect l="-1792" t="-14737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20000" y="-19050"/>
            <a:ext cx="1524000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533400" y="2844790"/>
                <a:ext cx="8229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44790"/>
                <a:ext cx="8229600" cy="584775"/>
              </a:xfrm>
              <a:prstGeom prst="rect">
                <a:avLst/>
              </a:prstGeom>
              <a:blipFill>
                <a:blip r:embed="rId5"/>
                <a:stretch>
                  <a:fillRect l="-1926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438530" y="3975110"/>
                <a:ext cx="9220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[3.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+1]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8.</a:t>
                </a: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30" y="3975110"/>
                <a:ext cx="9220200" cy="584775"/>
              </a:xfrm>
              <a:prstGeom prst="rect">
                <a:avLst/>
              </a:prstGeom>
              <a:blipFill>
                <a:blip r:embed="rId6"/>
                <a:stretch>
                  <a:fillRect l="-172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457200" y="3409950"/>
                <a:ext cx="9067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Ta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=27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09950"/>
                <a:ext cx="9067800" cy="584775"/>
              </a:xfrm>
              <a:prstGeom prst="rect">
                <a:avLst/>
              </a:prstGeom>
              <a:blipFill>
                <a:blip r:embed="rId7"/>
                <a:stretch>
                  <a:fillRect l="-168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13335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52400" y="742950"/>
            <a:ext cx="88392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58617"/>
            <a:ext cx="2327672" cy="23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7"/>
            <a:ext cx="2271617" cy="1061829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93265" y="1863382"/>
            <a:ext cx="173133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3600" dirty="0"/>
          </a:p>
        </p:txBody>
      </p:sp>
      <p:pic>
        <p:nvPicPr>
          <p:cNvPr id="6" name="Hình ảnh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285750"/>
                <a:ext cx="849999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Tính</a:t>
                </a: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Hãy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dự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đoán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cách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viết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5750"/>
                <a:ext cx="8499992" cy="1569660"/>
              </a:xfrm>
              <a:prstGeom prst="rect">
                <a:avLst/>
              </a:prstGeom>
              <a:blipFill>
                <a:blip r:embed="rId2"/>
                <a:stretch>
                  <a:fillRect l="-1793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762000" y="2485132"/>
                <a:ext cx="849999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9" name="TextBox 8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85132"/>
                <a:ext cx="8499992" cy="584775"/>
              </a:xfrm>
              <a:prstGeom prst="rect">
                <a:avLst/>
              </a:prstGeom>
              <a:blipFill>
                <a:blip r:embed="rId3"/>
                <a:stretch>
                  <a:fillRect l="-179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762000" y="3562350"/>
                <a:ext cx="7696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62350"/>
                <a:ext cx="7696200" cy="584775"/>
              </a:xfrm>
              <a:prstGeom prst="rect">
                <a:avLst/>
              </a:prstGeom>
              <a:blipFill>
                <a:blip r:embed="rId4"/>
                <a:stretch>
                  <a:fillRect l="-197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81000" y="1962150"/>
            <a:ext cx="1374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lời</a:t>
            </a:r>
            <a:endParaRPr lang="en-US" sz="3200" b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990600" y="3116818"/>
                <a:ext cx="47069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3200" dirty="0">
                        <a:latin typeface="Times New Roman" panose="020206030504050203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−10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116818"/>
                <a:ext cx="4706994" cy="584775"/>
              </a:xfrm>
              <a:prstGeom prst="rect">
                <a:avLst/>
              </a:prstGeom>
              <a:blipFill>
                <a:blip r:embed="rId5"/>
                <a:stretch>
                  <a:fillRect t="-14583" r="-2202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066800" y="4183618"/>
                <a:ext cx="45018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−10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183618"/>
                <a:ext cx="4501810" cy="584775"/>
              </a:xfrm>
              <a:prstGeom prst="rect">
                <a:avLst/>
              </a:prstGeom>
              <a:blipFill>
                <a:blip r:embed="rId6"/>
                <a:stretch>
                  <a:fillRect l="-338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6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" y="1786216"/>
            <a:ext cx="749444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HẰNG ĐẲNG THỨC VÀO PHÂN TÍCH ĐA THỨC THÀNH NHÂN TỬ </a:t>
            </a:r>
          </a:p>
        </p:txBody>
      </p:sp>
      <p:sp>
        <p:nvSpPr>
          <p:cNvPr id="6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230831" y="1234362"/>
            <a:ext cx="1351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</p:txBody>
      </p:sp>
      <p:sp>
        <p:nvSpPr>
          <p:cNvPr id="7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262667" y="636342"/>
            <a:ext cx="575106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</a:p>
        </p:txBody>
      </p:sp>
      <p:sp>
        <p:nvSpPr>
          <p:cNvPr id="8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340638" y="143647"/>
            <a:ext cx="234423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</a:p>
        </p:txBody>
      </p:sp>
      <p:sp>
        <p:nvSpPr>
          <p:cNvPr id="9" name="Hình chữ nhật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33549" y="4277612"/>
            <a:ext cx="1759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28600" y="97155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17794</TotalTime>
  <Words>1143</Words>
  <Application>Microsoft Office PowerPoint</Application>
  <PresentationFormat>On-screen Show (16:9)</PresentationFormat>
  <Paragraphs>118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思源黑体 Heavy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TGPM</cp:lastModifiedBy>
  <cp:revision>328</cp:revision>
  <dcterms:created xsi:type="dcterms:W3CDTF">2021-07-22T17:31:00Z</dcterms:created>
  <dcterms:modified xsi:type="dcterms:W3CDTF">2025-05-17T02:14:37Z</dcterms:modified>
</cp:coreProperties>
</file>