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31"/>
  </p:notesMasterIdLst>
  <p:sldIdLst>
    <p:sldId id="388" r:id="rId4"/>
    <p:sldId id="570" r:id="rId5"/>
    <p:sldId id="281" r:id="rId6"/>
    <p:sldId id="282" r:id="rId7"/>
    <p:sldId id="497" r:id="rId8"/>
    <p:sldId id="456" r:id="rId9"/>
    <p:sldId id="326" r:id="rId10"/>
    <p:sldId id="1181" r:id="rId11"/>
    <p:sldId id="574" r:id="rId12"/>
    <p:sldId id="1161" r:id="rId13"/>
    <p:sldId id="286" r:id="rId14"/>
    <p:sldId id="288" r:id="rId15"/>
    <p:sldId id="484" r:id="rId16"/>
    <p:sldId id="392" r:id="rId17"/>
    <p:sldId id="1183" r:id="rId18"/>
    <p:sldId id="1172" r:id="rId19"/>
    <p:sldId id="1173" r:id="rId20"/>
    <p:sldId id="1174" r:id="rId21"/>
    <p:sldId id="1175" r:id="rId22"/>
    <p:sldId id="1176" r:id="rId23"/>
    <p:sldId id="1177" r:id="rId24"/>
    <p:sldId id="543" r:id="rId25"/>
    <p:sldId id="579" r:id="rId26"/>
    <p:sldId id="1178" r:id="rId27"/>
    <p:sldId id="1179" r:id="rId28"/>
    <p:sldId id="1180" r:id="rId29"/>
    <p:sldId id="268" r:id="rId3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>
    <p:extLst>
      <p:ext uri="{19B8F6BF-5375-455C-9EA6-DF929625EA0E}">
        <p15:presenceInfo xmlns:p15="http://schemas.microsoft.com/office/powerpoint/2012/main" userId="Thuan Nguyen Thi My" providerId="None"/>
      </p:ext>
    </p:extLst>
  </p:cmAuthor>
  <p:cmAuthor id="2" name="ADMIN" initials="A" lastIdx="2" clrIdx="1"/>
  <p:cmAuthor id="3" name="DELL" initials="D" lastIdx="24" clrIdx="2">
    <p:extLst>
      <p:ext uri="{19B8F6BF-5375-455C-9EA6-DF929625EA0E}">
        <p15:presenceInfo xmlns:p15="http://schemas.microsoft.com/office/powerpoint/2012/main" userId="DELL" providerId="None"/>
      </p:ext>
    </p:extLst>
  </p:cmAuthor>
  <p:cmAuthor id="4" name="Nguyễn Thị Hồng Hạnh" initials="NTHH" lastIdx="4" clrIdx="3">
    <p:extLst>
      <p:ext uri="{19B8F6BF-5375-455C-9EA6-DF929625EA0E}">
        <p15:presenceInfo xmlns:p15="http://schemas.microsoft.com/office/powerpoint/2012/main" userId="S::nguyenthihonghanh@thcshvn.edu.vn::3f86c0c2-e6c3-4977-b823-f3f7b9df70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128DE"/>
    <a:srgbClr val="02023C"/>
    <a:srgbClr val="DE4654"/>
    <a:srgbClr val="8BCD43"/>
    <a:srgbClr val="54304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>
      <p:cViewPr varScale="1">
        <p:scale>
          <a:sx n="47" d="100"/>
          <a:sy n="47" d="100"/>
        </p:scale>
        <p:origin x="48" y="4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7-17T13:51:48.756" idx="8">
    <p:pos x="10" y="10"/>
    <p:text>Chữ các câu nên bằng nhau sẽ đẹp hơn về mặt thẩm mĩ</p:text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6C867-5640-4890-9BBB-DBBB33C62E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595FF9-7F13-4589-ADB1-A98CFA417FE8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kumimoji="0" lang="en-US" altLang="en-US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32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32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27BC0A-A89C-479E-B8CD-C46EF1DB42D9}" type="parTrans" cxnId="{98EF93F6-9645-42BA-9EDE-0684263968A6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D8AE83-6358-42AE-B439-0EFC9D377ED1}" type="sibTrans" cxnId="{98EF93F6-9645-42BA-9EDE-0684263968A6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A0ABAF-B23C-4736-AEB9-5FAE681D07FA}">
      <dgm:prSet phldrT="[Text]" custT="1"/>
      <dgm:spPr/>
      <dgm:t>
        <a:bodyPr/>
        <a:lstStyle/>
        <a:p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SGK,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dạy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phụ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4464D3-94BC-4791-92AF-D4DDB39C3B1A}" type="parTrans" cxnId="{8424536B-BE7E-4427-8F9D-11FD9E33F2D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21D020-C3B9-4ABB-A06B-CC452B865337}" type="sibTrans" cxnId="{8424536B-BE7E-4427-8F9D-11FD9E33F2D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33AAEF-2BF8-4EBB-A3B1-62835B5C81BF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7C755C-0A39-4BCA-B05A-04B6066CC9B9}" type="parTrans" cxnId="{114F78D7-52EA-4C98-83EA-2E3113FBAE6C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81B1FB-67E6-4DD3-8927-4689A7E10F68}" type="sibTrans" cxnId="{114F78D7-52EA-4C98-83EA-2E3113FBAE6C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4E6F5A-9DD3-4463-B617-DAC4CB1475BA}">
      <dgm:prSet phldrT="[Text]" custT="1"/>
      <dgm:spPr/>
      <dgm:t>
        <a:bodyPr/>
        <a:lstStyle/>
        <a:p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SGK,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527A9CE6-AF4E-472F-AD59-A231136EB5D9}" type="parTrans" cxnId="{D4D75E30-4B78-4946-8E43-D2A67A5959C0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E0876E-E618-456F-81E9-FBAA95CF7E2B}" type="sibTrans" cxnId="{D4D75E30-4B78-4946-8E43-D2A67A5959C0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F0A97A-EDF1-4C47-8ECB-5F5F6A8E456D}" type="pres">
      <dgm:prSet presAssocID="{E1A6C867-5640-4890-9BBB-DBBB33C62E0E}" presName="linear" presStyleCnt="0">
        <dgm:presLayoutVars>
          <dgm:animLvl val="lvl"/>
          <dgm:resizeHandles val="exact"/>
        </dgm:presLayoutVars>
      </dgm:prSet>
      <dgm:spPr/>
    </dgm:pt>
    <dgm:pt modelId="{E5C9E7A5-AF2E-4D50-8726-C7D64A106B64}" type="pres">
      <dgm:prSet presAssocID="{8E595FF9-7F13-4589-ADB1-A98CFA417FE8}" presName="parentText" presStyleLbl="node1" presStyleIdx="0" presStyleCnt="2" custLinFactNeighborY="614">
        <dgm:presLayoutVars>
          <dgm:chMax val="0"/>
          <dgm:bulletEnabled val="1"/>
        </dgm:presLayoutVars>
      </dgm:prSet>
      <dgm:spPr/>
    </dgm:pt>
    <dgm:pt modelId="{0DFB8EA2-E9F4-4E7D-B5BF-ABC527E44C63}" type="pres">
      <dgm:prSet presAssocID="{8E595FF9-7F13-4589-ADB1-A98CFA417FE8}" presName="childText" presStyleLbl="revTx" presStyleIdx="0" presStyleCnt="2" custLinFactNeighborX="-7500" custLinFactNeighborY="-1624">
        <dgm:presLayoutVars>
          <dgm:bulletEnabled val="1"/>
        </dgm:presLayoutVars>
      </dgm:prSet>
      <dgm:spPr/>
    </dgm:pt>
    <dgm:pt modelId="{D2408717-B530-41AC-B5CE-E14FAEC5B062}" type="pres">
      <dgm:prSet presAssocID="{3B33AAEF-2BF8-4EBB-A3B1-62835B5C81BF}" presName="parentText" presStyleLbl="node1" presStyleIdx="1" presStyleCnt="2" custLinFactNeighborY="-10344">
        <dgm:presLayoutVars>
          <dgm:chMax val="0"/>
          <dgm:bulletEnabled val="1"/>
        </dgm:presLayoutVars>
      </dgm:prSet>
      <dgm:spPr/>
    </dgm:pt>
    <dgm:pt modelId="{8F3B6D51-6576-4847-95F8-097004C88A78}" type="pres">
      <dgm:prSet presAssocID="{3B33AAEF-2BF8-4EBB-A3B1-62835B5C81B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2ACFD60D-ABB2-4145-BA35-09A5FD91CFF0}" type="presOf" srcId="{8E595FF9-7F13-4589-ADB1-A98CFA417FE8}" destId="{E5C9E7A5-AF2E-4D50-8726-C7D64A106B64}" srcOrd="0" destOrd="0" presId="urn:microsoft.com/office/officeart/2005/8/layout/vList2"/>
    <dgm:cxn modelId="{3A28E52C-05AC-464F-BC2C-AE5BA1C059F0}" type="presOf" srcId="{E1A6C867-5640-4890-9BBB-DBBB33C62E0E}" destId="{EBF0A97A-EDF1-4C47-8ECB-5F5F6A8E456D}" srcOrd="0" destOrd="0" presId="urn:microsoft.com/office/officeart/2005/8/layout/vList2"/>
    <dgm:cxn modelId="{D4D75E30-4B78-4946-8E43-D2A67A5959C0}" srcId="{3B33AAEF-2BF8-4EBB-A3B1-62835B5C81BF}" destId="{704E6F5A-9DD3-4463-B617-DAC4CB1475BA}" srcOrd="0" destOrd="0" parTransId="{527A9CE6-AF4E-472F-AD59-A231136EB5D9}" sibTransId="{3EE0876E-E618-456F-81E9-FBAA95CF7E2B}"/>
    <dgm:cxn modelId="{99C0CA34-B0CB-444B-8AAD-810CD5D103FE}" type="presOf" srcId="{ECA0ABAF-B23C-4736-AEB9-5FAE681D07FA}" destId="{0DFB8EA2-E9F4-4E7D-B5BF-ABC527E44C63}" srcOrd="0" destOrd="0" presId="urn:microsoft.com/office/officeart/2005/8/layout/vList2"/>
    <dgm:cxn modelId="{FD09A55E-6FC0-4B08-8C11-21482B1E3979}" type="presOf" srcId="{3B33AAEF-2BF8-4EBB-A3B1-62835B5C81BF}" destId="{D2408717-B530-41AC-B5CE-E14FAEC5B062}" srcOrd="0" destOrd="0" presId="urn:microsoft.com/office/officeart/2005/8/layout/vList2"/>
    <dgm:cxn modelId="{8424536B-BE7E-4427-8F9D-11FD9E33F2DF}" srcId="{8E595FF9-7F13-4589-ADB1-A98CFA417FE8}" destId="{ECA0ABAF-B23C-4736-AEB9-5FAE681D07FA}" srcOrd="0" destOrd="0" parTransId="{A44464D3-94BC-4791-92AF-D4DDB39C3B1A}" sibTransId="{C021D020-C3B9-4ABB-A06B-CC452B865337}"/>
    <dgm:cxn modelId="{114F78D7-52EA-4C98-83EA-2E3113FBAE6C}" srcId="{E1A6C867-5640-4890-9BBB-DBBB33C62E0E}" destId="{3B33AAEF-2BF8-4EBB-A3B1-62835B5C81BF}" srcOrd="1" destOrd="0" parTransId="{887C755C-0A39-4BCA-B05A-04B6066CC9B9}" sibTransId="{8A81B1FB-67E6-4DD3-8927-4689A7E10F68}"/>
    <dgm:cxn modelId="{31096CDC-920C-4489-BD01-670DA5CE15D5}" type="presOf" srcId="{704E6F5A-9DD3-4463-B617-DAC4CB1475BA}" destId="{8F3B6D51-6576-4847-95F8-097004C88A78}" srcOrd="0" destOrd="0" presId="urn:microsoft.com/office/officeart/2005/8/layout/vList2"/>
    <dgm:cxn modelId="{98EF93F6-9645-42BA-9EDE-0684263968A6}" srcId="{E1A6C867-5640-4890-9BBB-DBBB33C62E0E}" destId="{8E595FF9-7F13-4589-ADB1-A98CFA417FE8}" srcOrd="0" destOrd="0" parTransId="{B327BC0A-A89C-479E-B8CD-C46EF1DB42D9}" sibTransId="{41D8AE83-6358-42AE-B439-0EFC9D377ED1}"/>
    <dgm:cxn modelId="{9F1AFFF0-E33D-4DC7-B3E7-D911C79A7F1A}" type="presParOf" srcId="{EBF0A97A-EDF1-4C47-8ECB-5F5F6A8E456D}" destId="{E5C9E7A5-AF2E-4D50-8726-C7D64A106B64}" srcOrd="0" destOrd="0" presId="urn:microsoft.com/office/officeart/2005/8/layout/vList2"/>
    <dgm:cxn modelId="{88644A3A-F668-480A-850D-C179F4F6DD3A}" type="presParOf" srcId="{EBF0A97A-EDF1-4C47-8ECB-5F5F6A8E456D}" destId="{0DFB8EA2-E9F4-4E7D-B5BF-ABC527E44C63}" srcOrd="1" destOrd="0" presId="urn:microsoft.com/office/officeart/2005/8/layout/vList2"/>
    <dgm:cxn modelId="{6C8D77FC-A446-430E-A02D-DAFAB5B7BD9F}" type="presParOf" srcId="{EBF0A97A-EDF1-4C47-8ECB-5F5F6A8E456D}" destId="{D2408717-B530-41AC-B5CE-E14FAEC5B062}" srcOrd="2" destOrd="0" presId="urn:microsoft.com/office/officeart/2005/8/layout/vList2"/>
    <dgm:cxn modelId="{91D390D9-0792-4B7E-8561-3CDA6BC8385E}" type="presParOf" srcId="{EBF0A97A-EDF1-4C47-8ECB-5F5F6A8E456D}" destId="{8F3B6D51-6576-4847-95F8-097004C88A7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9E7A5-AF2E-4D50-8726-C7D64A106B64}">
      <dsp:nvSpPr>
        <dsp:cNvPr id="0" name=""/>
        <dsp:cNvSpPr/>
      </dsp:nvSpPr>
      <dsp:spPr>
        <a:xfrm>
          <a:off x="0" y="11988"/>
          <a:ext cx="6096000" cy="102960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32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32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32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32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261" y="62249"/>
        <a:ext cx="5995478" cy="929078"/>
      </dsp:txXfrm>
    </dsp:sp>
    <dsp:sp modelId="{0DFB8EA2-E9F4-4E7D-B5BF-ABC527E44C63}">
      <dsp:nvSpPr>
        <dsp:cNvPr id="0" name=""/>
        <dsp:cNvSpPr/>
      </dsp:nvSpPr>
      <dsp:spPr>
        <a:xfrm>
          <a:off x="0" y="1016479"/>
          <a:ext cx="6096000" cy="1366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SGK,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dạy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phụ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016479"/>
        <a:ext cx="6096000" cy="1366200"/>
      </dsp:txXfrm>
    </dsp:sp>
    <dsp:sp modelId="{D2408717-B530-41AC-B5CE-E14FAEC5B062}">
      <dsp:nvSpPr>
        <dsp:cNvPr id="0" name=""/>
        <dsp:cNvSpPr/>
      </dsp:nvSpPr>
      <dsp:spPr>
        <a:xfrm>
          <a:off x="0" y="2305186"/>
          <a:ext cx="6096000" cy="102960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261" y="2355447"/>
        <a:ext cx="5995478" cy="929078"/>
      </dsp:txXfrm>
    </dsp:sp>
    <dsp:sp modelId="{8F3B6D51-6576-4847-95F8-097004C88A78}">
      <dsp:nvSpPr>
        <dsp:cNvPr id="0" name=""/>
        <dsp:cNvSpPr/>
      </dsp:nvSpPr>
      <dsp:spPr>
        <a:xfrm>
          <a:off x="0" y="3429000"/>
          <a:ext cx="6096000" cy="910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SGK,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0" y="3429000"/>
        <a:ext cx="6096000" cy="910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94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54934-FCBF-4660-8362-3D71B6304E5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059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54934-FCBF-4660-8362-3D71B6304E5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65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54934-FCBF-4660-8362-3D71B6304E5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3868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54934-FCBF-4660-8362-3D71B6304E5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5622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791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54934-FCBF-4660-8362-3D71B6304E5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78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55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15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54934-FCBF-4660-8362-3D71B6304E5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23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916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54934-FCBF-4660-8362-3D71B6304E5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19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54934-FCBF-4660-8362-3D71B6304E5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17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54934-FCBF-4660-8362-3D71B6304E5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45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54934-FCBF-4660-8362-3D71B6304E5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629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94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7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97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6BE5A3A-290B-4650-8837-C7DF6B09D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AAB943A-05E5-4DBB-9439-4AA9AB58B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37A2A3E-C51E-4812-928F-9F6EDF7D6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7793D6-E57D-4A32-9BA2-23F3DF086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58CFE39-66CB-4FC5-B2FF-60BABF3EF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68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84C8E96-EA78-40BF-BDB6-5AD323A5C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1FAEDDC-B817-4EED-9D53-E7D15904C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7E5799D-AEA1-46D7-9F99-374B9CA01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E9E9318-9CF6-4ACA-A5CE-86634953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FD000B7-C01C-4DE0-BFB4-7BE0BE314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53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1D6E89E-E412-49B0-BE62-F2EE4A2B2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81F4A66-C7C1-48F5-AAB5-5A374166A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CD16AEB-16D5-42CA-9537-FAD06C886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110061A-2295-4F39-894F-8BF3905A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EAFA22-2B3E-47BF-8F5E-F64F86509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02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761EA5-4D33-4A36-8325-0AFDE8063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9285093-E273-47EC-8BFD-2D378C93B7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200BCDF-53F2-4681-B896-B97C759BB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6C5409-E40F-4002-9C0B-84C74584F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3742CB6-7BBC-4CCA-A49E-F4B0DB855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4BB5FB3-9A75-4DFD-82CE-F2954A164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504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5CC030-E22D-4C7E-B82F-6C746FBEE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A1C16AB-9FFB-4D1E-9898-18C983971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848FA3B-CE27-4FB9-967B-9D7414F8D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3946EAB-6249-4D4C-BE84-13FD263232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CB35F50-BC3C-4EE3-8A42-9DE4B0D930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54FDB98-3C96-4BC5-8100-EFDBD032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E02A3A8-70AB-4CBC-B228-8EE92B606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71F50C4-EB83-47B1-B971-F20016E98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976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DD26466-4061-4AEE-A69B-CB196B06D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4544B7C-8624-48E3-9CF2-AFFE26A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1F059B1-CAD6-423E-A9CD-390BFB122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24A03B-D71E-48E8-A1BE-FD13DDD60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063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6476802-3A7D-45C0-A6D8-6AA8567F3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B13712D-5B04-4E6A-8A0F-5C2892499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A2E22E9-1CDF-4FDC-AAE0-4533882ED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17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C277932-5BE4-45E5-AC8E-FACA9EA33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7281689-A220-4734-AC81-35FC709D0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1C09AB8-6206-4767-ADA0-0F5BFE4C7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DF5A107-BA2F-4CEF-9B32-74906C309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C10382E-E862-41C1-A96E-11E22F413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D0F9C6B-8592-414D-89CA-B1BFD2E63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7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96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00DA8BF-E5D9-46F3-BF21-BD1845030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C43884FC-7CB4-4A84-8786-D3B218280D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292C80B-F672-4040-9ED6-176F3D4277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776CA2F-89E0-48FF-B7DB-B7435BE2E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580E76E-FA8D-4FBC-BCFF-C35B87976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EBF6CBD-9D8A-44F6-BEBD-EA780CC7C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015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6D26D3B-4D83-4901-B953-D52E007DF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921C6C4-6DBC-4E30-97B6-5A0B683E9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76BC1D8-FBB1-44B4-AD6C-9A98F65D0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106A809-2D05-4F49-A350-721D1F61D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D31A982-DCE9-4452-B352-F525A3C40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91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8643E9C-D4D0-4C27-9B92-8E7B641828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8D2274-438C-4DFA-AB47-D2EC50A510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F6C0C3D-3E8C-4FA2-9C4A-FB6A74AB6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2C93262-3164-4660-9FF4-3F62E2AFF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2037D9B-155D-4BA7-B28F-D052B396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271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55607" y="200029"/>
            <a:ext cx="8432786" cy="4743443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: 圆角 11"/>
          <p:cNvSpPr/>
          <p:nvPr userDrawn="1"/>
        </p:nvSpPr>
        <p:spPr>
          <a:xfrm>
            <a:off x="483433" y="303976"/>
            <a:ext cx="8139659" cy="449958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0" name="矩形: 圆角 59"/>
          <p:cNvSpPr/>
          <p:nvPr userDrawn="1"/>
        </p:nvSpPr>
        <p:spPr>
          <a:xfrm>
            <a:off x="530276" y="342860"/>
            <a:ext cx="8046000" cy="4428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52277" y="648773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718661" y="100489"/>
            <a:ext cx="7612380" cy="46101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52277" y="136265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8400350" y="2040258"/>
            <a:ext cx="675000" cy="324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8373350" y="2781143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8373350" y="349502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8373350" y="4208914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0642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3499"/>
            <a:ext cx="7772400" cy="386357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14750"/>
            <a:ext cx="64008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C9C6-F58A-4B30-918C-D752EA154800}" type="datetime1">
              <a:rPr lang="vi-VN" smtClean="0"/>
              <a:t>17/05/2025</a:t>
            </a:fld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vi-VN"/>
              <a:t>Đoàn Anh Báu</a:t>
            </a:r>
          </a:p>
        </p:txBody>
      </p:sp>
    </p:spTree>
    <p:extLst>
      <p:ext uri="{BB962C8B-B14F-4D97-AF65-F5344CB8AC3E}">
        <p14:creationId xmlns:p14="http://schemas.microsoft.com/office/powerpoint/2010/main" val="185097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9522"/>
          </a:xfrm>
          <a:blipFill>
            <a:blip r:embed="rId2"/>
            <a:tile tx="0" ty="0" sx="100000" sy="100000" flip="none" algn="tl"/>
          </a:blipFill>
          <a:ln w="57150">
            <a:solidFill>
              <a:schemeClr val="tx2">
                <a:lumMod val="40000"/>
                <a:lumOff val="60000"/>
              </a:schemeClr>
            </a:solidFill>
          </a:ln>
        </p:spPr>
        <p:txBody>
          <a:bodyPr/>
          <a:lstStyle>
            <a:lvl1pPr>
              <a:defRPr sz="2100"/>
            </a:lvl1pPr>
          </a:lstStyle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C9C6-F58A-4B30-918C-D752EA154800}" type="datetime1">
              <a:rPr lang="vi-VN" smtClean="0"/>
              <a:t>17/05/2025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Đoàn Anh Báu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89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028701"/>
            <a:ext cx="7772400" cy="1878806"/>
          </a:xfrm>
        </p:spPr>
        <p:txBody>
          <a:bodyPr anchor="b"/>
          <a:lstStyle>
            <a:lvl1pPr algn="ctr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051573"/>
            <a:ext cx="7772400" cy="848915"/>
          </a:xfrm>
        </p:spPr>
        <p:txBody>
          <a:bodyPr anchor="t"/>
          <a:lstStyle>
            <a:lvl1pPr marL="0" indent="0" algn="ctr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C9C6-F58A-4B30-918C-D752EA154800}" type="datetime1">
              <a:rPr lang="vi-VN" smtClean="0"/>
              <a:t>17/05/2025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Đoàn Anh Báu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  <p:sp>
        <p:nvSpPr>
          <p:cNvPr id="7" name="Oval 6"/>
          <p:cNvSpPr/>
          <p:nvPr/>
        </p:nvSpPr>
        <p:spPr>
          <a:xfrm>
            <a:off x="4495800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4695825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4296729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06895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C9C6-F58A-4B30-918C-D752EA154800}" type="datetime1">
              <a:rPr lang="vi-VN" smtClean="0"/>
              <a:t>17/05/2025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Đoàn Anh Báu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200150"/>
            <a:ext cx="4041648" cy="3394710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7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4040188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1" y="1200150"/>
            <a:ext cx="4041775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C9C6-F58A-4B30-918C-D752EA154800}" type="datetime1">
              <a:rPr lang="vi-VN" smtClean="0"/>
              <a:t>17/05/2025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Đoàn Anh Báu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1659636"/>
            <a:ext cx="4041648" cy="2935224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1659637"/>
            <a:ext cx="4041648" cy="2934890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67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C9C6-F58A-4B30-918C-D752EA154800}" type="datetime1">
              <a:rPr lang="vi-VN" smtClean="0"/>
              <a:t>17/05/2025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Đoàn Anh Báu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810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319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C9C6-F58A-4B30-918C-D752EA154800}" type="datetime1">
              <a:rPr lang="vi-VN" smtClean="0"/>
              <a:t>17/05/2025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Đoàn Anh Báu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39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8" y="200025"/>
            <a:ext cx="3008313" cy="1571625"/>
          </a:xfrm>
        </p:spPr>
        <p:txBody>
          <a:bodyPr anchor="b"/>
          <a:lstStyle>
            <a:lvl1pPr algn="ctr">
              <a:lnSpc>
                <a:spcPct val="100000"/>
              </a:lnSpc>
              <a:defRPr sz="21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8" y="204789"/>
            <a:ext cx="499586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8" y="1828801"/>
            <a:ext cx="3008313" cy="276582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C9C6-F58A-4B30-918C-D752EA154800}" type="datetime1">
              <a:rPr lang="vi-VN" smtClean="0"/>
              <a:t>17/05/2025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Đoàn Anh Báu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711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171450"/>
            <a:ext cx="5711824" cy="671513"/>
          </a:xfrm>
        </p:spPr>
        <p:txBody>
          <a:bodyPr anchor="b"/>
          <a:lstStyle>
            <a:lvl1pPr algn="ctr">
              <a:lnSpc>
                <a:spcPct val="100000"/>
              </a:lnSpc>
              <a:defRPr sz="2100" b="0"/>
            </a:lvl1pPr>
          </a:lstStyle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7" y="857250"/>
            <a:ext cx="6054724" cy="3405783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vi-VN"/>
              <a:t>Bấm biểu tượng để thêm hình ảnh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357688"/>
            <a:ext cx="5711824" cy="40005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C9C6-F58A-4B30-918C-D752EA154800}" type="datetime1">
              <a:rPr lang="vi-VN" smtClean="0"/>
              <a:t>17/05/2025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Đoàn Anh Báu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648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C9C6-F58A-4B30-918C-D752EA154800}" type="datetime1">
              <a:rPr lang="vi-VN" smtClean="0"/>
              <a:t>17/05/2025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Đoàn Anh Báu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501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C9C6-F58A-4B30-918C-D752EA154800}" type="datetime1">
              <a:rPr lang="vi-VN" smtClean="0"/>
              <a:t>17/05/2025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Đoàn Anh Báu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057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46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59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23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5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17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09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8DDCE-A2E0-4ED5-91D6-A39DA716103D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1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BC07D31-4B56-4456-B116-34D421119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194F17A-712D-4687-B4B7-996AFB00A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8CCD1E4-6DA5-4A95-A4B6-EECB6CDD60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9C4D9-BB03-4C0C-9630-F5D180F654E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198DB4-ACDF-494E-933C-55FE66AC6A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8B1083-D58F-4699-A741-E7EA53845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70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195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4767264"/>
            <a:ext cx="2085975" cy="273844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E575C9C6-F58A-4B30-918C-D752EA154800}" type="datetime1">
              <a:rPr lang="vi-VN" smtClean="0"/>
              <a:t>17/05/2025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4767264"/>
            <a:ext cx="2847975" cy="273844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vi-VN"/>
              <a:t>Đoàn Anh Báu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9" y="4767264"/>
            <a:ext cx="561975" cy="273844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  <p:sp>
        <p:nvSpPr>
          <p:cNvPr id="7" name="Oval 6"/>
          <p:cNvSpPr/>
          <p:nvPr/>
        </p:nvSpPr>
        <p:spPr>
          <a:xfrm>
            <a:off x="8457761" y="4874538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685800" rtl="0" eaLnBrk="1" latinLnBrk="0" hangingPunct="1"/>
            <a:endParaRPr lang="en-US" sz="135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20" y="4874538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366923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  <p:txStyles>
    <p:titleStyle>
      <a:lvl1pPr algn="ctr" defTabSz="685800" rtl="0" eaLnBrk="1" latinLnBrk="0" hangingPunct="1">
        <a:lnSpc>
          <a:spcPts val="4350"/>
        </a:lnSpc>
        <a:spcBef>
          <a:spcPct val="0"/>
        </a:spcBef>
        <a:buNone/>
        <a:defRPr sz="3000" b="1" kern="1200">
          <a:solidFill>
            <a:srgbClr val="FF0000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Courier New" pitchFamily="49" charset="0"/>
        <a:buChar char="o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Courier New" pitchFamily="49" charset="0"/>
        <a:buChar char="o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Courier New" pitchFamily="49" charset="0"/>
        <a:buChar char="o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Courier New" pitchFamily="49" charset="0"/>
        <a:buChar char="o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image" Target="../media/image4.jpeg"/><Relationship Id="rId12" Type="http://schemas.openxmlformats.org/officeDocument/2006/relationships/image" Target="../media/image9.png"/><Relationship Id="rId17" Type="http://schemas.microsoft.com/office/2007/relationships/hdphoto" Target="../media/hdphoto1.wdp"/><Relationship Id="rId2" Type="http://schemas.openxmlformats.org/officeDocument/2006/relationships/tags" Target="../tags/tag2.xml"/><Relationship Id="rId16" Type="http://schemas.openxmlformats.org/officeDocument/2006/relationships/image" Target="../media/image13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8.jpg"/><Relationship Id="rId5" Type="http://schemas.openxmlformats.org/officeDocument/2006/relationships/tags" Target="../tags/tag5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38.emf"/><Relationship Id="rId18" Type="http://schemas.openxmlformats.org/officeDocument/2006/relationships/oleObject" Target="../embeddings/oleObject8.bin"/><Relationship Id="rId26" Type="http://schemas.openxmlformats.org/officeDocument/2006/relationships/oleObject" Target="../embeddings/oleObject12.bin"/><Relationship Id="rId3" Type="http://schemas.openxmlformats.org/officeDocument/2006/relationships/image" Target="../media/image33.png"/><Relationship Id="rId21" Type="http://schemas.openxmlformats.org/officeDocument/2006/relationships/image" Target="../media/image42.emf"/><Relationship Id="rId7" Type="http://schemas.openxmlformats.org/officeDocument/2006/relationships/image" Target="../media/image35.e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40.emf"/><Relationship Id="rId25" Type="http://schemas.openxmlformats.org/officeDocument/2006/relationships/image" Target="../media/image44.wmf"/><Relationship Id="rId2" Type="http://schemas.openxmlformats.org/officeDocument/2006/relationships/notesSlide" Target="../notesSlides/notesSlide5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29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7.emf"/><Relationship Id="rId24" Type="http://schemas.openxmlformats.org/officeDocument/2006/relationships/oleObject" Target="../embeddings/oleObject11.bin"/><Relationship Id="rId5" Type="http://schemas.openxmlformats.org/officeDocument/2006/relationships/image" Target="../media/image34.emf"/><Relationship Id="rId15" Type="http://schemas.openxmlformats.org/officeDocument/2006/relationships/image" Target="../media/image39.emf"/><Relationship Id="rId23" Type="http://schemas.openxmlformats.org/officeDocument/2006/relationships/image" Target="../media/image43.emf"/><Relationship Id="rId28" Type="http://schemas.openxmlformats.org/officeDocument/2006/relationships/oleObject" Target="../embeddings/oleObject13.bin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41.emf"/><Relationship Id="rId31" Type="http://schemas.openxmlformats.org/officeDocument/2006/relationships/image" Target="../media/image47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6.emf"/><Relationship Id="rId14" Type="http://schemas.openxmlformats.org/officeDocument/2006/relationships/oleObject" Target="../embeddings/oleObject6.bin"/><Relationship Id="rId22" Type="http://schemas.openxmlformats.org/officeDocument/2006/relationships/oleObject" Target="../embeddings/oleObject10.bin"/><Relationship Id="rId27" Type="http://schemas.openxmlformats.org/officeDocument/2006/relationships/image" Target="../media/image45.emf"/><Relationship Id="rId30" Type="http://schemas.openxmlformats.org/officeDocument/2006/relationships/oleObject" Target="../embeddings/oleObject14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16.bin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9.w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image" Target="../media/image30.png"/><Relationship Id="rId7" Type="http://schemas.openxmlformats.org/officeDocument/2006/relationships/image" Target="../media/image54.emf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56.wmf"/><Relationship Id="rId5" Type="http://schemas.openxmlformats.org/officeDocument/2006/relationships/image" Target="../media/image53.emf"/><Relationship Id="rId10" Type="http://schemas.openxmlformats.org/officeDocument/2006/relationships/oleObject" Target="../embeddings/oleObject20.bin"/><Relationship Id="rId4" Type="http://schemas.openxmlformats.org/officeDocument/2006/relationships/oleObject" Target="../embeddings/oleObject17.bin"/><Relationship Id="rId9" Type="http://schemas.openxmlformats.org/officeDocument/2006/relationships/image" Target="../media/image55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comments" Target="../comments/comment1.xml"/><Relationship Id="rId3" Type="http://schemas.openxmlformats.org/officeDocument/2006/relationships/image" Target="../media/image30.png"/><Relationship Id="rId7" Type="http://schemas.openxmlformats.org/officeDocument/2006/relationships/image" Target="../media/image59.emf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61.emf"/><Relationship Id="rId5" Type="http://schemas.openxmlformats.org/officeDocument/2006/relationships/image" Target="../media/image58.wmf"/><Relationship Id="rId10" Type="http://schemas.openxmlformats.org/officeDocument/2006/relationships/oleObject" Target="../embeddings/oleObject24.bin"/><Relationship Id="rId4" Type="http://schemas.openxmlformats.org/officeDocument/2006/relationships/oleObject" Target="../embeddings/oleObject21.bin"/><Relationship Id="rId9" Type="http://schemas.openxmlformats.org/officeDocument/2006/relationships/image" Target="../media/image60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13" Type="http://schemas.openxmlformats.org/officeDocument/2006/relationships/oleObject" Target="../embeddings/oleObject29.bin"/><Relationship Id="rId3" Type="http://schemas.openxmlformats.org/officeDocument/2006/relationships/image" Target="../media/image30.png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67.wm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wmf"/><Relationship Id="rId11" Type="http://schemas.openxmlformats.org/officeDocument/2006/relationships/oleObject" Target="../embeddings/oleObject28.bin"/><Relationship Id="rId5" Type="http://schemas.openxmlformats.org/officeDocument/2006/relationships/oleObject" Target="../embeddings/oleObject25.bin"/><Relationship Id="rId15" Type="http://schemas.openxmlformats.org/officeDocument/2006/relationships/oleObject" Target="../embeddings/oleObject30.bin"/><Relationship Id="rId10" Type="http://schemas.openxmlformats.org/officeDocument/2006/relationships/image" Target="../media/image66.wmf"/><Relationship Id="rId4" Type="http://schemas.openxmlformats.org/officeDocument/2006/relationships/image" Target="../media/image63.png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68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3" Type="http://schemas.openxmlformats.org/officeDocument/2006/relationships/image" Target="../media/image70.png"/><Relationship Id="rId7" Type="http://schemas.openxmlformats.org/officeDocument/2006/relationships/image" Target="../media/image72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2.bin"/><Relationship Id="rId11" Type="http://schemas.openxmlformats.org/officeDocument/2006/relationships/image" Target="../media/image74.wmf"/><Relationship Id="rId5" Type="http://schemas.openxmlformats.org/officeDocument/2006/relationships/image" Target="../media/image71.wmf"/><Relationship Id="rId10" Type="http://schemas.openxmlformats.org/officeDocument/2006/relationships/oleObject" Target="../embeddings/oleObject34.bin"/><Relationship Id="rId4" Type="http://schemas.openxmlformats.org/officeDocument/2006/relationships/oleObject" Target="../embeddings/oleObject31.bin"/><Relationship Id="rId9" Type="http://schemas.openxmlformats.org/officeDocument/2006/relationships/image" Target="../media/image73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6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6.bin"/><Relationship Id="rId5" Type="http://schemas.openxmlformats.org/officeDocument/2006/relationships/image" Target="../media/image75.wmf"/><Relationship Id="rId4" Type="http://schemas.openxmlformats.org/officeDocument/2006/relationships/oleObject" Target="../embeddings/oleObject35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13" Type="http://schemas.openxmlformats.org/officeDocument/2006/relationships/image" Target="../media/image81.wmf"/><Relationship Id="rId3" Type="http://schemas.openxmlformats.org/officeDocument/2006/relationships/image" Target="../media/image70.png"/><Relationship Id="rId7" Type="http://schemas.openxmlformats.org/officeDocument/2006/relationships/image" Target="../media/image78.wmf"/><Relationship Id="rId12" Type="http://schemas.openxmlformats.org/officeDocument/2006/relationships/oleObject" Target="../embeddings/oleObject41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8.bin"/><Relationship Id="rId11" Type="http://schemas.openxmlformats.org/officeDocument/2006/relationships/image" Target="../media/image80.wmf"/><Relationship Id="rId5" Type="http://schemas.openxmlformats.org/officeDocument/2006/relationships/image" Target="../media/image77.wmf"/><Relationship Id="rId15" Type="http://schemas.openxmlformats.org/officeDocument/2006/relationships/image" Target="../media/image82.wmf"/><Relationship Id="rId10" Type="http://schemas.openxmlformats.org/officeDocument/2006/relationships/oleObject" Target="../embeddings/oleObject40.bin"/><Relationship Id="rId4" Type="http://schemas.openxmlformats.org/officeDocument/2006/relationships/oleObject" Target="../embeddings/oleObject37.bin"/><Relationship Id="rId9" Type="http://schemas.openxmlformats.org/officeDocument/2006/relationships/image" Target="../media/image79.wmf"/><Relationship Id="rId14" Type="http://schemas.openxmlformats.org/officeDocument/2006/relationships/oleObject" Target="../embeddings/oleObject42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13" Type="http://schemas.openxmlformats.org/officeDocument/2006/relationships/image" Target="../media/image87.wmf"/><Relationship Id="rId3" Type="http://schemas.openxmlformats.org/officeDocument/2006/relationships/image" Target="../media/image70.png"/><Relationship Id="rId7" Type="http://schemas.openxmlformats.org/officeDocument/2006/relationships/image" Target="../media/image84.emf"/><Relationship Id="rId12" Type="http://schemas.openxmlformats.org/officeDocument/2006/relationships/oleObject" Target="../embeddings/oleObject47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4.bin"/><Relationship Id="rId11" Type="http://schemas.openxmlformats.org/officeDocument/2006/relationships/image" Target="../media/image86.wmf"/><Relationship Id="rId5" Type="http://schemas.openxmlformats.org/officeDocument/2006/relationships/image" Target="../media/image83.wmf"/><Relationship Id="rId10" Type="http://schemas.openxmlformats.org/officeDocument/2006/relationships/oleObject" Target="../embeddings/oleObject46.bin"/><Relationship Id="rId4" Type="http://schemas.openxmlformats.org/officeDocument/2006/relationships/oleObject" Target="../embeddings/oleObject43.bin"/><Relationship Id="rId9" Type="http://schemas.openxmlformats.org/officeDocument/2006/relationships/image" Target="../media/image85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.bin"/><Relationship Id="rId3" Type="http://schemas.openxmlformats.org/officeDocument/2006/relationships/image" Target="../media/image89.wmf"/><Relationship Id="rId7" Type="http://schemas.openxmlformats.org/officeDocument/2006/relationships/image" Target="../media/image91.wmf"/><Relationship Id="rId2" Type="http://schemas.openxmlformats.org/officeDocument/2006/relationships/oleObject" Target="../embeddings/oleObject48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0.bin"/><Relationship Id="rId5" Type="http://schemas.openxmlformats.org/officeDocument/2006/relationships/image" Target="../media/image90.wmf"/><Relationship Id="rId4" Type="http://schemas.openxmlformats.org/officeDocument/2006/relationships/oleObject" Target="../embeddings/oleObject49.bin"/><Relationship Id="rId9" Type="http://schemas.openxmlformats.org/officeDocument/2006/relationships/image" Target="../media/image92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7" Type="http://schemas.openxmlformats.org/officeDocument/2006/relationships/image" Target="../media/image94.wmf"/><Relationship Id="rId2" Type="http://schemas.openxmlformats.org/officeDocument/2006/relationships/oleObject" Target="../embeddings/oleObject48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3.bin"/><Relationship Id="rId5" Type="http://schemas.openxmlformats.org/officeDocument/2006/relationships/image" Target="../media/image93.emf"/><Relationship Id="rId4" Type="http://schemas.openxmlformats.org/officeDocument/2006/relationships/oleObject" Target="../embeddings/oleObject52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7.bin"/><Relationship Id="rId13" Type="http://schemas.openxmlformats.org/officeDocument/2006/relationships/image" Target="../media/image100.wmf"/><Relationship Id="rId3" Type="http://schemas.openxmlformats.org/officeDocument/2006/relationships/image" Target="../media/image95.wmf"/><Relationship Id="rId7" Type="http://schemas.openxmlformats.org/officeDocument/2006/relationships/image" Target="../media/image97.wmf"/><Relationship Id="rId12" Type="http://schemas.openxmlformats.org/officeDocument/2006/relationships/oleObject" Target="../embeddings/oleObject59.bin"/><Relationship Id="rId2" Type="http://schemas.openxmlformats.org/officeDocument/2006/relationships/oleObject" Target="../embeddings/oleObject54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6.bin"/><Relationship Id="rId11" Type="http://schemas.openxmlformats.org/officeDocument/2006/relationships/image" Target="../media/image99.wmf"/><Relationship Id="rId5" Type="http://schemas.openxmlformats.org/officeDocument/2006/relationships/image" Target="../media/image96.wmf"/><Relationship Id="rId10" Type="http://schemas.openxmlformats.org/officeDocument/2006/relationships/oleObject" Target="../embeddings/oleObject58.bin"/><Relationship Id="rId4" Type="http://schemas.openxmlformats.org/officeDocument/2006/relationships/oleObject" Target="../embeddings/oleObject55.bin"/><Relationship Id="rId9" Type="http://schemas.openxmlformats.org/officeDocument/2006/relationships/image" Target="../media/image98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2.bin"/><Relationship Id="rId3" Type="http://schemas.openxmlformats.org/officeDocument/2006/relationships/image" Target="../media/image97.wmf"/><Relationship Id="rId7" Type="http://schemas.openxmlformats.org/officeDocument/2006/relationships/image" Target="../media/image102.wmf"/><Relationship Id="rId2" Type="http://schemas.openxmlformats.org/officeDocument/2006/relationships/oleObject" Target="../embeddings/oleObject56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61.bin"/><Relationship Id="rId11" Type="http://schemas.openxmlformats.org/officeDocument/2006/relationships/image" Target="../media/image104.wmf"/><Relationship Id="rId5" Type="http://schemas.openxmlformats.org/officeDocument/2006/relationships/image" Target="../media/image101.wmf"/><Relationship Id="rId10" Type="http://schemas.openxmlformats.org/officeDocument/2006/relationships/oleObject" Target="../embeddings/oleObject63.bin"/><Relationship Id="rId4" Type="http://schemas.openxmlformats.org/officeDocument/2006/relationships/oleObject" Target="../embeddings/oleObject60.bin"/><Relationship Id="rId9" Type="http://schemas.openxmlformats.org/officeDocument/2006/relationships/image" Target="../media/image103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23.png"/><Relationship Id="rId3" Type="http://schemas.openxmlformats.org/officeDocument/2006/relationships/image" Target="../media/image16.jpeg"/><Relationship Id="rId7" Type="http://schemas.openxmlformats.org/officeDocument/2006/relationships/image" Target="../media/image18.jpe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21.png"/><Relationship Id="rId5" Type="http://schemas.openxmlformats.org/officeDocument/2006/relationships/image" Target="../media/image17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B6E1182-5CF9-4F61-BA09-B9038CB34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596" y="677793"/>
            <a:ext cx="3771900" cy="3771900"/>
          </a:xfrm>
          <a:prstGeom prst="rect">
            <a:avLst/>
          </a:prstGeom>
          <a:noFill/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Kiểu 3D 2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11A9B8-C231-42EE-8C8A-77C2125188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2449" y="1148154"/>
            <a:ext cx="3071553" cy="2654987"/>
          </a:xfrm>
          <a:prstGeom prst="rect">
            <a:avLst/>
          </a:prstGeom>
        </p:spPr>
      </p:pic>
      <p:pic>
        <p:nvPicPr>
          <p:cNvPr id="29" name="Kiểu 3D 2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D9D7C27-8297-4D42-87BC-EFC80D81AE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2866" y="1117203"/>
            <a:ext cx="1735395" cy="3449758"/>
          </a:xfrm>
          <a:prstGeom prst="rect">
            <a:avLst/>
          </a:prstGeom>
        </p:spPr>
      </p:pic>
      <p:sp>
        <p:nvSpPr>
          <p:cNvPr id="2" name="Rectangle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15A13F-D977-4FC1-A84F-88E225677C5C}"/>
              </a:ext>
            </a:extLst>
          </p:cNvPr>
          <p:cNvSpPr/>
          <p:nvPr/>
        </p:nvSpPr>
        <p:spPr>
          <a:xfrm>
            <a:off x="1804842" y="1840858"/>
            <a:ext cx="5508022" cy="90024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elaxedModerately"/>
            <a:lightRig rig="balanced" dir="t">
              <a:rot lat="0" lon="0" rev="8700000"/>
            </a:lightRig>
          </a:scene3d>
          <a:sp3d extrusionH="120650">
            <a:bevelT w="254000" h="139700" prst="relaxedInset"/>
            <a:bevelB w="114300" prst="relaxedInset"/>
          </a:sp3d>
        </p:spPr>
        <p:txBody>
          <a:bodyPr wrap="square" lIns="68580" tIns="34290" rIns="68580" bIns="34290">
            <a:spAutoFit/>
            <a:scene3d>
              <a:camera prst="perspectiveRelaxedModerately"/>
              <a:lightRig rig="harsh" dir="t"/>
            </a:scene3d>
            <a:sp3d extrusionH="95250" contourW="12700" prstMaterial="matte">
              <a:bevelT w="107950" h="12700" prst="relaxedInset"/>
              <a:bevelB w="38100" h="38100" prst="relaxedInset"/>
              <a:extrusionClr>
                <a:srgbClr val="FF0000"/>
              </a:extrusionClr>
              <a:contourClr>
                <a:srgbClr val="00B0F0"/>
              </a:contourClr>
            </a:sp3d>
          </a:bodyPr>
          <a:lstStyle/>
          <a:p>
            <a:pPr algn="ctr"/>
            <a:r>
              <a:rPr lang="en-US" sz="2700" b="1" dirty="0">
                <a:ln/>
                <a:solidFill>
                  <a:srgbClr val="00B05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</a:t>
            </a:r>
          </a:p>
          <a:p>
            <a:pPr algn="ctr"/>
            <a:r>
              <a:rPr lang="en-US" sz="2700" b="1" dirty="0">
                <a:ln/>
                <a:solidFill>
                  <a:srgbClr val="00B05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</a:t>
            </a:r>
          </a:p>
        </p:txBody>
      </p:sp>
      <p:pic>
        <p:nvPicPr>
          <p:cNvPr id="59" name="Picture 5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0C106F-26B5-48F7-8E0F-57C4F9A982A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8451" r="27500" b="5983"/>
          <a:stretch/>
        </p:blipFill>
        <p:spPr>
          <a:xfrm>
            <a:off x="1746748" y="11096"/>
            <a:ext cx="2864252" cy="5151011"/>
          </a:xfrm>
          <a:prstGeom prst="rect">
            <a:avLst/>
          </a:prstGeom>
        </p:spPr>
      </p:pic>
      <p:pic>
        <p:nvPicPr>
          <p:cNvPr id="60" name="Picture 5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5864932-B8B3-4E1D-9E99-9C1C43252A9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8451" r="27500" b="5952"/>
          <a:stretch/>
        </p:blipFill>
        <p:spPr>
          <a:xfrm flipH="1">
            <a:off x="4488179" y="14795"/>
            <a:ext cx="2870669" cy="5185937"/>
          </a:xfrm>
          <a:prstGeom prst="rect">
            <a:avLst/>
          </a:prstGeom>
        </p:spPr>
      </p:pic>
      <p:pic>
        <p:nvPicPr>
          <p:cNvPr id="61" name="Picture 6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296E49-08BF-46C2-AD46-E8609ADF2A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3" y="14795"/>
            <a:ext cx="1815629" cy="5141657"/>
          </a:xfrm>
          <a:prstGeom prst="rect">
            <a:avLst/>
          </a:prstGeom>
        </p:spPr>
      </p:pic>
      <p:pic>
        <p:nvPicPr>
          <p:cNvPr id="62" name="Picture 6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0C204BC-F941-482E-9DBF-5C0E26D24E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108" y="924"/>
            <a:ext cx="1794092" cy="5141657"/>
          </a:xfrm>
          <a:prstGeom prst="rect">
            <a:avLst/>
          </a:prstGeom>
        </p:spPr>
      </p:pic>
      <p:pic>
        <p:nvPicPr>
          <p:cNvPr id="63" name="Picture 6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62D0F6-D62D-42D8-86AE-12227C453AF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/>
        </p:blipFill>
        <p:spPr>
          <a:xfrm>
            <a:off x="-10787" y="-116215"/>
            <a:ext cx="1423059" cy="2914650"/>
          </a:xfrm>
          <a:prstGeom prst="rect">
            <a:avLst/>
          </a:prstGeom>
        </p:spPr>
      </p:pic>
      <p:pic>
        <p:nvPicPr>
          <p:cNvPr id="64" name="Picture 6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66D1676-4DC8-463A-B0A2-A385A36FE2D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/>
        </p:blipFill>
        <p:spPr>
          <a:xfrm flipH="1">
            <a:off x="7661052" y="-128344"/>
            <a:ext cx="1495979" cy="2914650"/>
          </a:xfrm>
          <a:prstGeom prst="rect">
            <a:avLst/>
          </a:prstGeom>
        </p:spPr>
      </p:pic>
      <p:pic>
        <p:nvPicPr>
          <p:cNvPr id="65" name="PA_图片 31">
            <a:extLst>
              <a:ext uri="{FF2B5EF4-FFF2-40B4-BE49-F238E27FC236}">
                <a16:creationId xmlns:a16="http://schemas.microsoft.com/office/drawing/2014/main" id="{86AC9B00-0FE8-4BA6-8816-2013257BC99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2042">
            <a:off x="7263253" y="2338888"/>
            <a:ext cx="2663792" cy="1699597"/>
          </a:xfrm>
          <a:prstGeom prst="rect">
            <a:avLst/>
          </a:prstGeom>
        </p:spPr>
      </p:pic>
      <p:pic>
        <p:nvPicPr>
          <p:cNvPr id="66" name="PA_图片 4">
            <a:extLst>
              <a:ext uri="{FF2B5EF4-FFF2-40B4-BE49-F238E27FC236}">
                <a16:creationId xmlns:a16="http://schemas.microsoft.com/office/drawing/2014/main" id="{D32E4FF0-05F2-477A-A810-8B67EA88303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t="15136" b="37127"/>
          <a:stretch/>
        </p:blipFill>
        <p:spPr>
          <a:xfrm flipH="1">
            <a:off x="4043154" y="4316573"/>
            <a:ext cx="5086350" cy="869364"/>
          </a:xfrm>
          <a:prstGeom prst="rect">
            <a:avLst/>
          </a:prstGeom>
        </p:spPr>
      </p:pic>
      <p:pic>
        <p:nvPicPr>
          <p:cNvPr id="67" name="PA_图片 31">
            <a:extLst>
              <a:ext uri="{FF2B5EF4-FFF2-40B4-BE49-F238E27FC236}">
                <a16:creationId xmlns:a16="http://schemas.microsoft.com/office/drawing/2014/main" id="{254F696F-E08C-40C2-9D56-E859D8B69E8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87958" flipH="1">
            <a:off x="-656707" y="2480846"/>
            <a:ext cx="2663792" cy="1905787"/>
          </a:xfrm>
          <a:prstGeom prst="rect">
            <a:avLst/>
          </a:prstGeom>
        </p:spPr>
      </p:pic>
      <p:pic>
        <p:nvPicPr>
          <p:cNvPr id="68" name="PA_图片 35">
            <a:extLst>
              <a:ext uri="{FF2B5EF4-FFF2-40B4-BE49-F238E27FC236}">
                <a16:creationId xmlns:a16="http://schemas.microsoft.com/office/drawing/2014/main" id="{F421506A-DD9B-4EEE-A9AC-CFBC4B00ADE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189" y="17912"/>
            <a:ext cx="2416843" cy="1126495"/>
          </a:xfrm>
          <a:prstGeom prst="rect">
            <a:avLst/>
          </a:prstGeom>
        </p:spPr>
      </p:pic>
      <p:pic>
        <p:nvPicPr>
          <p:cNvPr id="69" name="PA_图片 35">
            <a:extLst>
              <a:ext uri="{FF2B5EF4-FFF2-40B4-BE49-F238E27FC236}">
                <a16:creationId xmlns:a16="http://schemas.microsoft.com/office/drawing/2014/main" id="{9598A42F-4D81-4D6F-AB12-69F14623E6B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42" y="29876"/>
            <a:ext cx="2416843" cy="112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1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8" dur="2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9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sum"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455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7 L 0.41875 -0.00301 " pathEditMode="relative" rAng="0" ptsTypes="AA">
                                      <p:cBhvr>
                                        <p:cTn id="22" dur="3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-16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71605E-6 L -0.4059 0.00123 " pathEditMode="relative" rAng="0" ptsTypes="AA">
                                      <p:cBhvr>
                                        <p:cTn id="24" dur="3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95" y="6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0.19362 0 " pathEditMode="relative" rAng="0" ptsTypes="AA">
                                      <p:cBhvr>
                                        <p:cTn id="26" dur="3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-0.19688 -0.00532 " pathEditMode="relative" rAng="0" ptsTypes="AA">
                                      <p:cBhvr>
                                        <p:cTn id="28" dur="3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-27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875E-6 -2.96296E-6 L 1.875E-6 -0.25 " pathEditMode="relative" rAng="0" ptsTypes="AA">
                                      <p:cBhvr>
                                        <p:cTn id="30" dur="3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91667E-6 2.22222E-6 L -2.91667E-6 -0.25 " pathEditMode="relative" rAng="0" ptsTypes="AA">
                                      <p:cBhvr>
                                        <p:cTn id="32" dur="3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1.04167E-6 2.59259E-6 L -0.04037 0.0062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30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95833E-6 2.59259E-6 L 0.04818 0.0083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2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B38089D-9828-7716-D4FE-75E3B4238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1"/>
          <a:stretch/>
        </p:blipFill>
        <p:spPr>
          <a:xfrm>
            <a:off x="0" y="15587"/>
            <a:ext cx="9213273" cy="5318493"/>
          </a:xfrm>
          <a:prstGeom prst="rect">
            <a:avLst/>
          </a:prstGeom>
        </p:spPr>
      </p:pic>
      <p:sp>
        <p:nvSpPr>
          <p:cNvPr id="9" name="TextBox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1D28F0F-E4EF-6FC7-5627-1140985AE2F0}"/>
              </a:ext>
            </a:extLst>
          </p:cNvPr>
          <p:cNvSpPr txBox="1"/>
          <p:nvPr/>
        </p:nvSpPr>
        <p:spPr>
          <a:xfrm>
            <a:off x="2667000" y="377791"/>
            <a:ext cx="255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</a:p>
        </p:txBody>
      </p:sp>
      <p:pic>
        <p:nvPicPr>
          <p:cNvPr id="10" name="Pictur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6D549F4-EEF4-36D9-ABCA-CD376B709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719" y="1324769"/>
            <a:ext cx="7152481" cy="3330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587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edge/>
      </p:transition>
    </mc:Choice>
    <mc:Fallback xmlns="">
      <p:transition spd="slow">
        <p:wedg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D192A4C-5FF9-467E-AFB9-70CB46ACE2C9}"/>
              </a:ext>
            </a:extLst>
          </p:cNvPr>
          <p:cNvSpPr/>
          <p:nvPr/>
        </p:nvSpPr>
        <p:spPr>
          <a:xfrm>
            <a:off x="76200" y="5490"/>
            <a:ext cx="6859186" cy="73866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AI NHANH HƠN</a:t>
            </a:r>
          </a:p>
        </p:txBody>
      </p:sp>
      <p:pic>
        <p:nvPicPr>
          <p:cNvPr id="5" name="Picture 3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6416446-B27C-4091-8F2F-689D08BD4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1700"/>
            <a:ext cx="5637608" cy="309641"/>
          </a:xfrm>
          <a:prstGeom prst="rect">
            <a:avLst/>
          </a:prstGeom>
        </p:spPr>
      </p:pic>
      <p:sp>
        <p:nvSpPr>
          <p:cNvPr id="9" name="Hộp Văn bản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3FDF7F6-812D-43B1-9154-72A2DB8B83C8}"/>
              </a:ext>
            </a:extLst>
          </p:cNvPr>
          <p:cNvSpPr txBox="1"/>
          <p:nvPr/>
        </p:nvSpPr>
        <p:spPr>
          <a:xfrm>
            <a:off x="0" y="1276350"/>
            <a:ext cx="914399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Nối các ý ở cột A với các ý ở cột B để tạo thành một câu đúng.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Các học sinh xung phong để giành quyền trả lời.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Mỗi ý ghép đúng các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4464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86"/>
            <a:ext cx="9144000" cy="5132714"/>
          </a:xfrm>
          <a:prstGeom prst="rect">
            <a:avLst/>
          </a:prstGeom>
        </p:spPr>
      </p:pic>
      <p:sp>
        <p:nvSpPr>
          <p:cNvPr id="3" name="Rectangle 2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602673" y="619987"/>
            <a:ext cx="4063008" cy="37011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CỘT A</a:t>
            </a:r>
          </a:p>
        </p:txBody>
      </p:sp>
      <p:sp>
        <p:nvSpPr>
          <p:cNvPr id="4" name="Rectangle 3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602673" y="986016"/>
            <a:ext cx="4063008" cy="50274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endParaRPr lang="vi-VN" sz="2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602673" y="1488762"/>
            <a:ext cx="4063008" cy="49939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endParaRPr lang="vi-VN" sz="2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610384" y="1979022"/>
            <a:ext cx="4060341" cy="52309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endParaRPr lang="vi-VN" sz="2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602287" y="2484147"/>
            <a:ext cx="4068438" cy="47419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vi-VN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Rectangle 7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5268354" y="619987"/>
            <a:ext cx="3037446" cy="379102"/>
          </a:xfrm>
          <a:prstGeom prst="rect">
            <a:avLst/>
          </a:prstGeom>
          <a:solidFill>
            <a:srgbClr val="00B05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CỘT B</a:t>
            </a:r>
          </a:p>
        </p:txBody>
      </p:sp>
      <p:sp>
        <p:nvSpPr>
          <p:cNvPr id="9" name="Rectangle 8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5267204" y="974989"/>
            <a:ext cx="3037445" cy="521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endParaRPr lang="vi-VN" sz="2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5267205" y="1486437"/>
            <a:ext cx="3037444" cy="50091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endParaRPr lang="vi-VN" sz="2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5267204" y="1976465"/>
            <a:ext cx="3037443" cy="47530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59107" y="2469915"/>
            <a:ext cx="3045540" cy="43789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endParaRPr lang="vi-VN" sz="2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65667" y="2906672"/>
            <a:ext cx="3038980" cy="47419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</a:t>
            </a:r>
          </a:p>
        </p:txBody>
      </p:sp>
      <p:cxnSp>
        <p:nvCxnSpPr>
          <p:cNvPr id="17" name="Straight Connector 16"/>
          <p:cNvCxnSpPr>
            <a:cxnSpLocks/>
            <a:endCxn id="11" idx="1"/>
          </p:cNvCxnSpPr>
          <p:nvPr/>
        </p:nvCxnSpPr>
        <p:spPr>
          <a:xfrm>
            <a:off x="4677285" y="1169803"/>
            <a:ext cx="589919" cy="1044314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66622" y="4324366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672241" y="1613836"/>
            <a:ext cx="586865" cy="2025518"/>
          </a:xfrm>
          <a:prstGeom prst="line">
            <a:avLst/>
          </a:prstGeom>
          <a:ln w="38100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001558" y="432816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cxnSp>
        <p:nvCxnSpPr>
          <p:cNvPr id="21" name="Straight Connector 20"/>
          <p:cNvCxnSpPr>
            <a:cxnSpLocks/>
          </p:cNvCxnSpPr>
          <p:nvPr/>
        </p:nvCxnSpPr>
        <p:spPr>
          <a:xfrm flipV="1">
            <a:off x="4721373" y="1145196"/>
            <a:ext cx="572278" cy="115342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790444" y="4320735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a;</a:t>
            </a:r>
          </a:p>
        </p:txBody>
      </p:sp>
      <p:cxnSp>
        <p:nvCxnSpPr>
          <p:cNvPr id="23" name="Straight Connector 22"/>
          <p:cNvCxnSpPr>
            <a:cxnSpLocks/>
            <a:stCxn id="7" idx="3"/>
            <a:endCxn id="10" idx="1"/>
          </p:cNvCxnSpPr>
          <p:nvPr/>
        </p:nvCxnSpPr>
        <p:spPr>
          <a:xfrm flipV="1">
            <a:off x="4670725" y="1736895"/>
            <a:ext cx="596480" cy="9843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482738" y="433762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 b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CFB3927-F0E9-953A-F535-0713988EE37A}"/>
              </a:ext>
            </a:extLst>
          </p:cNvPr>
          <p:cNvSpPr/>
          <p:nvPr/>
        </p:nvSpPr>
        <p:spPr>
          <a:xfrm>
            <a:off x="609866" y="2937415"/>
            <a:ext cx="4060860" cy="47419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DECE76F9-36D8-E996-D4B4-CC69840BB3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8719833"/>
              </p:ext>
            </p:extLst>
          </p:nvPr>
        </p:nvGraphicFramePr>
        <p:xfrm>
          <a:off x="1885288" y="1091350"/>
          <a:ext cx="794823" cy="397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56988" imgH="228928" progId="Equation.DSMT4">
                  <p:embed/>
                </p:oleObj>
              </mc:Choice>
              <mc:Fallback>
                <p:oleObj name="Equation" r:id="rId4" imgW="456988" imgH="22892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85288" y="1091350"/>
                        <a:ext cx="794823" cy="397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5D21E31F-D4C0-23AB-E4DC-50A013DB17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9754975"/>
              </p:ext>
            </p:extLst>
          </p:nvPr>
        </p:nvGraphicFramePr>
        <p:xfrm>
          <a:off x="1381138" y="1518231"/>
          <a:ext cx="1970706" cy="402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04396" imgH="267142" progId="Equation.DSMT4">
                  <p:embed/>
                </p:oleObj>
              </mc:Choice>
              <mc:Fallback>
                <p:oleObj name="Equation" r:id="rId6" imgW="1304396" imgH="26714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81138" y="1518231"/>
                        <a:ext cx="1970706" cy="4027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0F47D91B-460A-07DB-1DEB-9F414419B15A}"/>
              </a:ext>
            </a:extLst>
          </p:cNvPr>
          <p:cNvSpPr/>
          <p:nvPr/>
        </p:nvSpPr>
        <p:spPr>
          <a:xfrm>
            <a:off x="602287" y="3372713"/>
            <a:ext cx="4063008" cy="47419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3E5B885-BF2C-D2CB-F41A-FB12B645B84E}"/>
              </a:ext>
            </a:extLst>
          </p:cNvPr>
          <p:cNvSpPr/>
          <p:nvPr/>
        </p:nvSpPr>
        <p:spPr>
          <a:xfrm>
            <a:off x="602287" y="3846540"/>
            <a:ext cx="4063008" cy="47419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ECB33525-3053-52D0-0A0D-5D123C4F91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8274254"/>
              </p:ext>
            </p:extLst>
          </p:nvPr>
        </p:nvGraphicFramePr>
        <p:xfrm>
          <a:off x="1438556" y="2069775"/>
          <a:ext cx="1284932" cy="350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837692" imgH="228928" progId="Equation.DSMT4">
                  <p:embed/>
                </p:oleObj>
              </mc:Choice>
              <mc:Fallback>
                <p:oleObj name="Equation" r:id="rId8" imgW="837692" imgH="22892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38556" y="2069775"/>
                        <a:ext cx="1284932" cy="3504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A563FB99-B0FA-F3E6-367F-341D0EDB29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0704643"/>
              </p:ext>
            </p:extLst>
          </p:nvPr>
        </p:nvGraphicFramePr>
        <p:xfrm>
          <a:off x="1535353" y="2516819"/>
          <a:ext cx="865896" cy="440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23558" imgH="267142" progId="Equation.DSMT4">
                  <p:embed/>
                </p:oleObj>
              </mc:Choice>
              <mc:Fallback>
                <p:oleObj name="Equation" r:id="rId10" imgW="523558" imgH="26714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35353" y="2516819"/>
                        <a:ext cx="865896" cy="4408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514DC546-44A0-B8ED-21AC-7A943ED72F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8978881"/>
              </p:ext>
            </p:extLst>
          </p:nvPr>
        </p:nvGraphicFramePr>
        <p:xfrm>
          <a:off x="1291433" y="2952470"/>
          <a:ext cx="1982532" cy="405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304396" imgH="267142" progId="Equation.DSMT4">
                  <p:embed/>
                </p:oleObj>
              </mc:Choice>
              <mc:Fallback>
                <p:oleObj name="Equation" r:id="rId12" imgW="1304396" imgH="26714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291433" y="2952470"/>
                        <a:ext cx="1982532" cy="4051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BA80EBF8-4913-DDE3-A95C-8A82A4E7A1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0468644"/>
              </p:ext>
            </p:extLst>
          </p:nvPr>
        </p:nvGraphicFramePr>
        <p:xfrm>
          <a:off x="1241454" y="3426664"/>
          <a:ext cx="1957079" cy="345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294680" imgH="228928" progId="Equation.DSMT4">
                  <p:embed/>
                </p:oleObj>
              </mc:Choice>
              <mc:Fallback>
                <p:oleObj name="Equation" r:id="rId14" imgW="1294680" imgH="22892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241454" y="3426664"/>
                        <a:ext cx="1957079" cy="3453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7FBEF757-C3DB-B57F-B15D-3EC321B855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9087603"/>
              </p:ext>
            </p:extLst>
          </p:nvPr>
        </p:nvGraphicFramePr>
        <p:xfrm>
          <a:off x="1676400" y="3849883"/>
          <a:ext cx="853949" cy="394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495131" imgH="228928" progId="Equation.DSMT4">
                  <p:embed/>
                </p:oleObj>
              </mc:Choice>
              <mc:Fallback>
                <p:oleObj name="Equation" r:id="rId16" imgW="495131" imgH="22892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676400" y="3849883"/>
                        <a:ext cx="853949" cy="3941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41">
            <a:extLst>
              <a:ext uri="{FF2B5EF4-FFF2-40B4-BE49-F238E27FC236}">
                <a16:creationId xmlns:a16="http://schemas.microsoft.com/office/drawing/2014/main" id="{D8C5CE5C-FBDE-A81A-FC43-47E0BB5D91B3}"/>
              </a:ext>
            </a:extLst>
          </p:cNvPr>
          <p:cNvSpPr/>
          <p:nvPr/>
        </p:nvSpPr>
        <p:spPr>
          <a:xfrm>
            <a:off x="5258578" y="3390307"/>
            <a:ext cx="3045540" cy="47419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939A645-FE4A-0768-C58A-274FA6816C5B}"/>
              </a:ext>
            </a:extLst>
          </p:cNvPr>
          <p:cNvSpPr/>
          <p:nvPr/>
        </p:nvSpPr>
        <p:spPr>
          <a:xfrm>
            <a:off x="5258578" y="3846540"/>
            <a:ext cx="3045540" cy="47419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47" name="Object 46">
            <a:extLst>
              <a:ext uri="{FF2B5EF4-FFF2-40B4-BE49-F238E27FC236}">
                <a16:creationId xmlns:a16="http://schemas.microsoft.com/office/drawing/2014/main" id="{5F349A8E-1D50-3104-E94A-01587EB530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3452067"/>
              </p:ext>
            </p:extLst>
          </p:nvPr>
        </p:nvGraphicFramePr>
        <p:xfrm>
          <a:off x="6181328" y="1016689"/>
          <a:ext cx="837405" cy="372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514202" imgH="228928" progId="Equation.DSMT4">
                  <p:embed/>
                </p:oleObj>
              </mc:Choice>
              <mc:Fallback>
                <p:oleObj name="Equation" r:id="rId18" imgW="514202" imgH="22892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181328" y="1016689"/>
                        <a:ext cx="837405" cy="372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>
            <a:extLst>
              <a:ext uri="{FF2B5EF4-FFF2-40B4-BE49-F238E27FC236}">
                <a16:creationId xmlns:a16="http://schemas.microsoft.com/office/drawing/2014/main" id="{757565DB-C589-14A1-4D04-D7B3569F86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5107601"/>
              </p:ext>
            </p:extLst>
          </p:nvPr>
        </p:nvGraphicFramePr>
        <p:xfrm>
          <a:off x="5866059" y="1574296"/>
          <a:ext cx="1347863" cy="367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837692" imgH="228928" progId="Equation.DSMT4">
                  <p:embed/>
                </p:oleObj>
              </mc:Choice>
              <mc:Fallback>
                <p:oleObj name="Equation" r:id="rId20" imgW="837692" imgH="22892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866059" y="1574296"/>
                        <a:ext cx="1347863" cy="3675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>
            <a:extLst>
              <a:ext uri="{FF2B5EF4-FFF2-40B4-BE49-F238E27FC236}">
                <a16:creationId xmlns:a16="http://schemas.microsoft.com/office/drawing/2014/main" id="{256DB9F7-41AB-E208-F0F7-0941534A97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9791905"/>
              </p:ext>
            </p:extLst>
          </p:nvPr>
        </p:nvGraphicFramePr>
        <p:xfrm>
          <a:off x="5876831" y="1998785"/>
          <a:ext cx="1334719" cy="397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894906" imgH="267142" progId="Equation.DSMT4">
                  <p:embed/>
                </p:oleObj>
              </mc:Choice>
              <mc:Fallback>
                <p:oleObj name="Equation" r:id="rId22" imgW="894906" imgH="26714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876831" y="1998785"/>
                        <a:ext cx="1334719" cy="397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id="{2080A0F8-09AD-027B-898B-1E1AE40770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8975211"/>
              </p:ext>
            </p:extLst>
          </p:nvPr>
        </p:nvGraphicFramePr>
        <p:xfrm>
          <a:off x="5797665" y="2524110"/>
          <a:ext cx="1901654" cy="335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1295280" imgH="228600" progId="Equation.DSMT4">
                  <p:embed/>
                </p:oleObj>
              </mc:Choice>
              <mc:Fallback>
                <p:oleObj name="Equation" r:id="rId24" imgW="12952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797665" y="2524110"/>
                        <a:ext cx="1901654" cy="3355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50">
            <a:extLst>
              <a:ext uri="{FF2B5EF4-FFF2-40B4-BE49-F238E27FC236}">
                <a16:creationId xmlns:a16="http://schemas.microsoft.com/office/drawing/2014/main" id="{A3624BA2-8C4F-818E-292F-824B3099D4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7283051"/>
              </p:ext>
            </p:extLst>
          </p:nvPr>
        </p:nvGraphicFramePr>
        <p:xfrm>
          <a:off x="6165380" y="3018481"/>
          <a:ext cx="758459" cy="379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456988" imgH="228928" progId="Equation.DSMT4">
                  <p:embed/>
                </p:oleObj>
              </mc:Choice>
              <mc:Fallback>
                <p:oleObj name="Equation" r:id="rId26" imgW="456988" imgH="22892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6165380" y="3018481"/>
                        <a:ext cx="758459" cy="3792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>
            <a:extLst>
              <a:ext uri="{FF2B5EF4-FFF2-40B4-BE49-F238E27FC236}">
                <a16:creationId xmlns:a16="http://schemas.microsoft.com/office/drawing/2014/main" id="{FDB6A093-B101-9748-5D99-2E2A477C33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9864044"/>
              </p:ext>
            </p:extLst>
          </p:nvPr>
        </p:nvGraphicFramePr>
        <p:xfrm>
          <a:off x="6084928" y="3444047"/>
          <a:ext cx="838912" cy="419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456988" imgH="228928" progId="Equation.DSMT4">
                  <p:embed/>
                </p:oleObj>
              </mc:Choice>
              <mc:Fallback>
                <p:oleObj name="Equation" r:id="rId28" imgW="456988" imgH="22892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6084928" y="3444047"/>
                        <a:ext cx="838912" cy="4194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2">
            <a:extLst>
              <a:ext uri="{FF2B5EF4-FFF2-40B4-BE49-F238E27FC236}">
                <a16:creationId xmlns:a16="http://schemas.microsoft.com/office/drawing/2014/main" id="{8A6BED65-E61B-DF26-1E53-C51B0163AC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8892023"/>
              </p:ext>
            </p:extLst>
          </p:nvPr>
        </p:nvGraphicFramePr>
        <p:xfrm>
          <a:off x="5994587" y="3847003"/>
          <a:ext cx="929252" cy="4818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0" imgW="514202" imgH="267142" progId="Equation.DSMT4">
                  <p:embed/>
                </p:oleObj>
              </mc:Choice>
              <mc:Fallback>
                <p:oleObj name="Equation" r:id="rId30" imgW="514202" imgH="26714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5994587" y="3847003"/>
                        <a:ext cx="929252" cy="4818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9342ECEF-06A7-002D-4691-62270CCE47D1}"/>
              </a:ext>
            </a:extLst>
          </p:cNvPr>
          <p:cNvCxnSpPr>
            <a:cxnSpLocks/>
            <a:stCxn id="25" idx="3"/>
            <a:endCxn id="15" idx="1"/>
          </p:cNvCxnSpPr>
          <p:nvPr/>
        </p:nvCxnSpPr>
        <p:spPr>
          <a:xfrm flipV="1">
            <a:off x="4670726" y="3143770"/>
            <a:ext cx="594941" cy="3074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B202EA4B-DCC5-BD61-92CA-CF7852294F56}"/>
              </a:ext>
            </a:extLst>
          </p:cNvPr>
          <p:cNvSpPr txBox="1"/>
          <p:nvPr/>
        </p:nvSpPr>
        <p:spPr>
          <a:xfrm>
            <a:off x="4254159" y="4350364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e;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648C2EA-DE8B-7A00-CD93-98DA40AABE2A}"/>
              </a:ext>
            </a:extLst>
          </p:cNvPr>
          <p:cNvCxnSpPr>
            <a:cxnSpLocks/>
            <a:endCxn id="43" idx="1"/>
          </p:cNvCxnSpPr>
          <p:nvPr/>
        </p:nvCxnSpPr>
        <p:spPr>
          <a:xfrm>
            <a:off x="4632435" y="3668984"/>
            <a:ext cx="626143" cy="41465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E4BF3641-964C-5E34-4C05-D7BD6C941F00}"/>
              </a:ext>
            </a:extLst>
          </p:cNvPr>
          <p:cNvSpPr txBox="1"/>
          <p:nvPr/>
        </p:nvSpPr>
        <p:spPr>
          <a:xfrm>
            <a:off x="4978601" y="4321454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h;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536E409-4180-6383-8E0A-B26B4FED4F72}"/>
              </a:ext>
            </a:extLst>
          </p:cNvPr>
          <p:cNvSpPr txBox="1"/>
          <p:nvPr/>
        </p:nvSpPr>
        <p:spPr>
          <a:xfrm>
            <a:off x="5752335" y="4333524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3DA2283-6268-CAE9-26CF-F6CEF15346A9}"/>
              </a:ext>
            </a:extLst>
          </p:cNvPr>
          <p:cNvCxnSpPr>
            <a:cxnSpLocks/>
          </p:cNvCxnSpPr>
          <p:nvPr/>
        </p:nvCxnSpPr>
        <p:spPr>
          <a:xfrm flipV="1">
            <a:off x="4688438" y="2698986"/>
            <a:ext cx="576427" cy="1347962"/>
          </a:xfrm>
          <a:prstGeom prst="line">
            <a:avLst/>
          </a:prstGeom>
          <a:ln w="38100">
            <a:solidFill>
              <a:srgbClr val="D128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86963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2" grpId="0"/>
      <p:bldP spid="24" grpId="0"/>
      <p:bldP spid="70" grpId="0"/>
      <p:bldP spid="73" grpId="0"/>
      <p:bldP spid="7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1" y="996042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20036" y="1509963"/>
            <a:ext cx="309482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3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897080D-13E6-FB5E-82E3-C4FC7015168E}"/>
              </a:ext>
            </a:extLst>
          </p:cNvPr>
          <p:cNvSpPr txBox="1"/>
          <p:nvPr/>
        </p:nvSpPr>
        <p:spPr>
          <a:xfrm>
            <a:off x="570847" y="446832"/>
            <a:ext cx="6913515" cy="8632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7FE1B22-6082-B1C9-C8E6-571A54388FEF}"/>
              </a:ext>
            </a:extLst>
          </p:cNvPr>
          <p:cNvSpPr txBox="1"/>
          <p:nvPr/>
        </p:nvSpPr>
        <p:spPr>
          <a:xfrm>
            <a:off x="597428" y="1251875"/>
            <a:ext cx="82677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/23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000" dirty="0"/>
          </a:p>
        </p:txBody>
      </p:sp>
      <p:sp>
        <p:nvSpPr>
          <p:cNvPr id="13" name="TextBox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99E213-8714-7DD6-5850-68D2BD05DAE7}"/>
              </a:ext>
            </a:extLst>
          </p:cNvPr>
          <p:cNvSpPr txBox="1"/>
          <p:nvPr/>
        </p:nvSpPr>
        <p:spPr>
          <a:xfrm>
            <a:off x="3836359" y="-12037"/>
            <a:ext cx="2640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graphicFrame>
        <p:nvGraphicFramePr>
          <p:cNvPr id="16" name="Object 1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B62B9B-2C54-841E-9D6C-E7E4587482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9933942"/>
              </p:ext>
            </p:extLst>
          </p:nvPr>
        </p:nvGraphicFramePr>
        <p:xfrm>
          <a:off x="886122" y="2018559"/>
          <a:ext cx="5591175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060360" imgH="482400" progId="Equation.DSMT4">
                  <p:embed/>
                </p:oleObj>
              </mc:Choice>
              <mc:Fallback>
                <p:oleObj name="Equation" r:id="rId5" imgW="30603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86122" y="2018559"/>
                        <a:ext cx="5591175" cy="879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311439-AEB2-662D-1B1E-4F9824CDC127}"/>
              </a:ext>
            </a:extLst>
          </p:cNvPr>
          <p:cNvSpPr txBox="1"/>
          <p:nvPr/>
        </p:nvSpPr>
        <p:spPr>
          <a:xfrm>
            <a:off x="641614" y="2824873"/>
            <a:ext cx="8179328" cy="9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/23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0" name="Object 1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BFF7571-524A-471A-BFF6-43AA53C409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4582634"/>
              </p:ext>
            </p:extLst>
          </p:nvPr>
        </p:nvGraphicFramePr>
        <p:xfrm>
          <a:off x="784300" y="3606511"/>
          <a:ext cx="6677025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733560" imgH="482400" progId="Equation.DSMT4">
                  <p:embed/>
                </p:oleObj>
              </mc:Choice>
              <mc:Fallback>
                <p:oleObj name="Equation" r:id="rId7" imgW="37335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84300" y="3606511"/>
                        <a:ext cx="6677025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2C2394-74D3-007E-199B-94E6F3A8F645}"/>
              </a:ext>
            </a:extLst>
          </p:cNvPr>
          <p:cNvSpPr/>
          <p:nvPr/>
        </p:nvSpPr>
        <p:spPr>
          <a:xfrm>
            <a:off x="618693" y="4441099"/>
            <a:ext cx="1708110" cy="4271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1: 1a,b</a:t>
            </a:r>
          </a:p>
        </p:txBody>
      </p:sp>
      <p:sp>
        <p:nvSpPr>
          <p:cNvPr id="22" name="Rectangle 2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D115685-590B-AE36-34F3-0F7EA30407FA}"/>
              </a:ext>
            </a:extLst>
          </p:cNvPr>
          <p:cNvSpPr/>
          <p:nvPr/>
        </p:nvSpPr>
        <p:spPr>
          <a:xfrm>
            <a:off x="2737081" y="4441099"/>
            <a:ext cx="1745512" cy="4271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2: 1c,d</a:t>
            </a:r>
          </a:p>
        </p:txBody>
      </p:sp>
      <p:sp>
        <p:nvSpPr>
          <p:cNvPr id="23" name="Rectangle 2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EF5209D-8742-8404-9468-2335294CC260}"/>
              </a:ext>
            </a:extLst>
          </p:cNvPr>
          <p:cNvSpPr/>
          <p:nvPr/>
        </p:nvSpPr>
        <p:spPr>
          <a:xfrm>
            <a:off x="4890935" y="4441099"/>
            <a:ext cx="1924979" cy="4271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3: 2a,b</a:t>
            </a:r>
          </a:p>
        </p:txBody>
      </p:sp>
      <p:sp>
        <p:nvSpPr>
          <p:cNvPr id="24" name="Rectangle 2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E7EDF-63ED-01D8-49DC-A2100D9CE2E8}"/>
              </a:ext>
            </a:extLst>
          </p:cNvPr>
          <p:cNvSpPr/>
          <p:nvPr/>
        </p:nvSpPr>
        <p:spPr>
          <a:xfrm>
            <a:off x="7051692" y="4441099"/>
            <a:ext cx="1924979" cy="4271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4: 2c,d</a:t>
            </a:r>
          </a:p>
        </p:txBody>
      </p:sp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55C70A3-D1FD-9B8C-A893-E934721E06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922" y="79"/>
            <a:ext cx="1211185" cy="884909"/>
          </a:xfrm>
          <a:prstGeom prst="rect">
            <a:avLst/>
          </a:prstGeom>
        </p:spPr>
      </p:pic>
      <p:pic>
        <p:nvPicPr>
          <p:cNvPr id="8" name="5 Minutes timer (Đồng hồ đếm ngược 5 phút)">
            <a:hlinkClick r:id="" action="ppaction://media"/>
            <a:extLst>
              <a:ext uri="{FF2B5EF4-FFF2-40B4-BE49-F238E27FC236}">
                <a16:creationId xmlns:a16="http://schemas.microsoft.com/office/drawing/2014/main" id="{A1D75063-CFC0-9E4B-92F3-A89881A9D9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55297" y="867071"/>
            <a:ext cx="1289911" cy="42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6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 animBg="1"/>
      <p:bldP spid="9" grpId="0"/>
      <p:bldP spid="19" grpId="0"/>
      <p:bldP spid="21" grpId="0" animBg="1"/>
      <p:bldP spid="22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4D78C36-C071-7CAC-17DF-D0D3B7335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0"/>
            <a:ext cx="9594765" cy="5226786"/>
          </a:xfrm>
          <a:prstGeom prst="rect">
            <a:avLst/>
          </a:prstGeom>
        </p:spPr>
      </p:pic>
      <p:sp>
        <p:nvSpPr>
          <p:cNvPr id="7" name="TextBox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897080D-13E6-FB5E-82E3-C4FC7015168E}"/>
              </a:ext>
            </a:extLst>
          </p:cNvPr>
          <p:cNvSpPr txBox="1"/>
          <p:nvPr/>
        </p:nvSpPr>
        <p:spPr>
          <a:xfrm>
            <a:off x="588329" y="382436"/>
            <a:ext cx="7102474" cy="9916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7FE1B22-6082-B1C9-C8E6-571A54388FEF}"/>
              </a:ext>
            </a:extLst>
          </p:cNvPr>
          <p:cNvSpPr txBox="1"/>
          <p:nvPr/>
        </p:nvSpPr>
        <p:spPr>
          <a:xfrm>
            <a:off x="588329" y="1330980"/>
            <a:ext cx="8267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/23                        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99E213-8714-7DD6-5850-68D2BD05DAE7}"/>
              </a:ext>
            </a:extLst>
          </p:cNvPr>
          <p:cNvSpPr txBox="1"/>
          <p:nvPr/>
        </p:nvSpPr>
        <p:spPr>
          <a:xfrm>
            <a:off x="3836359" y="-12037"/>
            <a:ext cx="2640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graphicFrame>
        <p:nvGraphicFramePr>
          <p:cNvPr id="11" name="Object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F1D339-9BA5-1BCE-7895-7C1CFB7CAF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7295332"/>
              </p:ext>
            </p:extLst>
          </p:nvPr>
        </p:nvGraphicFramePr>
        <p:xfrm>
          <a:off x="765175" y="1916113"/>
          <a:ext cx="2214563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94680" imgH="801427" progId="Equation.DSMT4">
                  <p:embed/>
                </p:oleObj>
              </mc:Choice>
              <mc:Fallback>
                <p:oleObj name="Equation" r:id="rId4" imgW="1294680" imgH="801427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EEF1D339-9BA5-1BCE-7895-7C1CFB7CAF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5175" y="1916113"/>
                        <a:ext cx="2214563" cy="137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969900-4C87-6376-B967-3078B10576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4125613"/>
              </p:ext>
            </p:extLst>
          </p:nvPr>
        </p:nvGraphicFramePr>
        <p:xfrm>
          <a:off x="5190861" y="1886071"/>
          <a:ext cx="2572872" cy="1320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61317" imgH="801427" progId="Equation.DSMT4">
                  <p:embed/>
                </p:oleObj>
              </mc:Choice>
              <mc:Fallback>
                <p:oleObj name="Equation" r:id="rId6" imgW="1561317" imgH="801427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68969900-4C87-6376-B967-3078B10576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90861" y="1886071"/>
                        <a:ext cx="2572872" cy="1320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D7A1844-3D7B-A9A0-A103-7A95F0A28F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8834242"/>
              </p:ext>
            </p:extLst>
          </p:nvPr>
        </p:nvGraphicFramePr>
        <p:xfrm>
          <a:off x="827599" y="3293098"/>
          <a:ext cx="2152879" cy="1352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75609" imgH="801427" progId="Equation.DSMT4">
                  <p:embed/>
                </p:oleObj>
              </mc:Choice>
              <mc:Fallback>
                <p:oleObj name="Equation" r:id="rId8" imgW="1275609" imgH="801427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0D7A1844-3D7B-A9A0-A103-7A95F0A28F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27599" y="3293098"/>
                        <a:ext cx="2152879" cy="13522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2F86EE8-2AA3-AFC2-1582-1D10E5EC01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6382781"/>
              </p:ext>
            </p:extLst>
          </p:nvPr>
        </p:nvGraphicFramePr>
        <p:xfrm>
          <a:off x="5190861" y="3328863"/>
          <a:ext cx="2133600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295280" imgH="799920" progId="Equation.DSMT4">
                  <p:embed/>
                </p:oleObj>
              </mc:Choice>
              <mc:Fallback>
                <p:oleObj name="Equation" r:id="rId10" imgW="1295280" imgH="79992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62F86EE8-2AA3-AFC2-1582-1D10E5EC01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190861" y="3328863"/>
                        <a:ext cx="2133600" cy="1317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2C5D4F6-A90D-1B4C-3257-505BE9ADDF0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247" y="-246079"/>
            <a:ext cx="1503517" cy="150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85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4D78C36-C071-7CAC-17DF-D0D3B7335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0"/>
            <a:ext cx="9594765" cy="5226786"/>
          </a:xfrm>
          <a:prstGeom prst="rect">
            <a:avLst/>
          </a:prstGeom>
        </p:spPr>
      </p:pic>
      <p:sp>
        <p:nvSpPr>
          <p:cNvPr id="7" name="TextBox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897080D-13E6-FB5E-82E3-C4FC7015168E}"/>
              </a:ext>
            </a:extLst>
          </p:cNvPr>
          <p:cNvSpPr txBox="1"/>
          <p:nvPr/>
        </p:nvSpPr>
        <p:spPr>
          <a:xfrm>
            <a:off x="570847" y="446832"/>
            <a:ext cx="6913515" cy="9916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7FE1B22-6082-B1C9-C8E6-571A54388FEF}"/>
              </a:ext>
            </a:extLst>
          </p:cNvPr>
          <p:cNvSpPr txBox="1"/>
          <p:nvPr/>
        </p:nvSpPr>
        <p:spPr>
          <a:xfrm>
            <a:off x="570847" y="1416023"/>
            <a:ext cx="8267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/23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</a:t>
            </a:r>
            <a:r>
              <a:rPr lang="en-US" sz="28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99E213-8714-7DD6-5850-68D2BD05DAE7}"/>
              </a:ext>
            </a:extLst>
          </p:cNvPr>
          <p:cNvSpPr txBox="1"/>
          <p:nvPr/>
        </p:nvSpPr>
        <p:spPr>
          <a:xfrm>
            <a:off x="3836359" y="-12037"/>
            <a:ext cx="2640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graphicFrame>
        <p:nvGraphicFramePr>
          <p:cNvPr id="2" name="Object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F7D74C0-A591-331D-55D2-B0A736AC1B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259536"/>
              </p:ext>
            </p:extLst>
          </p:nvPr>
        </p:nvGraphicFramePr>
        <p:xfrm>
          <a:off x="914400" y="2017498"/>
          <a:ext cx="2634032" cy="1306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62040" imgH="774360" progId="Equation.DSMT4">
                  <p:embed/>
                </p:oleObj>
              </mc:Choice>
              <mc:Fallback>
                <p:oleObj name="Equation" r:id="rId4" imgW="1562040" imgH="774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4400" y="2017498"/>
                        <a:ext cx="2634032" cy="1306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248847-625F-506A-F076-7357311CDA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0985793"/>
              </p:ext>
            </p:extLst>
          </p:nvPr>
        </p:nvGraphicFramePr>
        <p:xfrm>
          <a:off x="4644434" y="2017498"/>
          <a:ext cx="4151371" cy="1304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551578" imgH="801427" progId="Equation.DSMT4">
                  <p:embed/>
                </p:oleObj>
              </mc:Choice>
              <mc:Fallback>
                <p:oleObj name="Equation" r:id="rId6" imgW="2551578" imgH="80142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44434" y="2017498"/>
                        <a:ext cx="4151371" cy="1304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1A46E17-35C7-BBEA-99BA-1FB6B1E91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E9146A-653D-09D1-DB48-F16E7119B8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6435571"/>
              </p:ext>
            </p:extLst>
          </p:nvPr>
        </p:nvGraphicFramePr>
        <p:xfrm>
          <a:off x="914400" y="3402480"/>
          <a:ext cx="2572398" cy="129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536033" imgH="774364" progId="Equation.DSMT4">
                  <p:embed/>
                </p:oleObj>
              </mc:Choice>
              <mc:Fallback>
                <p:oleObj name="Equation" r:id="rId8" imgW="1536033" imgH="774364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402480"/>
                        <a:ext cx="2572398" cy="12941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ADF31B2-8EE4-262E-5D6F-0467F0F05D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5477333"/>
              </p:ext>
            </p:extLst>
          </p:nvPr>
        </p:nvGraphicFramePr>
        <p:xfrm>
          <a:off x="4627287" y="3400322"/>
          <a:ext cx="3528820" cy="1376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056448" imgH="801427" progId="Equation.DSMT4">
                  <p:embed/>
                </p:oleObj>
              </mc:Choice>
              <mc:Fallback>
                <p:oleObj name="Equation" r:id="rId10" imgW="2056448" imgH="80142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627287" y="3400322"/>
                        <a:ext cx="3528820" cy="13761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8EC92BB-BC98-16BD-9421-D8C1C2EFE29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387" y="-151527"/>
            <a:ext cx="1419352" cy="141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5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4D78C36-C071-7CAC-17DF-D0D3B7335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765" y="-83286"/>
            <a:ext cx="9594765" cy="5226786"/>
          </a:xfrm>
          <a:prstGeom prst="rect">
            <a:avLst/>
          </a:prstGeom>
        </p:spPr>
      </p:pic>
      <p:sp>
        <p:nvSpPr>
          <p:cNvPr id="7" name="TextBox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897080D-13E6-FB5E-82E3-C4FC7015168E}"/>
              </a:ext>
            </a:extLst>
          </p:cNvPr>
          <p:cNvSpPr txBox="1"/>
          <p:nvPr/>
        </p:nvSpPr>
        <p:spPr>
          <a:xfrm>
            <a:off x="570847" y="446832"/>
            <a:ext cx="6913515" cy="9832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7FE1B22-6082-B1C9-C8E6-571A54388FEF}"/>
              </a:ext>
            </a:extLst>
          </p:cNvPr>
          <p:cNvSpPr txBox="1"/>
          <p:nvPr/>
        </p:nvSpPr>
        <p:spPr>
          <a:xfrm>
            <a:off x="551567" y="1416987"/>
            <a:ext cx="8267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/23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99E213-8714-7DD6-5850-68D2BD05DAE7}"/>
              </a:ext>
            </a:extLst>
          </p:cNvPr>
          <p:cNvSpPr txBox="1"/>
          <p:nvPr/>
        </p:nvSpPr>
        <p:spPr>
          <a:xfrm>
            <a:off x="3836359" y="-12037"/>
            <a:ext cx="2640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" name="Rectangl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1A46E17-35C7-BBEA-99BA-1FB6B1E91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Hình ảnh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8F4249-6A43-2EB0-D633-5F10BD7020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070" y="12039"/>
            <a:ext cx="1509530" cy="812781"/>
          </a:xfrm>
          <a:prstGeom prst="rect">
            <a:avLst/>
          </a:prstGeom>
        </p:spPr>
      </p:pic>
      <p:graphicFrame>
        <p:nvGraphicFramePr>
          <p:cNvPr id="12" name="Object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CEC8EE-13BB-1631-E755-A12AB63589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6633679"/>
              </p:ext>
            </p:extLst>
          </p:nvPr>
        </p:nvGraphicFramePr>
        <p:xfrm>
          <a:off x="838200" y="1866985"/>
          <a:ext cx="1472405" cy="42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99920" imgH="228600" progId="Equation.DSMT4">
                  <p:embed/>
                </p:oleObj>
              </mc:Choice>
              <mc:Fallback>
                <p:oleObj name="Equation" r:id="rId5" imgW="7999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8200" y="1866985"/>
                        <a:ext cx="1472405" cy="420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F317FBC-412F-3DA6-98D4-06FA483337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8333239"/>
              </p:ext>
            </p:extLst>
          </p:nvPr>
        </p:nvGraphicFramePr>
        <p:xfrm>
          <a:off x="3730223" y="1948563"/>
          <a:ext cx="1375177" cy="386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812520" imgH="228600" progId="Equation.DSMT4">
                  <p:embed/>
                </p:oleObj>
              </mc:Choice>
              <mc:Fallback>
                <p:oleObj name="Equation" r:id="rId7" imgW="8125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30223" y="1948563"/>
                        <a:ext cx="1375177" cy="386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408C11-F813-CBB8-1DEE-E182757A9C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0971590"/>
              </p:ext>
            </p:extLst>
          </p:nvPr>
        </p:nvGraphicFramePr>
        <p:xfrm>
          <a:off x="6491593" y="1948564"/>
          <a:ext cx="1031381" cy="386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609480" imgH="228600" progId="Equation.DSMT4">
                  <p:embed/>
                </p:oleObj>
              </mc:Choice>
              <mc:Fallback>
                <p:oleObj name="Equation" r:id="rId9" imgW="6094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491593" y="1948564"/>
                        <a:ext cx="1031381" cy="3867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CE2DC21-C92A-80E0-2835-B741529096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0277364"/>
              </p:ext>
            </p:extLst>
          </p:nvPr>
        </p:nvGraphicFramePr>
        <p:xfrm>
          <a:off x="838200" y="2374582"/>
          <a:ext cx="1752601" cy="394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015920" imgH="228600" progId="Equation.DSMT4">
                  <p:embed/>
                </p:oleObj>
              </mc:Choice>
              <mc:Fallback>
                <p:oleObj name="Equation" r:id="rId11" imgW="10159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38200" y="2374582"/>
                        <a:ext cx="1752601" cy="3943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18BBC268-8066-1538-DE21-CADCE3663A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0968961"/>
              </p:ext>
            </p:extLst>
          </p:nvPr>
        </p:nvGraphicFramePr>
        <p:xfrm>
          <a:off x="3747764" y="2358109"/>
          <a:ext cx="1246252" cy="386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736560" imgH="228600" progId="Equation.DSMT4">
                  <p:embed/>
                </p:oleObj>
              </mc:Choice>
              <mc:Fallback>
                <p:oleObj name="Equation" r:id="rId13" imgW="7365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747764" y="2358109"/>
                        <a:ext cx="1246252" cy="3867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7E236B64-8499-164F-EDE1-0873D9403C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6686436"/>
              </p:ext>
            </p:extLst>
          </p:nvPr>
        </p:nvGraphicFramePr>
        <p:xfrm>
          <a:off x="6474734" y="2376564"/>
          <a:ext cx="1188548" cy="350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774360" imgH="228600" progId="Equation.DSMT4">
                  <p:embed/>
                </p:oleObj>
              </mc:Choice>
              <mc:Fallback>
                <p:oleObj name="Equation" r:id="rId15" imgW="7743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474734" y="2376564"/>
                        <a:ext cx="1188548" cy="350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A273F043-5DB6-CF47-2413-0F48A6183A4D}"/>
              </a:ext>
            </a:extLst>
          </p:cNvPr>
          <p:cNvSpPr txBox="1"/>
          <p:nvPr/>
        </p:nvSpPr>
        <p:spPr>
          <a:xfrm>
            <a:off x="3879766" y="2613393"/>
            <a:ext cx="1298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78FE815-FD09-61F5-A233-ECCBC0A4F499}"/>
              </a:ext>
            </a:extLst>
          </p:cNvPr>
          <p:cNvSpPr/>
          <p:nvPr/>
        </p:nvSpPr>
        <p:spPr>
          <a:xfrm>
            <a:off x="7445116" y="866052"/>
            <a:ext cx="1585730" cy="42643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BÀN</a:t>
            </a:r>
          </a:p>
        </p:txBody>
      </p:sp>
    </p:spTree>
    <p:extLst>
      <p:ext uri="{BB962C8B-B14F-4D97-AF65-F5344CB8AC3E}">
        <p14:creationId xmlns:p14="http://schemas.microsoft.com/office/powerpoint/2010/main" val="424557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20" grpId="0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897080D-13E6-FB5E-82E3-C4FC7015168E}"/>
              </a:ext>
            </a:extLst>
          </p:cNvPr>
          <p:cNvSpPr txBox="1"/>
          <p:nvPr/>
        </p:nvSpPr>
        <p:spPr>
          <a:xfrm>
            <a:off x="570847" y="446832"/>
            <a:ext cx="6913515" cy="9832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7FE1B22-6082-B1C9-C8E6-571A54388FEF}"/>
              </a:ext>
            </a:extLst>
          </p:cNvPr>
          <p:cNvSpPr txBox="1"/>
          <p:nvPr/>
        </p:nvSpPr>
        <p:spPr>
          <a:xfrm>
            <a:off x="570847" y="1320800"/>
            <a:ext cx="8267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/23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99E213-8714-7DD6-5850-68D2BD05DAE7}"/>
              </a:ext>
            </a:extLst>
          </p:cNvPr>
          <p:cNvSpPr txBox="1"/>
          <p:nvPr/>
        </p:nvSpPr>
        <p:spPr>
          <a:xfrm>
            <a:off x="3836359" y="-12037"/>
            <a:ext cx="2640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" name="Rectangl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1A46E17-35C7-BBEA-99BA-1FB6B1E91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Hình ảnh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8F4249-6A43-2EB0-D633-5F10BD702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62" y="86792"/>
            <a:ext cx="1585729" cy="1078291"/>
          </a:xfrm>
          <a:prstGeom prst="rect">
            <a:avLst/>
          </a:prstGeom>
        </p:spPr>
      </p:pic>
      <p:graphicFrame>
        <p:nvGraphicFramePr>
          <p:cNvPr id="2" name="Object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9713C48-9129-D561-E322-72BEBDE924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4795117"/>
              </p:ext>
            </p:extLst>
          </p:nvPr>
        </p:nvGraphicFramePr>
        <p:xfrm>
          <a:off x="798512" y="1894104"/>
          <a:ext cx="3032449" cy="1050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36480" imgH="533160" progId="Equation.DSMT4">
                  <p:embed/>
                </p:oleObj>
              </mc:Choice>
              <mc:Fallback>
                <p:oleObj name="Equation" r:id="rId4" imgW="153648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8512" y="1894104"/>
                        <a:ext cx="3032449" cy="10507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B42D53F-6441-332F-E641-5A3D84A424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9302561"/>
              </p:ext>
            </p:extLst>
          </p:nvPr>
        </p:nvGraphicFramePr>
        <p:xfrm>
          <a:off x="4954990" y="1897317"/>
          <a:ext cx="3697708" cy="1100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90640" imgH="533160" progId="Equation.DSMT4">
                  <p:embed/>
                </p:oleObj>
              </mc:Choice>
              <mc:Fallback>
                <p:oleObj name="Equation" r:id="rId6" imgW="179064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54990" y="1897317"/>
                        <a:ext cx="3697708" cy="11004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949C45-E3B8-156C-59F8-CEB374F85C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7749060"/>
              </p:ext>
            </p:extLst>
          </p:nvPr>
        </p:nvGraphicFramePr>
        <p:xfrm>
          <a:off x="798512" y="3051079"/>
          <a:ext cx="3218014" cy="160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752480" imgH="876240" progId="Equation.DSMT4">
                  <p:embed/>
                </p:oleObj>
              </mc:Choice>
              <mc:Fallback>
                <p:oleObj name="Equation" r:id="rId8" imgW="1752480" imgH="876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98512" y="3051079"/>
                        <a:ext cx="3218014" cy="160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1416C37-E172-C1C2-9D94-0A37F9827F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7518373"/>
              </p:ext>
            </p:extLst>
          </p:nvPr>
        </p:nvGraphicFramePr>
        <p:xfrm>
          <a:off x="4954990" y="3036100"/>
          <a:ext cx="4098576" cy="1661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158920" imgH="876240" progId="Equation.DSMT4">
                  <p:embed/>
                </p:oleObj>
              </mc:Choice>
              <mc:Fallback>
                <p:oleObj name="Equation" r:id="rId10" imgW="2158920" imgH="876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954990" y="3036100"/>
                        <a:ext cx="4098576" cy="1661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5675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897080D-13E6-FB5E-82E3-C4FC7015168E}"/>
              </a:ext>
            </a:extLst>
          </p:cNvPr>
          <p:cNvSpPr txBox="1"/>
          <p:nvPr/>
        </p:nvSpPr>
        <p:spPr>
          <a:xfrm>
            <a:off x="570847" y="446832"/>
            <a:ext cx="6913515" cy="9832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7FE1B22-6082-B1C9-C8E6-571A54388FEF}"/>
              </a:ext>
            </a:extLst>
          </p:cNvPr>
          <p:cNvSpPr txBox="1"/>
          <p:nvPr/>
        </p:nvSpPr>
        <p:spPr>
          <a:xfrm>
            <a:off x="570847" y="1350304"/>
            <a:ext cx="8267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/23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99E213-8714-7DD6-5850-68D2BD05DAE7}"/>
              </a:ext>
            </a:extLst>
          </p:cNvPr>
          <p:cNvSpPr txBox="1"/>
          <p:nvPr/>
        </p:nvSpPr>
        <p:spPr>
          <a:xfrm>
            <a:off x="3836359" y="-12037"/>
            <a:ext cx="2640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" name="Rectangl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1A46E17-35C7-BBEA-99BA-1FB6B1E91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Hình ảnh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8F4249-6A43-2EB0-D633-5F10BD702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62" y="86792"/>
            <a:ext cx="1585729" cy="1078291"/>
          </a:xfrm>
          <a:prstGeom prst="rect">
            <a:avLst/>
          </a:prstGeom>
        </p:spPr>
      </p:pic>
      <p:sp>
        <p:nvSpPr>
          <p:cNvPr id="11" name="Rectangl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91B792A-1ED3-83F2-F1F1-340CEAAA3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Object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3DF9E9-93E4-DCE0-BA6D-BD1B099FBB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0209197"/>
              </p:ext>
            </p:extLst>
          </p:nvPr>
        </p:nvGraphicFramePr>
        <p:xfrm>
          <a:off x="644567" y="1911725"/>
          <a:ext cx="3702050" cy="242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81080" imgH="1295280" progId="Equation.DSMT4">
                  <p:embed/>
                </p:oleObj>
              </mc:Choice>
              <mc:Fallback>
                <p:oleObj name="Equation" r:id="rId4" imgW="1981080" imgH="12952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567" y="1911725"/>
                        <a:ext cx="3702050" cy="24257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35B1B84-FA8D-A89F-32AA-6F451BC009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5269031"/>
              </p:ext>
            </p:extLst>
          </p:nvPr>
        </p:nvGraphicFramePr>
        <p:xfrm>
          <a:off x="4829823" y="1839494"/>
          <a:ext cx="3873500" cy="2570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031840" imgH="1346040" progId="Equation.DSMT4">
                  <p:embed/>
                </p:oleObj>
              </mc:Choice>
              <mc:Fallback>
                <p:oleObj name="Equation" r:id="rId6" imgW="2031840" imgH="1346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29823" y="1839494"/>
                        <a:ext cx="3873500" cy="2570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3675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Chỗ dành sẵn cho Nội dung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-228600" y="7"/>
            <a:ext cx="7252232" cy="5143493"/>
          </a:xfrm>
          <a:prstGeom prst="rect">
            <a:avLst/>
          </a:prstGeom>
        </p:spPr>
      </p:pic>
      <p:sp>
        <p:nvSpPr>
          <p:cNvPr id="18" name="Rectangle 1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4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Hộp Văn bản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D37E8A-D45A-4AF4-AA02-27891D5290CA}"/>
              </a:ext>
            </a:extLst>
          </p:cNvPr>
          <p:cNvSpPr txBox="1"/>
          <p:nvPr/>
        </p:nvSpPr>
        <p:spPr>
          <a:xfrm>
            <a:off x="-1" y="717592"/>
            <a:ext cx="91394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450"/>
              </a:spcAft>
            </a:pP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TRUNG HỌC CƠ SỞ ………………</a:t>
            </a:r>
          </a:p>
        </p:txBody>
      </p:sp>
      <p:sp>
        <p:nvSpPr>
          <p:cNvPr id="10" name="Hộp Văn bản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-2285" y="1962661"/>
            <a:ext cx="91394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spcAft>
                <a:spcPts val="450"/>
              </a:spcAft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8 (CÁNH DIỀU )</a:t>
            </a:r>
          </a:p>
        </p:txBody>
      </p:sp>
      <p:sp>
        <p:nvSpPr>
          <p:cNvPr id="12" name="Hộp Văn bản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9C44B3-5CCE-402B-9E16-576A3ABE7C3E}"/>
              </a:ext>
            </a:extLst>
          </p:cNvPr>
          <p:cNvSpPr txBox="1"/>
          <p:nvPr/>
        </p:nvSpPr>
        <p:spPr>
          <a:xfrm>
            <a:off x="-2285" y="222914"/>
            <a:ext cx="91417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………….</a:t>
            </a:r>
          </a:p>
        </p:txBody>
      </p:sp>
      <p:sp>
        <p:nvSpPr>
          <p:cNvPr id="2" name="Hộp Văn bản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749C1EC-1FF8-85FB-5380-8BEC9A749BE8}"/>
              </a:ext>
            </a:extLst>
          </p:cNvPr>
          <p:cNvSpPr txBox="1"/>
          <p:nvPr/>
        </p:nvSpPr>
        <p:spPr>
          <a:xfrm>
            <a:off x="381959" y="2954931"/>
            <a:ext cx="87320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45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GVSB: Nguyễn </a:t>
            </a:r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Hải Yến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886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897080D-13E6-FB5E-82E3-C4FC7015168E}"/>
              </a:ext>
            </a:extLst>
          </p:cNvPr>
          <p:cNvSpPr txBox="1"/>
          <p:nvPr/>
        </p:nvSpPr>
        <p:spPr>
          <a:xfrm>
            <a:off x="562330" y="424655"/>
            <a:ext cx="6789336" cy="5222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7FE1B22-6082-B1C9-C8E6-571A54388FEF}"/>
              </a:ext>
            </a:extLst>
          </p:cNvPr>
          <p:cNvSpPr txBox="1"/>
          <p:nvPr/>
        </p:nvSpPr>
        <p:spPr>
          <a:xfrm>
            <a:off x="438150" y="832080"/>
            <a:ext cx="8267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/23 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99E213-8714-7DD6-5850-68D2BD05DAE7}"/>
              </a:ext>
            </a:extLst>
          </p:cNvPr>
          <p:cNvSpPr txBox="1"/>
          <p:nvPr/>
        </p:nvSpPr>
        <p:spPr>
          <a:xfrm>
            <a:off x="3836359" y="-12037"/>
            <a:ext cx="2640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" name="Rectangl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1A46E17-35C7-BBEA-99BA-1FB6B1E91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Hình ảnh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8F4249-6A43-2EB0-D633-5F10BD702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66" y="86792"/>
            <a:ext cx="1718426" cy="1078291"/>
          </a:xfrm>
          <a:prstGeom prst="rect">
            <a:avLst/>
          </a:prstGeom>
        </p:spPr>
      </p:pic>
      <p:sp>
        <p:nvSpPr>
          <p:cNvPr id="11" name="Rectangl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91B792A-1ED3-83F2-F1F1-340CEAAA3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" name="Object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0A91476-AFDC-E2AF-4B44-854D92094C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4262460"/>
              </p:ext>
            </p:extLst>
          </p:nvPr>
        </p:nvGraphicFramePr>
        <p:xfrm>
          <a:off x="685799" y="1327884"/>
          <a:ext cx="2566237" cy="491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93760" imgH="228600" progId="Equation.DSMT4">
                  <p:embed/>
                </p:oleObj>
              </mc:Choice>
              <mc:Fallback>
                <p:oleObj name="Equation" r:id="rId4" imgW="11937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5799" y="1327884"/>
                        <a:ext cx="2566237" cy="4914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101879-188D-FFF3-97A1-37E6860EED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8493389"/>
              </p:ext>
            </p:extLst>
          </p:nvPr>
        </p:nvGraphicFramePr>
        <p:xfrm>
          <a:off x="685800" y="1806563"/>
          <a:ext cx="3244451" cy="467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87240" imgH="228600" progId="Equation.DSMT4">
                  <p:embed/>
                </p:oleObj>
              </mc:Choice>
              <mc:Fallback>
                <p:oleObj name="Equation" r:id="rId6" imgW="15872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5800" y="1806563"/>
                        <a:ext cx="3244451" cy="4672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DD27AAB-6441-0934-5437-70B15593A317}"/>
              </a:ext>
            </a:extLst>
          </p:cNvPr>
          <p:cNvSpPr txBox="1"/>
          <p:nvPr/>
        </p:nvSpPr>
        <p:spPr>
          <a:xfrm>
            <a:off x="3293022" y="1265619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103</a:t>
            </a:r>
          </a:p>
        </p:txBody>
      </p:sp>
      <p:sp>
        <p:nvSpPr>
          <p:cNvPr id="8" name="TextBox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DDD9522-51B3-DE7D-4863-7A287F3069BE}"/>
              </a:ext>
            </a:extLst>
          </p:cNvPr>
          <p:cNvSpPr txBox="1"/>
          <p:nvPr/>
        </p:nvSpPr>
        <p:spPr>
          <a:xfrm>
            <a:off x="3971237" y="1736944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81F1CD-6A07-C2D5-1465-245DB94D789D}"/>
              </a:ext>
            </a:extLst>
          </p:cNvPr>
          <p:cNvSpPr txBox="1"/>
          <p:nvPr/>
        </p:nvSpPr>
        <p:spPr>
          <a:xfrm>
            <a:off x="4086688" y="2072452"/>
            <a:ext cx="1298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A002D435-E106-CAA1-558E-B88DCD880B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3738314"/>
              </p:ext>
            </p:extLst>
          </p:nvPr>
        </p:nvGraphicFramePr>
        <p:xfrm>
          <a:off x="661987" y="2540657"/>
          <a:ext cx="2742392" cy="523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93760" imgH="228600" progId="Equation.DSMT4">
                  <p:embed/>
                </p:oleObj>
              </mc:Choice>
              <mc:Fallback>
                <p:oleObj name="Equation" r:id="rId8" imgW="11937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61987" y="2540657"/>
                        <a:ext cx="2742392" cy="5232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1E7C7F2B-9F97-6752-8BB5-9B0A8CCBBAF0}"/>
              </a:ext>
            </a:extLst>
          </p:cNvPr>
          <p:cNvSpPr txBox="1"/>
          <p:nvPr/>
        </p:nvSpPr>
        <p:spPr>
          <a:xfrm>
            <a:off x="858393" y="3052072"/>
            <a:ext cx="592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69857BDF-1B68-6B3F-394C-B12320A9F6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9392230"/>
              </p:ext>
            </p:extLst>
          </p:nvPr>
        </p:nvGraphicFramePr>
        <p:xfrm>
          <a:off x="685799" y="3508693"/>
          <a:ext cx="7142071" cy="59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340080" imgH="279360" progId="Equation.DSMT4">
                  <p:embed/>
                </p:oleObj>
              </mc:Choice>
              <mc:Fallback>
                <p:oleObj name="Equation" r:id="rId10" imgW="33400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85799" y="3508693"/>
                        <a:ext cx="7142071" cy="597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BE57B601-B111-C23D-D995-D1664F0617AC}"/>
              </a:ext>
            </a:extLst>
          </p:cNvPr>
          <p:cNvSpPr txBox="1"/>
          <p:nvPr/>
        </p:nvSpPr>
        <p:spPr>
          <a:xfrm>
            <a:off x="847779" y="4076139"/>
            <a:ext cx="592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10 001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103.</a:t>
            </a: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9F72E8D6-99F8-2678-EEAA-7BA19625F6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4983096"/>
              </p:ext>
            </p:extLst>
          </p:nvPr>
        </p:nvGraphicFramePr>
        <p:xfrm>
          <a:off x="3330249" y="2558468"/>
          <a:ext cx="2234233" cy="458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90360" imgH="203040" progId="Equation.DSMT4">
                  <p:embed/>
                </p:oleObj>
              </mc:Choice>
              <mc:Fallback>
                <p:oleObj name="Equation" r:id="rId12" imgW="9903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330249" y="2558468"/>
                        <a:ext cx="2234233" cy="4585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9A6524A6-C812-F139-E00D-05C7A42314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3629452"/>
              </p:ext>
            </p:extLst>
          </p:nvPr>
        </p:nvGraphicFramePr>
        <p:xfrm>
          <a:off x="5564482" y="2507142"/>
          <a:ext cx="1954675" cy="640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850680" imgH="279360" progId="Equation.DSMT4">
                  <p:embed/>
                </p:oleObj>
              </mc:Choice>
              <mc:Fallback>
                <p:oleObj name="Equation" r:id="rId14" imgW="8506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564482" y="2507142"/>
                        <a:ext cx="1954675" cy="640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71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6" grpId="0"/>
      <p:bldP spid="15" grpId="0"/>
      <p:bldP spid="17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897080D-13E6-FB5E-82E3-C4FC7015168E}"/>
              </a:ext>
            </a:extLst>
          </p:cNvPr>
          <p:cNvSpPr txBox="1"/>
          <p:nvPr/>
        </p:nvSpPr>
        <p:spPr>
          <a:xfrm>
            <a:off x="523737" y="423329"/>
            <a:ext cx="6789336" cy="5222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7FE1B22-6082-B1C9-C8E6-571A54388FEF}"/>
              </a:ext>
            </a:extLst>
          </p:cNvPr>
          <p:cNvSpPr txBox="1"/>
          <p:nvPr/>
        </p:nvSpPr>
        <p:spPr>
          <a:xfrm>
            <a:off x="438150" y="832080"/>
            <a:ext cx="8267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/23 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99E213-8714-7DD6-5850-68D2BD05DAE7}"/>
              </a:ext>
            </a:extLst>
          </p:cNvPr>
          <p:cNvSpPr txBox="1"/>
          <p:nvPr/>
        </p:nvSpPr>
        <p:spPr>
          <a:xfrm>
            <a:off x="3836359" y="-12037"/>
            <a:ext cx="2640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" name="Rectangl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1A46E17-35C7-BBEA-99BA-1FB6B1E91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Hình ảnh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8F4249-6A43-2EB0-D633-5F10BD702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66" y="86792"/>
            <a:ext cx="1718426" cy="1078291"/>
          </a:xfrm>
          <a:prstGeom prst="rect">
            <a:avLst/>
          </a:prstGeom>
        </p:spPr>
      </p:pic>
      <p:sp>
        <p:nvSpPr>
          <p:cNvPr id="11" name="Rectangl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91B792A-1ED3-83F2-F1F1-340CEAAA3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TextBox 1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E81F1CD-6A07-C2D5-1465-245DB94D789D}"/>
              </a:ext>
            </a:extLst>
          </p:cNvPr>
          <p:cNvSpPr txBox="1"/>
          <p:nvPr/>
        </p:nvSpPr>
        <p:spPr>
          <a:xfrm>
            <a:off x="4153261" y="1323690"/>
            <a:ext cx="1298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E7C7F2B-9F97-6752-8BB5-9B0A8CCBBAF0}"/>
              </a:ext>
            </a:extLst>
          </p:cNvPr>
          <p:cNvSpPr txBox="1"/>
          <p:nvPr/>
        </p:nvSpPr>
        <p:spPr>
          <a:xfrm>
            <a:off x="766715" y="3426070"/>
            <a:ext cx="7149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8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TextBox 1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E57B601-B111-C23D-D995-D1664F0617AC}"/>
              </a:ext>
            </a:extLst>
          </p:cNvPr>
          <p:cNvSpPr txBox="1"/>
          <p:nvPr/>
        </p:nvSpPr>
        <p:spPr>
          <a:xfrm>
            <a:off x="797929" y="4370487"/>
            <a:ext cx="6127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10004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8.</a:t>
            </a:r>
          </a:p>
        </p:txBody>
      </p:sp>
      <p:graphicFrame>
        <p:nvGraphicFramePr>
          <p:cNvPr id="12" name="Object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86B380-6B38-D742-7639-BCA2FA09FE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4141669"/>
              </p:ext>
            </p:extLst>
          </p:nvPr>
        </p:nvGraphicFramePr>
        <p:xfrm>
          <a:off x="693585" y="1599293"/>
          <a:ext cx="3561027" cy="511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87240" imgH="228600" progId="Equation.DSMT4">
                  <p:embed/>
                </p:oleObj>
              </mc:Choice>
              <mc:Fallback>
                <p:oleObj name="Equation" r:id="rId4" imgW="15872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3585" y="1599293"/>
                        <a:ext cx="3561027" cy="511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1BF525A9-2CD6-D5D4-0292-AB38C4D0FE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2320148"/>
              </p:ext>
            </p:extLst>
          </p:nvPr>
        </p:nvGraphicFramePr>
        <p:xfrm>
          <a:off x="797927" y="3840832"/>
          <a:ext cx="4654197" cy="641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999234" imgH="286250" progId="Equation.DSMT4">
                  <p:embed/>
                </p:oleObj>
              </mc:Choice>
              <mc:Fallback>
                <p:oleObj name="Equation" r:id="rId6" imgW="1999234" imgH="28625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7927" y="3840832"/>
                        <a:ext cx="4654197" cy="6416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1E685047-E359-36FB-0E8E-E54EDED98B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3883529"/>
              </p:ext>
            </p:extLst>
          </p:nvPr>
        </p:nvGraphicFramePr>
        <p:xfrm>
          <a:off x="1371111" y="2072836"/>
          <a:ext cx="3244990" cy="463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422360" imgH="203040" progId="Equation.DSMT4">
                  <p:embed/>
                </p:oleObj>
              </mc:Choice>
              <mc:Fallback>
                <p:oleObj name="Equation" r:id="rId8" imgW="14223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371111" y="2072836"/>
                        <a:ext cx="3244990" cy="4638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EE260FFF-B905-B9F5-21E3-8762C20FFB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8385030"/>
              </p:ext>
            </p:extLst>
          </p:nvPr>
        </p:nvGraphicFramePr>
        <p:xfrm>
          <a:off x="1327010" y="2580614"/>
          <a:ext cx="4407680" cy="511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968480" imgH="228600" progId="Equation.DSMT4">
                  <p:embed/>
                </p:oleObj>
              </mc:Choice>
              <mc:Fallback>
                <p:oleObj name="Equation" r:id="rId10" imgW="19684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327010" y="2580614"/>
                        <a:ext cx="4407680" cy="511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62A3DCDF-DEE4-1A88-F669-8FE6837B83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798279"/>
              </p:ext>
            </p:extLst>
          </p:nvPr>
        </p:nvGraphicFramePr>
        <p:xfrm>
          <a:off x="1327011" y="3016358"/>
          <a:ext cx="1900966" cy="606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876240" imgH="279360" progId="Equation.DSMT4">
                  <p:embed/>
                </p:oleObj>
              </mc:Choice>
              <mc:Fallback>
                <p:oleObj name="Equation" r:id="rId12" imgW="8762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327011" y="3016358"/>
                        <a:ext cx="1900966" cy="606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0810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5" grpId="0"/>
      <p:bldP spid="17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609600" y="514350"/>
            <a:ext cx="3235960" cy="318516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  <p:sp>
        <p:nvSpPr>
          <p:cNvPr id="2" name="TextBox 10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4075090" y="1815147"/>
            <a:ext cx="2438400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E6BF30-667C-670A-5338-BC31A6C4517F}"/>
              </a:ext>
            </a:extLst>
          </p:cNvPr>
          <p:cNvSpPr txBox="1"/>
          <p:nvPr/>
        </p:nvSpPr>
        <p:spPr>
          <a:xfrm>
            <a:off x="152400" y="9303"/>
            <a:ext cx="8991600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/23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037520-56C1-C1FE-1802-ECB3582EE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295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B91C261-04D7-DD96-EDE1-133090D593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3241206"/>
              </p:ext>
            </p:extLst>
          </p:nvPr>
        </p:nvGraphicFramePr>
        <p:xfrm>
          <a:off x="337879" y="965316"/>
          <a:ext cx="4512560" cy="451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793960" imgH="279360" progId="Equation.DSMT4">
                  <p:embed/>
                </p:oleObj>
              </mc:Choice>
              <mc:Fallback>
                <p:oleObj name="Equation" r:id="rId2" imgW="27939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37879" y="965316"/>
                        <a:ext cx="4512560" cy="4512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3B025C8-3D3E-772C-1F32-095667B265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5538680"/>
              </p:ext>
            </p:extLst>
          </p:nvPr>
        </p:nvGraphicFramePr>
        <p:xfrm>
          <a:off x="337879" y="1393012"/>
          <a:ext cx="3736032" cy="467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234880" imgH="279360" progId="Equation.DSMT4">
                  <p:embed/>
                </p:oleObj>
              </mc:Choice>
              <mc:Fallback>
                <p:oleObj name="Equation" r:id="rId4" imgW="22348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7879" y="1393012"/>
                        <a:ext cx="3736032" cy="4670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4D6F52E-CDEF-139B-ACB2-16FF76DD3C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0648449"/>
              </p:ext>
            </p:extLst>
          </p:nvPr>
        </p:nvGraphicFramePr>
        <p:xfrm>
          <a:off x="337879" y="1911877"/>
          <a:ext cx="5300921" cy="456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946240" imgH="253800" progId="Equation.DSMT4">
                  <p:embed/>
                </p:oleObj>
              </mc:Choice>
              <mc:Fallback>
                <p:oleObj name="Equation" r:id="rId6" imgW="29462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7879" y="1911877"/>
                        <a:ext cx="5300921" cy="4569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11F3EA-AA6A-D496-D84F-85E3BDFD9C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9071248"/>
              </p:ext>
            </p:extLst>
          </p:nvPr>
        </p:nvGraphicFramePr>
        <p:xfrm>
          <a:off x="337879" y="2433548"/>
          <a:ext cx="5735049" cy="456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187440" imgH="253800" progId="Equation.DSMT4">
                  <p:embed/>
                </p:oleObj>
              </mc:Choice>
              <mc:Fallback>
                <p:oleObj name="Equation" r:id="rId8" imgW="31874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7879" y="2433548"/>
                        <a:ext cx="5735049" cy="4569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E7CB9B-D835-1259-D14C-06DACA3D7F10}"/>
              </a:ext>
            </a:extLst>
          </p:cNvPr>
          <p:cNvSpPr txBox="1"/>
          <p:nvPr/>
        </p:nvSpPr>
        <p:spPr>
          <a:xfrm>
            <a:off x="3810000" y="2797713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6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E6BF30-667C-670A-5338-BC31A6C4517F}"/>
              </a:ext>
            </a:extLst>
          </p:cNvPr>
          <p:cNvSpPr txBox="1"/>
          <p:nvPr/>
        </p:nvSpPr>
        <p:spPr>
          <a:xfrm>
            <a:off x="152400" y="9303"/>
            <a:ext cx="8991600" cy="117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/23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037520-56C1-C1FE-1802-ECB3582EE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295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B91C261-04D7-DD96-EDE1-133090D593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061935"/>
              </p:ext>
            </p:extLst>
          </p:nvPr>
        </p:nvGraphicFramePr>
        <p:xfrm>
          <a:off x="337429" y="1106806"/>
          <a:ext cx="6629399" cy="662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793960" imgH="279360" progId="Equation.DSMT4">
                  <p:embed/>
                </p:oleObj>
              </mc:Choice>
              <mc:Fallback>
                <p:oleObj name="Equation" r:id="rId2" imgW="2793960" imgH="27936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B91C261-04D7-DD96-EDE1-133090D593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37429" y="1106806"/>
                        <a:ext cx="6629399" cy="662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0099F48-DFA3-6F29-2FEF-B4A3B06B25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47246"/>
              </p:ext>
            </p:extLst>
          </p:nvPr>
        </p:nvGraphicFramePr>
        <p:xfrm>
          <a:off x="1112838" y="1723629"/>
          <a:ext cx="3358271" cy="1426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90036" imgH="591246" progId="Equation.DSMT4">
                  <p:embed/>
                </p:oleObj>
              </mc:Choice>
              <mc:Fallback>
                <p:oleObj name="Equation" r:id="rId4" imgW="1390036" imgH="59124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2838" y="1723629"/>
                        <a:ext cx="3358271" cy="1426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614B47C-CF3B-2077-50A9-57C2CD9026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8396444"/>
              </p:ext>
            </p:extLst>
          </p:nvPr>
        </p:nvGraphicFramePr>
        <p:xfrm>
          <a:off x="1112838" y="3152775"/>
          <a:ext cx="3422650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22360" imgH="279360" progId="Equation.DSMT4">
                  <p:embed/>
                </p:oleObj>
              </mc:Choice>
              <mc:Fallback>
                <p:oleObj name="Equation" r:id="rId6" imgW="14223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2838" y="3152775"/>
                        <a:ext cx="3422650" cy="671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A105A0E-4AEA-3242-B1F9-848590CA9F4E}"/>
              </a:ext>
            </a:extLst>
          </p:cNvPr>
          <p:cNvSpPr txBox="1"/>
          <p:nvPr/>
        </p:nvSpPr>
        <p:spPr>
          <a:xfrm>
            <a:off x="1371600" y="4006993"/>
            <a:ext cx="72691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 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2417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E6BF30-667C-670A-5338-BC31A6C4517F}"/>
              </a:ext>
            </a:extLst>
          </p:cNvPr>
          <p:cNvSpPr txBox="1"/>
          <p:nvPr/>
        </p:nvSpPr>
        <p:spPr>
          <a:xfrm>
            <a:off x="152400" y="9303"/>
            <a:ext cx="89916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/23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037520-56C1-C1FE-1802-ECB3582EE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033915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/>
          </a:p>
        </p:txBody>
      </p:sp>
      <p:sp>
        <p:nvSpPr>
          <p:cNvPr id="10" name="TextBox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A105A0E-4AEA-3242-B1F9-848590CA9F4E}"/>
              </a:ext>
            </a:extLst>
          </p:cNvPr>
          <p:cNvSpPr txBox="1"/>
          <p:nvPr/>
        </p:nvSpPr>
        <p:spPr>
          <a:xfrm>
            <a:off x="1718627" y="4180090"/>
            <a:ext cx="7239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2800" dirty="0"/>
          </a:p>
        </p:txBody>
      </p:sp>
      <p:graphicFrame>
        <p:nvGraphicFramePr>
          <p:cNvPr id="5" name="Object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7EB2F46-697A-D62C-DD37-80782BCCC2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0715349"/>
              </p:ext>
            </p:extLst>
          </p:nvPr>
        </p:nvGraphicFramePr>
        <p:xfrm>
          <a:off x="359064" y="1059749"/>
          <a:ext cx="4212936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260440" imgH="279360" progId="Equation.DSMT4">
                  <p:embed/>
                </p:oleObj>
              </mc:Choice>
              <mc:Fallback>
                <p:oleObj name="Equation" r:id="rId2" imgW="22604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59064" y="1059749"/>
                        <a:ext cx="4212936" cy="52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85A7DBC-B38E-8C11-FF83-D8E274F6FB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7529977"/>
              </p:ext>
            </p:extLst>
          </p:nvPr>
        </p:nvGraphicFramePr>
        <p:xfrm>
          <a:off x="990600" y="1526275"/>
          <a:ext cx="7519754" cy="596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165560" imgH="330120" progId="Equation.DSMT4">
                  <p:embed/>
                </p:oleObj>
              </mc:Choice>
              <mc:Fallback>
                <p:oleObj name="Equation" r:id="rId4" imgW="416556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0600" y="1526275"/>
                        <a:ext cx="7519754" cy="5960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0765183-7D79-38D9-DE65-722A4457CE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7820675"/>
              </p:ext>
            </p:extLst>
          </p:nvPr>
        </p:nvGraphicFramePr>
        <p:xfrm>
          <a:off x="4514850" y="248126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4120" imgH="177480" progId="Equation.DSMT4">
                  <p:embed/>
                </p:oleObj>
              </mc:Choice>
              <mc:Fallback>
                <p:oleObj name="Equation" r:id="rId6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14850" y="2481263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9E815F0-E625-CB63-FCC8-3199F0B1EC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5672632"/>
              </p:ext>
            </p:extLst>
          </p:nvPr>
        </p:nvGraphicFramePr>
        <p:xfrm>
          <a:off x="990600" y="2106335"/>
          <a:ext cx="6112951" cy="580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479760" imgH="330120" progId="Equation.DSMT4">
                  <p:embed/>
                </p:oleObj>
              </mc:Choice>
              <mc:Fallback>
                <p:oleObj name="Equation" r:id="rId8" imgW="347976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90600" y="2106335"/>
                        <a:ext cx="6112951" cy="5800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14713CA-88F8-501C-152A-CABA0E8EF0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3342829"/>
              </p:ext>
            </p:extLst>
          </p:nvPr>
        </p:nvGraphicFramePr>
        <p:xfrm>
          <a:off x="1017181" y="2656493"/>
          <a:ext cx="5874901" cy="453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958840" imgH="228600" progId="Equation.DSMT4">
                  <p:embed/>
                </p:oleObj>
              </mc:Choice>
              <mc:Fallback>
                <p:oleObj name="Equation" r:id="rId10" imgW="29588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17181" y="2656493"/>
                        <a:ext cx="5874901" cy="4538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C72A0CF-076E-19DA-07AC-9FC6D49BA7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6518641"/>
              </p:ext>
            </p:extLst>
          </p:nvPr>
        </p:nvGraphicFramePr>
        <p:xfrm>
          <a:off x="1049079" y="3110348"/>
          <a:ext cx="2735092" cy="1284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460160" imgH="685800" progId="Equation.DSMT4">
                  <p:embed/>
                </p:oleObj>
              </mc:Choice>
              <mc:Fallback>
                <p:oleObj name="Equation" r:id="rId12" imgW="1460160" imgH="685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49079" y="3110348"/>
                        <a:ext cx="2735092" cy="12843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186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E6BF30-667C-670A-5338-BC31A6C4517F}"/>
              </a:ext>
            </a:extLst>
          </p:cNvPr>
          <p:cNvSpPr txBox="1"/>
          <p:nvPr/>
        </p:nvSpPr>
        <p:spPr>
          <a:xfrm>
            <a:off x="152400" y="9303"/>
            <a:ext cx="8991600" cy="9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/23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037520-56C1-C1FE-1802-ECB3582EE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295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TextBox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A105A0E-4AEA-3242-B1F9-848590CA9F4E}"/>
              </a:ext>
            </a:extLst>
          </p:cNvPr>
          <p:cNvSpPr txBox="1"/>
          <p:nvPr/>
        </p:nvSpPr>
        <p:spPr>
          <a:xfrm>
            <a:off x="279990" y="2324674"/>
            <a:ext cx="87116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 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2400" dirty="0"/>
          </a:p>
        </p:txBody>
      </p:sp>
      <p:graphicFrame>
        <p:nvGraphicFramePr>
          <p:cNvPr id="11" name="Object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0765183-7D79-38D9-DE65-722A4457CE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4974821"/>
              </p:ext>
            </p:extLst>
          </p:nvPr>
        </p:nvGraphicFramePr>
        <p:xfrm>
          <a:off x="4514850" y="248126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120" imgH="177480" progId="Equation.DSMT4">
                  <p:embed/>
                </p:oleObj>
              </mc:Choice>
              <mc:Fallback>
                <p:oleObj name="Equation" r:id="rId2" imgW="114120" imgH="1774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30765183-7D79-38D9-DE65-722A4457CE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14850" y="2481263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D2491DD-9A32-0714-B2A6-772FF9D496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9959859"/>
              </p:ext>
            </p:extLst>
          </p:nvPr>
        </p:nvGraphicFramePr>
        <p:xfrm>
          <a:off x="304800" y="947311"/>
          <a:ext cx="5867400" cy="505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946240" imgH="253800" progId="Equation.DSMT4">
                  <p:embed/>
                </p:oleObj>
              </mc:Choice>
              <mc:Fallback>
                <p:oleObj name="Equation" r:id="rId4" imgW="29462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4800" y="947311"/>
                        <a:ext cx="5867400" cy="5058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37D835-1846-DCF2-D500-ED349E47D5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7725219"/>
              </p:ext>
            </p:extLst>
          </p:nvPr>
        </p:nvGraphicFramePr>
        <p:xfrm>
          <a:off x="914400" y="1435380"/>
          <a:ext cx="2684462" cy="877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96800" imgH="457200" progId="Equation.DSMT4">
                  <p:embed/>
                </p:oleObj>
              </mc:Choice>
              <mc:Fallback>
                <p:oleObj name="Equation" r:id="rId6" imgW="13968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14400" y="1435380"/>
                        <a:ext cx="2684462" cy="877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E3DBCCB-39DB-BC9B-16EA-5999A939B2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5656439"/>
              </p:ext>
            </p:extLst>
          </p:nvPr>
        </p:nvGraphicFramePr>
        <p:xfrm>
          <a:off x="1066800" y="2860743"/>
          <a:ext cx="5602132" cy="446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187440" imgH="253800" progId="Equation.DSMT4">
                  <p:embed/>
                </p:oleObj>
              </mc:Choice>
              <mc:Fallback>
                <p:oleObj name="Equation" r:id="rId8" imgW="31874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66800" y="2860743"/>
                        <a:ext cx="5602132" cy="4463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76D17AE-BF65-9906-02CE-CF6B539C06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1759987"/>
              </p:ext>
            </p:extLst>
          </p:nvPr>
        </p:nvGraphicFramePr>
        <p:xfrm>
          <a:off x="1701707" y="3241342"/>
          <a:ext cx="2807568" cy="1382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600200" imgH="787320" progId="Equation.DSMT4">
                  <p:embed/>
                </p:oleObj>
              </mc:Choice>
              <mc:Fallback>
                <p:oleObj name="Equation" r:id="rId10" imgW="1600200" imgH="787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701707" y="3241342"/>
                        <a:ext cx="2807568" cy="1382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77CD44D-82EE-435E-1F45-BBBD618361E1}"/>
              </a:ext>
            </a:extLst>
          </p:cNvPr>
          <p:cNvSpPr txBox="1"/>
          <p:nvPr/>
        </p:nvSpPr>
        <p:spPr>
          <a:xfrm>
            <a:off x="356375" y="4589154"/>
            <a:ext cx="8635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 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7220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B3A23DF-4A2E-4EDA-8E2F-0EB9C075E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140" y="-157623"/>
            <a:ext cx="9462140" cy="5269230"/>
          </a:xfrm>
          <a:prstGeom prst="rect">
            <a:avLst/>
          </a:prstGeom>
        </p:spPr>
      </p:pic>
      <p:sp>
        <p:nvSpPr>
          <p:cNvPr id="6" name="TextBox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453EA3-FB9D-5BC5-5A55-0A5E067ECD66}"/>
              </a:ext>
            </a:extLst>
          </p:cNvPr>
          <p:cNvSpPr txBox="1"/>
          <p:nvPr/>
        </p:nvSpPr>
        <p:spPr>
          <a:xfrm>
            <a:off x="679130" y="1200150"/>
            <a:ext cx="7467600" cy="29238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bảy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đằng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chữa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5c+d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4: “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</a:p>
        </p:txBody>
      </p:sp>
      <p:sp>
        <p:nvSpPr>
          <p:cNvPr id="3" name="TextBox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135AAD8-35F1-BD76-4C77-3756461F03A3}"/>
              </a:ext>
            </a:extLst>
          </p:cNvPr>
          <p:cNvSpPr txBox="1"/>
          <p:nvPr/>
        </p:nvSpPr>
        <p:spPr>
          <a:xfrm>
            <a:off x="2286000" y="290245"/>
            <a:ext cx="4876800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18511" y="116225"/>
            <a:ext cx="3086103" cy="285365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6" name="Pictur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83435">
            <a:off x="-335593" y="913118"/>
            <a:ext cx="2914977" cy="596823"/>
          </a:xfrm>
          <a:prstGeom prst="rect">
            <a:avLst/>
          </a:prstGeom>
        </p:spPr>
      </p:pic>
      <p:graphicFrame>
        <p:nvGraphicFramePr>
          <p:cNvPr id="8" name="Diagram 7" descr="OPL20U25GSXzBJYl68kk8uQGfFKzs7yb1M4KJWUiLk6ZEvGF+qCIPSnY57AbBFCvTW$15.2023.9$9+K4lPs7H94VUqPe2XwIsfPRnrXQE//QTEXxb8/8N4CNc6FpgZahzpTjFhMzSA7T/nHJa11DE8Ng2TP3iAmRczFlmslSuUNOgUeb6yRvs0="/>
          <p:cNvGraphicFramePr/>
          <p:nvPr>
            <p:extLst>
              <p:ext uri="{D42A27DB-BD31-4B8C-83A1-F6EECF244321}">
                <p14:modId xmlns:p14="http://schemas.microsoft.com/office/powerpoint/2010/main" val="514047051"/>
              </p:ext>
            </p:extLst>
          </p:nvPr>
        </p:nvGraphicFramePr>
        <p:xfrm>
          <a:off x="2590800" y="666750"/>
          <a:ext cx="60960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09105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349" r="20345" b="-4"/>
          <a:stretch/>
        </p:blipFill>
        <p:spPr>
          <a:xfrm>
            <a:off x="865220" y="2088496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7382" r="20120" b="2"/>
          <a:stretch/>
        </p:blipFill>
        <p:spPr>
          <a:xfrm>
            <a:off x="2593600" y="1428751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6012" r="14448" b="2"/>
          <a:stretch/>
        </p:blipFill>
        <p:spPr>
          <a:xfrm>
            <a:off x="5670374" y="1838768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94" y="1531858"/>
            <a:ext cx="2327672" cy="2327672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5600701" y="1981483"/>
            <a:ext cx="2327672" cy="2327672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70" y="2057401"/>
            <a:ext cx="1561730" cy="1561730"/>
          </a:xfrm>
          <a:prstGeom prst="rect">
            <a:avLst/>
          </a:prstGeom>
        </p:spPr>
      </p:pic>
      <p:sp>
        <p:nvSpPr>
          <p:cNvPr id="12" name="Freeform: Shape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40931" y="138645"/>
            <a:ext cx="2327672" cy="205038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4" name="Picture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9872">
            <a:off x="-238560" y="568546"/>
            <a:ext cx="2050385" cy="520472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34363" y="626477"/>
            <a:ext cx="2025572" cy="1385436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65973" y="60855"/>
            <a:ext cx="2025572" cy="1385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86500" y="381975"/>
            <a:ext cx="2176461" cy="13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25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961" y="173437"/>
            <a:ext cx="3177228" cy="371475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1672921" y="4358151"/>
            <a:ext cx="6089167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</a:t>
            </a:r>
            <a:endParaRPr lang="vi-VN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Nhóm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330783" y="1067761"/>
            <a:ext cx="2050090" cy="1061828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347309" y="2050608"/>
              <a:ext cx="1855637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Nhóm 1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4955051" y="738151"/>
            <a:ext cx="2428466" cy="1061828"/>
            <a:chOff x="6997439" y="2348815"/>
            <a:chExt cx="3237954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2" y="2884088"/>
              <a:ext cx="2712681" cy="69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Google Shape;162;p2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3397892" y="1733550"/>
            <a:ext cx="1707508" cy="903298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Nhóm 1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5675243" y="2428277"/>
            <a:ext cx="2271617" cy="1061829"/>
            <a:chOff x="6997439" y="2348815"/>
            <a:chExt cx="3028822" cy="1415770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2" y="2751137"/>
              <a:ext cx="2486227" cy="69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3335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428750" y="628650"/>
            <a:ext cx="31432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593265" y="1863382"/>
            <a:ext cx="1731335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đầu</a:t>
            </a:r>
            <a:endParaRPr lang="en-US" sz="3600" dirty="0"/>
          </a:p>
        </p:txBody>
      </p:sp>
      <p:pic>
        <p:nvPicPr>
          <p:cNvPr id="6" name="Hình ảnh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5276850" y="2633787"/>
            <a:ext cx="2305049" cy="223148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44939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$15.2023.9$9+K4lPs7H94VUqPe2XwIsfPRnrXQE//QTEXxb8/8N4CNc6FpgZahzpTjFhMzSA7T/nHJa11DE8Ng2TP3iAmRczFlmslSuUNOgUeb6yRvs0="/>
          <p:cNvGrpSpPr/>
          <p:nvPr/>
        </p:nvGrpSpPr>
        <p:grpSpPr>
          <a:xfrm>
            <a:off x="0" y="-28203"/>
            <a:ext cx="9144000" cy="51435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Rectangl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1516051" y="934286"/>
            <a:ext cx="7551298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HẰNG ĐẲNG THỨC ĐÁNG NHỚ</a:t>
            </a:r>
            <a:endParaRPr lang="en-US" sz="3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10511" y="934286"/>
            <a:ext cx="15055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</p:txBody>
      </p:sp>
      <p:sp>
        <p:nvSpPr>
          <p:cNvPr id="7" name="Rectangl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6D747D-C415-4964-A59E-F785BB764022}"/>
              </a:ext>
            </a:extLst>
          </p:cNvPr>
          <p:cNvSpPr/>
          <p:nvPr/>
        </p:nvSpPr>
        <p:spPr>
          <a:xfrm>
            <a:off x="2730554" y="106793"/>
            <a:ext cx="4971810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5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 THỨC ĐẠI SỐ</a:t>
            </a:r>
          </a:p>
        </p:txBody>
      </p:sp>
      <p:sp>
        <p:nvSpPr>
          <p:cNvPr id="8" name="Rectangl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147438" y="179677"/>
            <a:ext cx="2485297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3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I:</a:t>
            </a:r>
          </a:p>
        </p:txBody>
      </p:sp>
      <p:sp>
        <p:nvSpPr>
          <p:cNvPr id="9" name="Hình chữ nhật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73F0C2-A895-4718-B076-FA6AE686B6F1}"/>
              </a:ext>
            </a:extLst>
          </p:cNvPr>
          <p:cNvSpPr/>
          <p:nvPr/>
        </p:nvSpPr>
        <p:spPr>
          <a:xfrm>
            <a:off x="4281057" y="1442673"/>
            <a:ext cx="1579278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4)</a:t>
            </a:r>
            <a:endParaRPr lang="vi-VN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1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8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9493" y="77665"/>
            <a:ext cx="467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" name="TextBox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9F34735-0440-8028-5419-C42D9DE24329}"/>
              </a:ext>
            </a:extLst>
          </p:cNvPr>
          <p:cNvSpPr txBox="1"/>
          <p:nvPr/>
        </p:nvSpPr>
        <p:spPr>
          <a:xfrm>
            <a:off x="0" y="734629"/>
            <a:ext cx="9144000" cy="3025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54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0" y="95964"/>
            <a:ext cx="467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8" name="TextBox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7A4695B-46CA-BB91-84D4-3F5617B333E6}"/>
              </a:ext>
            </a:extLst>
          </p:cNvPr>
          <p:cNvSpPr txBox="1"/>
          <p:nvPr/>
        </p:nvSpPr>
        <p:spPr>
          <a:xfrm>
            <a:off x="0" y="742295"/>
            <a:ext cx="9144000" cy="44012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  <a:endParaRPr lang="en-US" sz="28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spc="9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spc="9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thảo</a:t>
            </a:r>
            <a:r>
              <a:rPr lang="en-US" sz="2800" spc="9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dung,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</a:p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nhẩm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..</a:t>
            </a:r>
          </a:p>
        </p:txBody>
      </p:sp>
    </p:spTree>
    <p:extLst>
      <p:ext uri="{BB962C8B-B14F-4D97-AF65-F5344CB8AC3E}">
        <p14:creationId xmlns:p14="http://schemas.microsoft.com/office/powerpoint/2010/main" val="325690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3624</TotalTime>
  <Words>951</Words>
  <Application>Microsoft Office PowerPoint</Application>
  <PresentationFormat>On-screen Show (16:9)</PresentationFormat>
  <Paragraphs>130</Paragraphs>
  <Slides>27</Slides>
  <Notes>15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Arial</vt:lpstr>
      <vt:lpstr>Calibri</vt:lpstr>
      <vt:lpstr>Calibri Light</vt:lpstr>
      <vt:lpstr>Century Gothic</vt:lpstr>
      <vt:lpstr>Courier New</vt:lpstr>
      <vt:lpstr>Palatino Linotype</vt:lpstr>
      <vt:lpstr>Tahoma</vt:lpstr>
      <vt:lpstr>Times New Roman</vt:lpstr>
      <vt:lpstr>思源黑体 Heavy</vt:lpstr>
      <vt:lpstr>Office Theme</vt:lpstr>
      <vt:lpstr>Chủ đề Office</vt:lpstr>
      <vt:lpstr>Executive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TGPM</cp:lastModifiedBy>
  <cp:revision>339</cp:revision>
  <dcterms:created xsi:type="dcterms:W3CDTF">2021-07-22T17:31:00Z</dcterms:created>
  <dcterms:modified xsi:type="dcterms:W3CDTF">2025-05-17T02:13:34Z</dcterms:modified>
</cp:coreProperties>
</file>