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1"/>
  </p:notesMasterIdLst>
  <p:sldIdLst>
    <p:sldId id="388" r:id="rId4"/>
    <p:sldId id="570" r:id="rId5"/>
    <p:sldId id="281" r:id="rId6"/>
    <p:sldId id="282" r:id="rId7"/>
    <p:sldId id="497" r:id="rId8"/>
    <p:sldId id="456" r:id="rId9"/>
    <p:sldId id="326" r:id="rId10"/>
    <p:sldId id="1171" r:id="rId11"/>
    <p:sldId id="574" r:id="rId12"/>
    <p:sldId id="1161" r:id="rId13"/>
    <p:sldId id="1162" r:id="rId14"/>
    <p:sldId id="483" r:id="rId15"/>
    <p:sldId id="1164" r:id="rId16"/>
    <p:sldId id="1173" r:id="rId17"/>
    <p:sldId id="1165" r:id="rId18"/>
    <p:sldId id="484" r:id="rId19"/>
    <p:sldId id="578" r:id="rId20"/>
    <p:sldId id="1166" r:id="rId21"/>
    <p:sldId id="543" r:id="rId22"/>
    <p:sldId id="579" r:id="rId23"/>
    <p:sldId id="576" r:id="rId24"/>
    <p:sldId id="1174" r:id="rId25"/>
    <p:sldId id="405" r:id="rId26"/>
    <p:sldId id="1168" r:id="rId27"/>
    <p:sldId id="1169" r:id="rId28"/>
    <p:sldId id="1170" r:id="rId29"/>
    <p:sldId id="268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DELL" initials="D" lastIdx="26" clrIdx="2">
    <p:extLst>
      <p:ext uri="{19B8F6BF-5375-455C-9EA6-DF929625EA0E}">
        <p15:presenceInfo xmlns:p15="http://schemas.microsoft.com/office/powerpoint/2012/main" userId="DELL" providerId="None"/>
      </p:ext>
    </p:extLst>
  </p:cmAuthor>
  <p:cmAuthor id="4" name="Nguyễn Thị Hồng Hạnh" initials="NTHH" lastIdx="3" clrIdx="3">
    <p:extLst>
      <p:ext uri="{19B8F6BF-5375-455C-9EA6-DF929625EA0E}">
        <p15:presenceInfo xmlns:p15="http://schemas.microsoft.com/office/powerpoint/2012/main" userId="S::nguyenthihonghanh@thcshvn.edu.vn::3f86c0c2-e6c3-4977-b823-f3f7b9df70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>
      <p:cViewPr varScale="1">
        <p:scale>
          <a:sx n="47" d="100"/>
          <a:sy n="47" d="100"/>
        </p:scale>
        <p:origin x="48" y="4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3-07-17T17:51:24.99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17T10:29:22.170" idx="17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7-17T10:35:58.522" idx="22">
    <p:pos x="3864" y="766"/>
    <p:text>Chú ý đơn vị đề bài, bài tập như slide trước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11988"/>
          <a:ext cx="6096000" cy="10296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61" y="62249"/>
        <a:ext cx="5995478" cy="929078"/>
      </dsp:txXfrm>
    </dsp:sp>
    <dsp:sp modelId="{0DFB8EA2-E9F4-4E7D-B5BF-ABC527E44C63}">
      <dsp:nvSpPr>
        <dsp:cNvPr id="0" name=""/>
        <dsp:cNvSpPr/>
      </dsp:nvSpPr>
      <dsp:spPr>
        <a:xfrm>
          <a:off x="0" y="1033200"/>
          <a:ext cx="6096000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033200"/>
        <a:ext cx="6096000" cy="1366200"/>
      </dsp:txXfrm>
    </dsp:sp>
    <dsp:sp modelId="{D2408717-B530-41AC-B5CE-E14FAEC5B062}">
      <dsp:nvSpPr>
        <dsp:cNvPr id="0" name=""/>
        <dsp:cNvSpPr/>
      </dsp:nvSpPr>
      <dsp:spPr>
        <a:xfrm>
          <a:off x="0" y="2305186"/>
          <a:ext cx="6096000" cy="10296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61" y="2355447"/>
        <a:ext cx="5995478" cy="929078"/>
      </dsp:txXfrm>
    </dsp:sp>
    <dsp:sp modelId="{8F3B6D51-6576-4847-95F8-097004C88A78}">
      <dsp:nvSpPr>
        <dsp:cNvPr id="0" name=""/>
        <dsp:cNvSpPr/>
      </dsp:nvSpPr>
      <dsp:spPr>
        <a:xfrm>
          <a:off x="0" y="3429000"/>
          <a:ext cx="6096000" cy="91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3429000"/>
        <a:ext cx="6096000" cy="910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77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54934-FCBF-4660-8362-3D71B6304E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7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BE5A3A-290B-4650-8837-C7DF6B09D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AAB943A-05E5-4DBB-9439-4AA9AB58B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37A2A3E-C51E-4812-928F-9F6EDF7D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7793D6-E57D-4A32-9BA2-23F3DF086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8CFE39-66CB-4FC5-B2FF-60BABF3EF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68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4C8E96-EA78-40BF-BDB6-5AD323A5C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FAEDDC-B817-4EED-9D53-E7D15904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E5799D-AEA1-46D7-9F99-374B9CA0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9E9318-9CF6-4ACA-A5CE-86634953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FD000B7-C01C-4DE0-BFB4-7BE0BE31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5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D6E89E-E412-49B0-BE62-F2EE4A2B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81F4A66-C7C1-48F5-AAB5-5A374166A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16AEB-16D5-42CA-9537-FAD06C886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10061A-2295-4F39-894F-8BF3905A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EAFA22-2B3E-47BF-8F5E-F64F8650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2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761EA5-4D33-4A36-8325-0AFDE806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285093-E273-47EC-8BFD-2D378C93B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00BCDF-53F2-4681-B896-B97C759BB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6C5409-E40F-4002-9C0B-84C74584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742CB6-7BBC-4CCA-A49E-F4B0DB85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BB5FB3-9A75-4DFD-82CE-F2954A16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50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5CC030-E22D-4C7E-B82F-6C746FBE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1C16AB-9FFB-4D1E-9898-18C98397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848FA3B-CE27-4FB9-967B-9D7414F8D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3946EAB-6249-4D4C-BE84-13FD26323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B35F50-BC3C-4EE3-8A42-9DE4B0D930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54FDB98-3C96-4BC5-8100-EFDBD032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E02A3A8-70AB-4CBC-B228-8EE92B60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71F50C4-EB83-47B1-B971-F20016E9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76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D26466-4061-4AEE-A69B-CB196B06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4544B7C-8624-48E3-9CF2-AFFE26A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F059B1-CAD6-423E-A9CD-390BFB12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24A03B-D71E-48E8-A1BE-FD13DDD6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06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476802-3A7D-45C0-A6D8-6AA8567F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B13712D-5B04-4E6A-8A0F-5C289249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A2E22E9-1CDF-4FDC-AAE0-4533882ED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17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277932-5BE4-45E5-AC8E-FACA9EA3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281689-A220-4734-AC81-35FC709D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09AB8-6206-4767-ADA0-0F5BFE4C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DF5A107-BA2F-4CEF-9B32-74906C30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0382E-E862-41C1-A96E-11E22F41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0F9C6B-8592-414D-89CA-B1BFD2E6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0DA8BF-E5D9-46F3-BF21-BD184503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43884FC-7CB4-4A84-8786-D3B218280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92C80B-F672-4040-9ED6-176F3D4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776CA2F-89E0-48FF-B7DB-B7435BE2E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80E76E-FA8D-4FBC-BCFF-C35B87976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BF6CBD-9D8A-44F6-BEBD-EA780CC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0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D26D3B-4D83-4901-B953-D52E007D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921C6C4-6DBC-4E30-97B6-5A0B683E9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BC1D8-FBB1-44B4-AD6C-9A98F65D0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06A809-2D05-4F49-A350-721D1F6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31A982-DCE9-4452-B352-F525A3C4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91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643E9C-D4D0-4C27-9B92-8E7B64182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8D2274-438C-4DFA-AB47-D2EC50A510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6C0C3D-3E8C-4FA2-9C4A-FB6A74AB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93262-3164-4660-9FF4-3F62E2AF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2037D9B-155D-4BA7-B28F-D052B39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27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7" y="200029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: 圆角 11"/>
          <p:cNvSpPr/>
          <p:nvPr userDrawn="1"/>
        </p:nvSpPr>
        <p:spPr>
          <a:xfrm>
            <a:off x="483433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52277" y="64877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52277" y="136265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400350" y="2040258"/>
            <a:ext cx="675000" cy="324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064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499"/>
            <a:ext cx="7772400" cy="386357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</p:spTree>
    <p:extLst>
      <p:ext uri="{BB962C8B-B14F-4D97-AF65-F5344CB8AC3E}">
        <p14:creationId xmlns:p14="http://schemas.microsoft.com/office/powerpoint/2010/main" val="185097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9522"/>
          </a:xfrm>
          <a:blipFill>
            <a:blip r:embed="rId2"/>
            <a:tile tx="0" ty="0" sx="100000" sy="100000" flip="none" algn="tl"/>
          </a:blip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sz="210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8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296729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689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6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1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9"/>
            <a:ext cx="499586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1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100" b="0"/>
            </a:lvl1pPr>
          </a:lstStyle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Bấm biểu tượng để thêm hình ảnh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4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501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05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BC07D31-4B56-4456-B116-34D42111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94F17A-712D-4687-B4B7-996AFB00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CCD1E4-6DA5-4A95-A4B6-EECB6CDD6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C4D9-BB03-4C0C-9630-F5D180F654E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198DB4-ACDF-494E-933C-55FE66AC6A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8B1083-D58F-4699-A741-E7EA53845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7E6-65DD-4795-8988-78B3EDD8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195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vi-VN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4767264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E575C9C6-F58A-4B30-918C-D752EA154800}" type="datetime1">
              <a:rPr lang="vi-VN" smtClean="0"/>
              <a:t>17/05/2025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4767264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vi-VN"/>
              <a:t>Đoàn Anh Báu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4767264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B7C0157-9896-4E3E-9D8C-33984821EAA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8457761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lang="en-US" sz="135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0" y="4874538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6692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ctr" defTabSz="685800" rtl="0" eaLnBrk="1" latinLnBrk="0" hangingPunct="1">
        <a:lnSpc>
          <a:spcPts val="4350"/>
        </a:lnSpc>
        <a:spcBef>
          <a:spcPct val="0"/>
        </a:spcBef>
        <a:buNone/>
        <a:defRPr sz="3000" b="1" kern="1200">
          <a:solidFill>
            <a:srgbClr val="FF0000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Courier New" pitchFamily="49" charset="0"/>
        <a:buChar char="o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comments" Target="../comments/comment1.xml"/><Relationship Id="rId3" Type="http://schemas.openxmlformats.org/officeDocument/2006/relationships/tags" Target="../tags/tag3.xml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tags" Target="../tags/tag2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8.jpg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2.wmf"/><Relationship Id="rId7" Type="http://schemas.openxmlformats.org/officeDocument/2006/relationships/image" Target="../media/image34.emf"/><Relationship Id="rId12" Type="http://schemas.openxmlformats.org/officeDocument/2006/relationships/image" Target="../media/image3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6.emf"/><Relationship Id="rId5" Type="http://schemas.openxmlformats.org/officeDocument/2006/relationships/image" Target="../media/image33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44.wmf"/><Relationship Id="rId3" Type="http://schemas.openxmlformats.org/officeDocument/2006/relationships/oleObject" Target="../embeddings/oleObject6.bin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10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43.wmf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39.wmf"/><Relationship Id="rId9" Type="http://schemas.openxmlformats.org/officeDocument/2006/relationships/image" Target="../media/image4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44.wmf"/><Relationship Id="rId3" Type="http://schemas.openxmlformats.org/officeDocument/2006/relationships/oleObject" Target="../embeddings/oleObject11.bin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10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48.wmf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45.wmf"/><Relationship Id="rId9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9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57.wmf"/><Relationship Id="rId18" Type="http://schemas.openxmlformats.org/officeDocument/2006/relationships/image" Target="../media/image60.png"/><Relationship Id="rId3" Type="http://schemas.openxmlformats.org/officeDocument/2006/relationships/image" Target="../media/image52.wmf"/><Relationship Id="rId21" Type="http://schemas.openxmlformats.org/officeDocument/2006/relationships/oleObject" Target="../embeddings/oleObject26.bin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59.wmf"/><Relationship Id="rId2" Type="http://schemas.openxmlformats.org/officeDocument/2006/relationships/oleObject" Target="../embeddings/oleObject17.bin"/><Relationship Id="rId16" Type="http://schemas.openxmlformats.org/officeDocument/2006/relationships/oleObject" Target="../embeddings/oleObject24.bin"/><Relationship Id="rId20" Type="http://schemas.openxmlformats.org/officeDocument/2006/relationships/image" Target="../media/image61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5" Type="http://schemas.openxmlformats.org/officeDocument/2006/relationships/image" Target="../media/image58.wmf"/><Relationship Id="rId10" Type="http://schemas.openxmlformats.org/officeDocument/2006/relationships/oleObject" Target="../embeddings/oleObject21.bin"/><Relationship Id="rId19" Type="http://schemas.openxmlformats.org/officeDocument/2006/relationships/oleObject" Target="../embeddings/oleObject25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23.bin"/><Relationship Id="rId22" Type="http://schemas.openxmlformats.org/officeDocument/2006/relationships/image" Target="../media/image6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oleObject" Target="../embeddings/oleObject32.bin"/><Relationship Id="rId18" Type="http://schemas.openxmlformats.org/officeDocument/2006/relationships/image" Target="../media/image71.wmf"/><Relationship Id="rId26" Type="http://schemas.openxmlformats.org/officeDocument/2006/relationships/image" Target="../media/image75.wmf"/><Relationship Id="rId3" Type="http://schemas.openxmlformats.org/officeDocument/2006/relationships/image" Target="../media/image63.wmf"/><Relationship Id="rId21" Type="http://schemas.openxmlformats.org/officeDocument/2006/relationships/oleObject" Target="../embeddings/oleObject36.bin"/><Relationship Id="rId7" Type="http://schemas.openxmlformats.org/officeDocument/2006/relationships/image" Target="../media/image65.emf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34.bin"/><Relationship Id="rId25" Type="http://schemas.openxmlformats.org/officeDocument/2006/relationships/oleObject" Target="../embeddings/oleObject38.bin"/><Relationship Id="rId2" Type="http://schemas.openxmlformats.org/officeDocument/2006/relationships/oleObject" Target="../embeddings/oleObject27.bin"/><Relationship Id="rId16" Type="http://schemas.openxmlformats.org/officeDocument/2006/relationships/image" Target="../media/image70.wmf"/><Relationship Id="rId20" Type="http://schemas.openxmlformats.org/officeDocument/2006/relationships/image" Target="../media/image72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9.bin"/><Relationship Id="rId11" Type="http://schemas.openxmlformats.org/officeDocument/2006/relationships/oleObject" Target="../embeddings/oleObject31.bin"/><Relationship Id="rId24" Type="http://schemas.openxmlformats.org/officeDocument/2006/relationships/image" Target="../media/image74.wmf"/><Relationship Id="rId5" Type="http://schemas.openxmlformats.org/officeDocument/2006/relationships/image" Target="../media/image64.wmf"/><Relationship Id="rId15" Type="http://schemas.openxmlformats.org/officeDocument/2006/relationships/oleObject" Target="../embeddings/oleObject33.bin"/><Relationship Id="rId23" Type="http://schemas.openxmlformats.org/officeDocument/2006/relationships/oleObject" Target="../embeddings/oleObject37.bin"/><Relationship Id="rId10" Type="http://schemas.openxmlformats.org/officeDocument/2006/relationships/image" Target="../media/image67.png"/><Relationship Id="rId19" Type="http://schemas.openxmlformats.org/officeDocument/2006/relationships/oleObject" Target="../embeddings/oleObject35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66.emf"/><Relationship Id="rId14" Type="http://schemas.openxmlformats.org/officeDocument/2006/relationships/image" Target="../media/image69.wmf"/><Relationship Id="rId22" Type="http://schemas.openxmlformats.org/officeDocument/2006/relationships/image" Target="../media/image7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82.wmf"/><Relationship Id="rId3" Type="http://schemas.openxmlformats.org/officeDocument/2006/relationships/image" Target="../media/image77.wmf"/><Relationship Id="rId7" Type="http://schemas.openxmlformats.org/officeDocument/2006/relationships/image" Target="../media/image79.wmf"/><Relationship Id="rId12" Type="http://schemas.openxmlformats.org/officeDocument/2006/relationships/oleObject" Target="../embeddings/oleObject44.bin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81.wmf"/><Relationship Id="rId5" Type="http://schemas.openxmlformats.org/officeDocument/2006/relationships/image" Target="../media/image78.w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8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microsoft.com/office/2007/relationships/hdphoto" Target="../media/hdphoto2.wdp"/><Relationship Id="rId3" Type="http://schemas.openxmlformats.org/officeDocument/2006/relationships/image" Target="../media/image83.wmf"/><Relationship Id="rId7" Type="http://schemas.openxmlformats.org/officeDocument/2006/relationships/image" Target="../media/image85.wmf"/><Relationship Id="rId12" Type="http://schemas.openxmlformats.org/officeDocument/2006/relationships/image" Target="../media/image88.png"/><Relationship Id="rId17" Type="http://schemas.openxmlformats.org/officeDocument/2006/relationships/image" Target="../media/image90.wmf"/><Relationship Id="rId2" Type="http://schemas.openxmlformats.org/officeDocument/2006/relationships/oleObject" Target="../embeddings/oleObject45.bin"/><Relationship Id="rId16" Type="http://schemas.openxmlformats.org/officeDocument/2006/relationships/oleObject" Target="../embeddings/oleObject5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5" Type="http://schemas.openxmlformats.org/officeDocument/2006/relationships/image" Target="../media/image89.wmf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50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hdphoto" Target="../media/hdphoto3.wdp"/><Relationship Id="rId7" Type="http://schemas.openxmlformats.org/officeDocument/2006/relationships/image" Target="../media/image93.w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92.wmf"/><Relationship Id="rId10" Type="http://schemas.openxmlformats.org/officeDocument/2006/relationships/image" Target="../media/image95.wmf"/><Relationship Id="rId4" Type="http://schemas.openxmlformats.org/officeDocument/2006/relationships/oleObject" Target="../embeddings/oleObject52.bin"/><Relationship Id="rId9" Type="http://schemas.openxmlformats.org/officeDocument/2006/relationships/oleObject" Target="../embeddings/oleObject54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6.emf"/><Relationship Id="rId12" Type="http://schemas.openxmlformats.org/officeDocument/2006/relationships/comments" Target="../comments/commen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55.bin"/><Relationship Id="rId11" Type="http://schemas.openxmlformats.org/officeDocument/2006/relationships/image" Target="../media/image98.png"/><Relationship Id="rId5" Type="http://schemas.microsoft.com/office/2007/relationships/hdphoto" Target="../media/hdphoto3.wdp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image" Target="../media/image97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image" Target="../media/image99.wmf"/><Relationship Id="rId7" Type="http://schemas.openxmlformats.org/officeDocument/2006/relationships/image" Target="../media/image101.wmf"/><Relationship Id="rId2" Type="http://schemas.openxmlformats.org/officeDocument/2006/relationships/oleObject" Target="../embeddings/oleObject5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02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105.emf"/><Relationship Id="rId18" Type="http://schemas.openxmlformats.org/officeDocument/2006/relationships/oleObject" Target="../embeddings/oleObject66.bin"/><Relationship Id="rId3" Type="http://schemas.microsoft.com/office/2007/relationships/hdphoto" Target="../media/hdphoto3.wdp"/><Relationship Id="rId7" Type="http://schemas.openxmlformats.org/officeDocument/2006/relationships/image" Target="../media/image97.emf"/><Relationship Id="rId12" Type="http://schemas.openxmlformats.org/officeDocument/2006/relationships/oleObject" Target="../embeddings/oleObject63.bin"/><Relationship Id="rId17" Type="http://schemas.openxmlformats.org/officeDocument/2006/relationships/image" Target="../media/image107.wmf"/><Relationship Id="rId2" Type="http://schemas.openxmlformats.org/officeDocument/2006/relationships/image" Target="../media/image91.png"/><Relationship Id="rId16" Type="http://schemas.openxmlformats.org/officeDocument/2006/relationships/oleObject" Target="../embeddings/oleObject6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104.wmf"/><Relationship Id="rId5" Type="http://schemas.openxmlformats.org/officeDocument/2006/relationships/image" Target="../media/image96.emf"/><Relationship Id="rId15" Type="http://schemas.openxmlformats.org/officeDocument/2006/relationships/image" Target="../media/image106.wmf"/><Relationship Id="rId10" Type="http://schemas.openxmlformats.org/officeDocument/2006/relationships/oleObject" Target="../embeddings/oleObject62.bin"/><Relationship Id="rId19" Type="http://schemas.openxmlformats.org/officeDocument/2006/relationships/image" Target="../media/image108.wmf"/><Relationship Id="rId4" Type="http://schemas.openxmlformats.org/officeDocument/2006/relationships/oleObject" Target="../embeddings/oleObject55.bin"/><Relationship Id="rId9" Type="http://schemas.openxmlformats.org/officeDocument/2006/relationships/image" Target="../media/image103.emf"/><Relationship Id="rId14" Type="http://schemas.openxmlformats.org/officeDocument/2006/relationships/oleObject" Target="../embeddings/oleObject6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23.pn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7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96" y="677793"/>
            <a:ext cx="3771900" cy="37719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iểu 3D 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11A9B8-C231-42EE-8C8A-77C2125188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2449" y="1148154"/>
            <a:ext cx="3071553" cy="2654987"/>
          </a:xfrm>
          <a:prstGeom prst="rect">
            <a:avLst/>
          </a:prstGeom>
        </p:spPr>
      </p:pic>
      <p:pic>
        <p:nvPicPr>
          <p:cNvPr id="29" name="Kiểu 3D 2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9D7C27-8297-4D42-87BC-EFC80D81AE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2866" y="1117203"/>
            <a:ext cx="1735395" cy="3449758"/>
          </a:xfrm>
          <a:prstGeom prst="rect">
            <a:avLst/>
          </a:prstGeom>
        </p:spPr>
      </p:pic>
      <p:sp>
        <p:nvSpPr>
          <p:cNvPr id="2" name="Rectangl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1804842" y="1840858"/>
            <a:ext cx="5508022" cy="9002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68580" tIns="34290" rIns="68580" bIns="3429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2700" b="1" dirty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sz="2700" b="1" dirty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</a:t>
            </a:r>
          </a:p>
        </p:txBody>
      </p:sp>
      <p:pic>
        <p:nvPicPr>
          <p:cNvPr id="59" name="Picture 5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1746748" y="11096"/>
            <a:ext cx="2864252" cy="5151011"/>
          </a:xfrm>
          <a:prstGeom prst="rect">
            <a:avLst/>
          </a:prstGeom>
        </p:spPr>
      </p:pic>
      <p:pic>
        <p:nvPicPr>
          <p:cNvPr id="60" name="Picture 5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4488179" y="14795"/>
            <a:ext cx="2870669" cy="5185937"/>
          </a:xfrm>
          <a:prstGeom prst="rect">
            <a:avLst/>
          </a:prstGeom>
        </p:spPr>
      </p:pic>
      <p:pic>
        <p:nvPicPr>
          <p:cNvPr id="61" name="Picture 6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3" y="14795"/>
            <a:ext cx="1815629" cy="5141657"/>
          </a:xfrm>
          <a:prstGeom prst="rect">
            <a:avLst/>
          </a:prstGeom>
        </p:spPr>
      </p:pic>
      <p:pic>
        <p:nvPicPr>
          <p:cNvPr id="62" name="Picture 6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08" y="924"/>
            <a:ext cx="1794092" cy="5141657"/>
          </a:xfrm>
          <a:prstGeom prst="rect">
            <a:avLst/>
          </a:prstGeom>
        </p:spPr>
      </p:pic>
      <p:pic>
        <p:nvPicPr>
          <p:cNvPr id="63" name="Picture 6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0787" y="-116215"/>
            <a:ext cx="1423059" cy="2914650"/>
          </a:xfrm>
          <a:prstGeom prst="rect">
            <a:avLst/>
          </a:prstGeom>
        </p:spPr>
      </p:pic>
      <p:pic>
        <p:nvPicPr>
          <p:cNvPr id="64" name="Picture 6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7661052" y="-128344"/>
            <a:ext cx="1495979" cy="291465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7263253" y="2338888"/>
            <a:ext cx="2663792" cy="1699597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4043154" y="4316573"/>
            <a:ext cx="5086350" cy="869364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656707" y="2480846"/>
            <a:ext cx="2663792" cy="1905787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89" y="17912"/>
            <a:ext cx="2416843" cy="1126495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42" y="29876"/>
            <a:ext cx="2416843" cy="112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41875 -0.00301 " pathEditMode="relative" rAng="0" ptsTypes="AA">
                                      <p:cBhvr>
                                        <p:cTn id="22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71605E-6 L -0.4059 0.00123 " pathEditMode="relative" rAng="0" ptsTypes="AA">
                                      <p:cBhvr>
                                        <p:cTn id="24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26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28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30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32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2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38089D-9828-7716-D4FE-75E3B4238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/>
          <a:stretch/>
        </p:blipFill>
        <p:spPr>
          <a:xfrm>
            <a:off x="0" y="15587"/>
            <a:ext cx="9213273" cy="5318493"/>
          </a:xfrm>
          <a:prstGeom prst="rect">
            <a:avLst/>
          </a:prstGeom>
        </p:spPr>
      </p:pic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D28F0F-E4EF-6FC7-5627-1140985AE2F0}"/>
              </a:ext>
            </a:extLst>
          </p:cNvPr>
          <p:cNvSpPr txBox="1"/>
          <p:nvPr/>
        </p:nvSpPr>
        <p:spPr>
          <a:xfrm>
            <a:off x="2362200" y="334763"/>
            <a:ext cx="400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10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D549F4-EEF4-36D9-ABCA-CD376B70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19" y="1324769"/>
            <a:ext cx="7152481" cy="333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8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F4BEFE-331A-39FE-5C31-8CE79A8EF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13810"/>
              </p:ext>
            </p:extLst>
          </p:nvPr>
        </p:nvGraphicFramePr>
        <p:xfrm>
          <a:off x="1328276" y="778424"/>
          <a:ext cx="7815724" cy="436507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877785">
                  <a:extLst>
                    <a:ext uri="{9D8B030D-6E8A-4147-A177-3AD203B41FA5}">
                      <a16:colId xmlns:a16="http://schemas.microsoft.com/office/drawing/2014/main" val="3477799472"/>
                    </a:ext>
                  </a:extLst>
                </a:gridCol>
                <a:gridCol w="4427973">
                  <a:extLst>
                    <a:ext uri="{9D8B030D-6E8A-4147-A177-3AD203B41FA5}">
                      <a16:colId xmlns:a16="http://schemas.microsoft.com/office/drawing/2014/main" val="1105651991"/>
                    </a:ext>
                  </a:extLst>
                </a:gridCol>
                <a:gridCol w="1329173">
                  <a:extLst>
                    <a:ext uri="{9D8B030D-6E8A-4147-A177-3AD203B41FA5}">
                      <a16:colId xmlns:a16="http://schemas.microsoft.com/office/drawing/2014/main" val="4234368491"/>
                    </a:ext>
                  </a:extLst>
                </a:gridCol>
                <a:gridCol w="1180793">
                  <a:extLst>
                    <a:ext uri="{9D8B030D-6E8A-4147-A177-3AD203B41FA5}">
                      <a16:colId xmlns:a16="http://schemas.microsoft.com/office/drawing/2014/main" val="3702282885"/>
                    </a:ext>
                  </a:extLst>
                </a:gridCol>
              </a:tblGrid>
              <a:tr h="72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0181515"/>
                  </a:ext>
                </a:extLst>
              </a:tr>
              <a:tr h="72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nl-NL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2342607"/>
                  </a:ext>
                </a:extLst>
              </a:tr>
              <a:tr h="72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nl-NL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0794812"/>
                  </a:ext>
                </a:extLst>
              </a:tr>
              <a:tr h="72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nl-NL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8170531"/>
                  </a:ext>
                </a:extLst>
              </a:tr>
              <a:tr h="72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nl-NL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1486518"/>
                  </a:ext>
                </a:extLst>
              </a:tr>
              <a:tr h="7275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nl-NL" sz="28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0458636"/>
                  </a:ext>
                </a:extLst>
              </a:tr>
            </a:tbl>
          </a:graphicData>
        </a:graphic>
      </p:graphicFrame>
      <p:graphicFrame>
        <p:nvGraphicFramePr>
          <p:cNvPr id="16" name="Object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48A1C5-03B6-FC04-DC3A-71FC4C89F6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706535"/>
              </p:ext>
            </p:extLst>
          </p:nvPr>
        </p:nvGraphicFramePr>
        <p:xfrm>
          <a:off x="2819400" y="1606357"/>
          <a:ext cx="2590800" cy="477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47560" imgH="253800" progId="Equation.DSMT4">
                  <p:embed/>
                </p:oleObj>
              </mc:Choice>
              <mc:Fallback>
                <p:oleObj name="Equation" r:id="rId2" imgW="1447560" imgH="2538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6957179-6A96-DF6A-9A41-ADAC6BA760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606357"/>
                        <a:ext cx="2590800" cy="4772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6B4447-C9A3-7497-ABCF-4152F6D2A7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817375"/>
              </p:ext>
            </p:extLst>
          </p:nvPr>
        </p:nvGraphicFramePr>
        <p:xfrm>
          <a:off x="2819400" y="2339217"/>
          <a:ext cx="2743200" cy="4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62396" imgH="266782" progId="Equation.DSMT4">
                  <p:embed/>
                </p:oleObj>
              </mc:Choice>
              <mc:Fallback>
                <p:oleObj name="Equation" r:id="rId4" imgW="1562396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19400" y="2339217"/>
                        <a:ext cx="2743200" cy="468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A86C46-BF77-3EC7-3294-288327DD54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386457"/>
              </p:ext>
            </p:extLst>
          </p:nvPr>
        </p:nvGraphicFramePr>
        <p:xfrm>
          <a:off x="2819400" y="3076612"/>
          <a:ext cx="3280144" cy="463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76463" imgH="248396" progId="Equation.DSMT4">
                  <p:embed/>
                </p:oleObj>
              </mc:Choice>
              <mc:Fallback>
                <p:oleObj name="Equation" r:id="rId6" imgW="1676463" imgH="2483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19400" y="3076612"/>
                        <a:ext cx="3280144" cy="463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88127C-52FC-A37D-D418-E295BACCA9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458538"/>
              </p:ext>
            </p:extLst>
          </p:nvPr>
        </p:nvGraphicFramePr>
        <p:xfrm>
          <a:off x="2819400" y="3816912"/>
          <a:ext cx="2743200" cy="505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47969" imgH="266782" progId="Equation.DSMT4">
                  <p:embed/>
                </p:oleObj>
              </mc:Choice>
              <mc:Fallback>
                <p:oleObj name="Equation" r:id="rId8" imgW="1447969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19400" y="3816912"/>
                        <a:ext cx="2743200" cy="505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B70B06-BDED-DA80-6C66-084FAE0397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632402"/>
              </p:ext>
            </p:extLst>
          </p:nvPr>
        </p:nvGraphicFramePr>
        <p:xfrm>
          <a:off x="2830033" y="4572583"/>
          <a:ext cx="2819817" cy="51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47969" imgH="266782" progId="Equation.DSMT4">
                  <p:embed/>
                </p:oleObj>
              </mc:Choice>
              <mc:Fallback>
                <p:oleObj name="Equation" r:id="rId10" imgW="1447969" imgH="2667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30033" y="4572583"/>
                        <a:ext cx="2819817" cy="519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105E4D-25A3-FB85-AD34-A2D06C4A9E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9541" cy="895350"/>
          </a:xfrm>
          <a:prstGeom prst="rect">
            <a:avLst/>
          </a:prstGeom>
        </p:spPr>
      </p:pic>
      <p:sp>
        <p:nvSpPr>
          <p:cNvPr id="23" name="Multiplication Sign 2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11F6721-1DC0-1AF4-866A-44F923E17370}"/>
              </a:ext>
            </a:extLst>
          </p:cNvPr>
          <p:cNvSpPr/>
          <p:nvPr/>
        </p:nvSpPr>
        <p:spPr>
          <a:xfrm>
            <a:off x="7100555" y="1606357"/>
            <a:ext cx="285750" cy="47725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ication Sign 2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6BA33F5-4844-91A7-FDB6-117F23EF9E68}"/>
              </a:ext>
            </a:extLst>
          </p:cNvPr>
          <p:cNvSpPr/>
          <p:nvPr/>
        </p:nvSpPr>
        <p:spPr>
          <a:xfrm>
            <a:off x="7142070" y="3062576"/>
            <a:ext cx="285750" cy="47725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ication Sign 2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37D639-436A-47D4-554A-404D42117E11}"/>
              </a:ext>
            </a:extLst>
          </p:cNvPr>
          <p:cNvSpPr/>
          <p:nvPr/>
        </p:nvSpPr>
        <p:spPr>
          <a:xfrm>
            <a:off x="7142070" y="3816912"/>
            <a:ext cx="285750" cy="47725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F34FEDFA-9D8C-AAD1-AA1B-70FD463D99CC}"/>
              </a:ext>
            </a:extLst>
          </p:cNvPr>
          <p:cNvSpPr/>
          <p:nvPr/>
        </p:nvSpPr>
        <p:spPr>
          <a:xfrm>
            <a:off x="7151607" y="4571248"/>
            <a:ext cx="285750" cy="47725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0BEA126-BB6E-51AB-2D6D-1A133730EA8B}"/>
              </a:ext>
            </a:extLst>
          </p:cNvPr>
          <p:cNvSpPr/>
          <p:nvPr/>
        </p:nvSpPr>
        <p:spPr>
          <a:xfrm>
            <a:off x="7151607" y="2394462"/>
            <a:ext cx="285750" cy="47725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5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D4AECA-986D-41DF-C2B6-44A9FFBE8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467" y="-176826"/>
            <a:ext cx="9525000" cy="5238750"/>
          </a:xfrm>
          <a:prstGeom prst="rect">
            <a:avLst/>
          </a:prstGeom>
        </p:spPr>
      </p:pic>
      <p:graphicFrame>
        <p:nvGraphicFramePr>
          <p:cNvPr id="8" name="Object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0565E1-7D9E-D84D-AD59-498E7DAB17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207324"/>
              </p:ext>
            </p:extLst>
          </p:nvPr>
        </p:nvGraphicFramePr>
        <p:xfrm>
          <a:off x="573052" y="2934041"/>
          <a:ext cx="5955558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20680" imgH="228600" progId="Equation.DSMT4">
                  <p:embed/>
                </p:oleObj>
              </mc:Choice>
              <mc:Fallback>
                <p:oleObj name="Equation" r:id="rId3" imgW="2920680" imgH="2286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1813F41-0DFC-C1FB-3846-CE15819F9F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3052" y="2934041"/>
                        <a:ext cx="5955558" cy="474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F86D76-2639-0FB0-ED61-838D09990A8F}"/>
              </a:ext>
            </a:extLst>
          </p:cNvPr>
          <p:cNvSpPr txBox="1"/>
          <p:nvPr/>
        </p:nvSpPr>
        <p:spPr>
          <a:xfrm>
            <a:off x="521442" y="-99169"/>
            <a:ext cx="679116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BC6218-1A70-E20F-8F71-B44ED4DD0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50" y="-168364"/>
            <a:ext cx="799101" cy="799101"/>
          </a:xfrm>
          <a:prstGeom prst="rect">
            <a:avLst/>
          </a:prstGeom>
        </p:spPr>
      </p:pic>
      <p:graphicFrame>
        <p:nvGraphicFramePr>
          <p:cNvPr id="10" name="Objec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9463C8-AF96-A3F6-F0B9-702136B897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469029"/>
              </p:ext>
            </p:extLst>
          </p:nvPr>
        </p:nvGraphicFramePr>
        <p:xfrm>
          <a:off x="573052" y="3530157"/>
          <a:ext cx="481255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49360" imgH="228600" progId="Equation.DSMT4">
                  <p:embed/>
                </p:oleObj>
              </mc:Choice>
              <mc:Fallback>
                <p:oleObj name="Equation" r:id="rId6" imgW="234936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D0565E1-7D9E-D84D-AD59-498E7DAB1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3052" y="3530157"/>
                        <a:ext cx="4812558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AC820-3CA4-BB3A-FAA0-E869C83786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599002"/>
              </p:ext>
            </p:extLst>
          </p:nvPr>
        </p:nvGraphicFramePr>
        <p:xfrm>
          <a:off x="573052" y="4059503"/>
          <a:ext cx="133194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0240" imgH="228600" progId="Equation.DSMT4">
                  <p:embed/>
                </p:oleObj>
              </mc:Choice>
              <mc:Fallback>
                <p:oleObj name="Equation" r:id="rId8" imgW="66024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D0565E1-7D9E-D84D-AD59-498E7DAB17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3052" y="4059503"/>
                        <a:ext cx="1331948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1D025B-F187-1464-74EB-E12A3FCD4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453778"/>
              </p:ext>
            </p:extLst>
          </p:nvPr>
        </p:nvGraphicFramePr>
        <p:xfrm>
          <a:off x="5042405" y="1290998"/>
          <a:ext cx="3690938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63560" imgH="355320" progId="Equation.DSMT4">
                  <p:embed/>
                </p:oleObj>
              </mc:Choice>
              <mc:Fallback>
                <p:oleObj name="Equation" r:id="rId10" imgW="1663560" imgH="3553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FD3DAD4-8359-E969-E2D8-43E13FC9AA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2405" y="1290998"/>
                        <a:ext cx="3690938" cy="754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D18F26-BFED-B1AC-97D9-A537F34BF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31" y="301340"/>
            <a:ext cx="8229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oạt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/20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8" name="Object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B42EE2-3C48-BAF7-2FCA-61A925A4F0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658966"/>
              </p:ext>
            </p:extLst>
          </p:nvPr>
        </p:nvGraphicFramePr>
        <p:xfrm>
          <a:off x="544733" y="1316110"/>
          <a:ext cx="36623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50960" imgH="355320" progId="Equation.DSMT4">
                  <p:embed/>
                </p:oleObj>
              </mc:Choice>
              <mc:Fallback>
                <p:oleObj name="Equation" r:id="rId12" imgW="1650960" imgH="35532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51A519D-3619-78EE-7F03-B40BD6776C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44733" y="1316110"/>
                        <a:ext cx="3662363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2CC118-DA76-1B86-91DA-6F1D75121D32}"/>
              </a:ext>
            </a:extLst>
          </p:cNvPr>
          <p:cNvSpPr txBox="1"/>
          <p:nvPr/>
        </p:nvSpPr>
        <p:spPr>
          <a:xfrm>
            <a:off x="4082475" y="1787421"/>
            <a:ext cx="101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FB42EE2-3C48-BAF7-2FCA-61A925A4F0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4996605"/>
              </p:ext>
            </p:extLst>
          </p:nvPr>
        </p:nvGraphicFramePr>
        <p:xfrm>
          <a:off x="513023" y="2267539"/>
          <a:ext cx="36623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50960" imgH="355320" progId="Equation.DSMT4">
                  <p:embed/>
                </p:oleObj>
              </mc:Choice>
              <mc:Fallback>
                <p:oleObj name="Equation" r:id="rId12" imgW="16509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3023" y="2267539"/>
                        <a:ext cx="3662363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5723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D4AECA-986D-41DF-C2B6-44A9FFBE8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405" y="-3305"/>
            <a:ext cx="9525000" cy="5238750"/>
          </a:xfrm>
          <a:prstGeom prst="rect">
            <a:avLst/>
          </a:prstGeom>
        </p:spPr>
      </p:pic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F86D76-2639-0FB0-ED61-838D09990A8F}"/>
              </a:ext>
            </a:extLst>
          </p:cNvPr>
          <p:cNvSpPr txBox="1"/>
          <p:nvPr/>
        </p:nvSpPr>
        <p:spPr>
          <a:xfrm>
            <a:off x="609600" y="94084"/>
            <a:ext cx="679116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3EA645-EFCE-63A7-FB67-E4137F3E5D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734833"/>
              </p:ext>
            </p:extLst>
          </p:nvPr>
        </p:nvGraphicFramePr>
        <p:xfrm>
          <a:off x="631682" y="3055284"/>
          <a:ext cx="601072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68400" imgH="228600" progId="Equation.DSMT4">
                  <p:embed/>
                </p:oleObj>
              </mc:Choice>
              <mc:Fallback>
                <p:oleObj name="Equation" r:id="rId3" imgW="2768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682" y="3055284"/>
                        <a:ext cx="6010728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8BC6218-1A70-E20F-8F71-B44ED4DD0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50" y="-168364"/>
            <a:ext cx="799101" cy="799101"/>
          </a:xfrm>
          <a:prstGeom prst="rect">
            <a:avLst/>
          </a:prstGeom>
        </p:spPr>
      </p:pic>
      <p:graphicFrame>
        <p:nvGraphicFramePr>
          <p:cNvPr id="9" name="Objec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6B5D9D-7B27-6CC6-E18E-92922B42D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546243"/>
              </p:ext>
            </p:extLst>
          </p:nvPr>
        </p:nvGraphicFramePr>
        <p:xfrm>
          <a:off x="600307" y="3688491"/>
          <a:ext cx="4862513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49360" imgH="228600" progId="Equation.DSMT4">
                  <p:embed/>
                </p:oleObj>
              </mc:Choice>
              <mc:Fallback>
                <p:oleObj name="Equation" r:id="rId6" imgW="2349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0307" y="3688491"/>
                        <a:ext cx="4862513" cy="4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67693F-C3FF-8378-8018-C31A7EF7C7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471039"/>
              </p:ext>
            </p:extLst>
          </p:nvPr>
        </p:nvGraphicFramePr>
        <p:xfrm>
          <a:off x="618672" y="4217672"/>
          <a:ext cx="136525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0240" imgH="228600" progId="Equation.DSMT4">
                  <p:embed/>
                </p:oleObj>
              </mc:Choice>
              <mc:Fallback>
                <p:oleObj name="Equation" r:id="rId8" imgW="660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8672" y="4217672"/>
                        <a:ext cx="1365250" cy="47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1D025B-F187-1464-74EB-E12A3FCD4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991383"/>
              </p:ext>
            </p:extLst>
          </p:nvPr>
        </p:nvGraphicFramePr>
        <p:xfrm>
          <a:off x="5059480" y="1561111"/>
          <a:ext cx="3690938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63560" imgH="355320" progId="Equation.DSMT4">
                  <p:embed/>
                </p:oleObj>
              </mc:Choice>
              <mc:Fallback>
                <p:oleObj name="Equation" r:id="rId10" imgW="166356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9480" y="1561111"/>
                        <a:ext cx="3690938" cy="754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D18F26-BFED-B1AC-97D9-A537F34BF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22" y="587454"/>
            <a:ext cx="839911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oạt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/20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kumimoji="0" lang="en-US" altLang="en-US" sz="32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B42EE2-3C48-BAF7-2FCA-61A925A4F0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184822"/>
              </p:ext>
            </p:extLst>
          </p:nvPr>
        </p:nvGraphicFramePr>
        <p:xfrm>
          <a:off x="552801" y="1573266"/>
          <a:ext cx="366236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50960" imgH="355320" progId="Equation.DSMT4">
                  <p:embed/>
                </p:oleObj>
              </mc:Choice>
              <mc:Fallback>
                <p:oleObj name="Equation" r:id="rId12" imgW="16509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2801" y="1573266"/>
                        <a:ext cx="3662363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2CC118-DA76-1B86-91DA-6F1D75121D32}"/>
              </a:ext>
            </a:extLst>
          </p:cNvPr>
          <p:cNvSpPr txBox="1"/>
          <p:nvPr/>
        </p:nvSpPr>
        <p:spPr>
          <a:xfrm>
            <a:off x="4167658" y="1970731"/>
            <a:ext cx="101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B1D025B-F187-1464-74EB-E12A3FCD4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34846"/>
              </p:ext>
            </p:extLst>
          </p:nvPr>
        </p:nvGraphicFramePr>
        <p:xfrm>
          <a:off x="600307" y="2405375"/>
          <a:ext cx="3690938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63560" imgH="355320" progId="Equation.DSMT4">
                  <p:embed/>
                </p:oleObj>
              </mc:Choice>
              <mc:Fallback>
                <p:oleObj name="Equation" r:id="rId10" imgW="166356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307" y="2405375"/>
                        <a:ext cx="3690938" cy="754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9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E20329-D13A-C985-2DE5-8C1671A0C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67" y="0"/>
            <a:ext cx="9525000" cy="5238750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4284B6C-BE54-0655-9F8F-CC61E7811515}"/>
              </a:ext>
            </a:extLst>
          </p:cNvPr>
          <p:cNvSpPr txBox="1"/>
          <p:nvPr/>
        </p:nvSpPr>
        <p:spPr>
          <a:xfrm>
            <a:off x="351502" y="767570"/>
            <a:ext cx="84999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altLang="zh-CN" sz="3200" b="1" dirty="0" err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Kiến</a:t>
            </a:r>
            <a:r>
              <a:rPr lang="en-US" altLang="zh-CN" sz="32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trọng</a:t>
            </a:r>
            <a:r>
              <a:rPr lang="en-US" altLang="zh-CN" sz="32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tâm</a:t>
            </a:r>
            <a:r>
              <a:rPr lang="en-US" altLang="zh-CN" sz="3200" b="1" dirty="0">
                <a:solidFill>
                  <a:srgbClr val="1C75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:</a:t>
            </a:r>
          </a:p>
          <a:p>
            <a:r>
              <a:rPr lang="en-US" altLang="zh-CN" sz="3200" b="1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3200" dirty="0" err="1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 B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ta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443F2A-31D2-6DCD-FD5E-168BD579B8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395677"/>
              </p:ext>
            </p:extLst>
          </p:nvPr>
        </p:nvGraphicFramePr>
        <p:xfrm>
          <a:off x="670548" y="1866435"/>
          <a:ext cx="5501156" cy="71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57400" imgH="279400" progId="Equation.DSMT4">
                  <p:embed/>
                </p:oleObj>
              </mc:Choice>
              <mc:Fallback>
                <p:oleObj name="Equation" r:id="rId3" imgW="2057400" imgH="2794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0322FBF-C3DB-1BA4-B2B5-55211F34AE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48" y="1866435"/>
                        <a:ext cx="5501156" cy="713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89DF4D-7D2C-FC7F-9AFA-F4814157DB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154424"/>
              </p:ext>
            </p:extLst>
          </p:nvPr>
        </p:nvGraphicFramePr>
        <p:xfrm>
          <a:off x="576268" y="2503039"/>
          <a:ext cx="5689717" cy="737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57400" imgH="279400" progId="Equation.DSMT4">
                  <p:embed/>
                </p:oleObj>
              </mc:Choice>
              <mc:Fallback>
                <p:oleObj name="Equation" r:id="rId5" imgW="2057400" imgH="2794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EC8FD14-68AA-7F96-4355-5F0A8C2AF8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268" y="2503039"/>
                        <a:ext cx="5689717" cy="7375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46B939-A8BA-3CAA-76DB-DAB781C1859D}"/>
              </a:ext>
            </a:extLst>
          </p:cNvPr>
          <p:cNvSpPr txBox="1"/>
          <p:nvPr/>
        </p:nvSpPr>
        <p:spPr>
          <a:xfrm>
            <a:off x="427702" y="3110923"/>
            <a:ext cx="8347592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29D6CB3-FD54-A801-0C66-058DAD9124AD}"/>
              </a:ext>
            </a:extLst>
          </p:cNvPr>
          <p:cNvSpPr txBox="1"/>
          <p:nvPr/>
        </p:nvSpPr>
        <p:spPr>
          <a:xfrm>
            <a:off x="576268" y="161149"/>
            <a:ext cx="6855406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3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20036" y="1509963"/>
            <a:ext cx="30948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45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99E1C5-EB7C-8758-1640-2D002CBEC5E0}"/>
              </a:ext>
            </a:extLst>
          </p:cNvPr>
          <p:cNvSpPr txBox="1"/>
          <p:nvPr/>
        </p:nvSpPr>
        <p:spPr>
          <a:xfrm>
            <a:off x="152400" y="14496"/>
            <a:ext cx="8382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11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/22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185EF55-69FE-AF16-61D6-53D9D6628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7050709"/>
              </p:ext>
            </p:extLst>
          </p:nvPr>
        </p:nvGraphicFramePr>
        <p:xfrm>
          <a:off x="4267201" y="631528"/>
          <a:ext cx="2057400" cy="53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240" imgH="228600" progId="Equation.DSMT4">
                  <p:embed/>
                </p:oleObj>
              </mc:Choice>
              <mc:Fallback>
                <p:oleObj name="Equation" r:id="rId2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67201" y="631528"/>
                        <a:ext cx="2057400" cy="535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BEF1B5-C740-5D1A-393F-0EB2A8AD43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943330"/>
              </p:ext>
            </p:extLst>
          </p:nvPr>
        </p:nvGraphicFramePr>
        <p:xfrm>
          <a:off x="533400" y="606330"/>
          <a:ext cx="1370248" cy="548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71320" imgH="228600" progId="Equation.DSMT4">
                  <p:embed/>
                </p:oleObj>
              </mc:Choice>
              <mc:Fallback>
                <p:oleObj name="Equation" r:id="rId4" imgW="571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606330"/>
                        <a:ext cx="1370248" cy="548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C954354-4755-A743-C077-DBC33553B59B}"/>
              </a:ext>
            </a:extLst>
          </p:cNvPr>
          <p:cNvSpPr txBox="1"/>
          <p:nvPr/>
        </p:nvSpPr>
        <p:spPr>
          <a:xfrm>
            <a:off x="3314700" y="97155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AE367B-6CD7-FFDF-8924-A2F5F7BFC5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157960"/>
              </p:ext>
            </p:extLst>
          </p:nvPr>
        </p:nvGraphicFramePr>
        <p:xfrm>
          <a:off x="223407" y="1595324"/>
          <a:ext cx="13668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320" imgH="228600" progId="Equation.DSMT4">
                  <p:embed/>
                </p:oleObj>
              </mc:Choice>
              <mc:Fallback>
                <p:oleObj name="Equation" r:id="rId6" imgW="571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3407" y="1595324"/>
                        <a:ext cx="1366837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E67F8E-0243-B933-029A-881B0B7176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245911"/>
              </p:ext>
            </p:extLst>
          </p:nvPr>
        </p:nvGraphicFramePr>
        <p:xfrm>
          <a:off x="-190739" y="3549077"/>
          <a:ext cx="3569177" cy="654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3880" imgH="279360" progId="Equation.DSMT4">
                  <p:embed/>
                </p:oleObj>
              </mc:Choice>
              <mc:Fallback>
                <p:oleObj name="Equation" r:id="rId8" imgW="1523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190739" y="3549077"/>
                        <a:ext cx="3569177" cy="654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92E958-4544-7CDD-D8E1-83CF7DEA7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838776"/>
              </p:ext>
            </p:extLst>
          </p:nvPr>
        </p:nvGraphicFramePr>
        <p:xfrm>
          <a:off x="-611138" y="2893068"/>
          <a:ext cx="4204424" cy="656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90640" imgH="279360" progId="Equation.DSMT4">
                  <p:embed/>
                </p:oleObj>
              </mc:Choice>
              <mc:Fallback>
                <p:oleObj name="Equation" r:id="rId10" imgW="17906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-611138" y="2893068"/>
                        <a:ext cx="4204424" cy="656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5B6BBA-8FB0-BC1C-EB6A-D069B69F4F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719919"/>
              </p:ext>
            </p:extLst>
          </p:nvPr>
        </p:nvGraphicFramePr>
        <p:xfrm>
          <a:off x="4018454" y="1595324"/>
          <a:ext cx="1903412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76240" imgH="228600" progId="Equation.DSMT4">
                  <p:embed/>
                </p:oleObj>
              </mc:Choice>
              <mc:Fallback>
                <p:oleObj name="Equation" r:id="rId12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18454" y="1595324"/>
                        <a:ext cx="1903412" cy="49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7E9B5-1B5F-5CE7-5377-BD1B841FAF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57433"/>
              </p:ext>
            </p:extLst>
          </p:nvPr>
        </p:nvGraphicFramePr>
        <p:xfrm>
          <a:off x="4018454" y="2813037"/>
          <a:ext cx="5125546" cy="694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438280" imgH="330120" progId="Equation.DSMT4">
                  <p:embed/>
                </p:oleObj>
              </mc:Choice>
              <mc:Fallback>
                <p:oleObj name="Equation" r:id="rId14" imgW="24382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018454" y="2813037"/>
                        <a:ext cx="5125546" cy="694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E2F000-9714-63C8-E095-DA6AAAD947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218227"/>
              </p:ext>
            </p:extLst>
          </p:nvPr>
        </p:nvGraphicFramePr>
        <p:xfrm>
          <a:off x="4018454" y="3549077"/>
          <a:ext cx="3916160" cy="606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803240" imgH="279360" progId="Equation.DSMT4">
                  <p:embed/>
                </p:oleObj>
              </mc:Choice>
              <mc:Fallback>
                <p:oleObj name="Equation" r:id="rId16" imgW="18032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18454" y="3549077"/>
                        <a:ext cx="3916160" cy="606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7F6ED54-66F9-0C74-EC42-893F4FEF999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011545" y="-17378"/>
            <a:ext cx="1638299" cy="1638299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9C952D3-B26D-5812-7179-5153CC46A7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362282"/>
              </p:ext>
            </p:extLst>
          </p:nvPr>
        </p:nvGraphicFramePr>
        <p:xfrm>
          <a:off x="178971" y="2238719"/>
          <a:ext cx="1455708" cy="524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34680" imgH="228600" progId="Equation.DSMT4">
                  <p:embed/>
                </p:oleObj>
              </mc:Choice>
              <mc:Fallback>
                <p:oleObj name="Equation" r:id="rId19" imgW="634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78971" y="2238719"/>
                        <a:ext cx="1455708" cy="524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A883C2B-9874-5A1D-6A58-473AC953AB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169963"/>
              </p:ext>
            </p:extLst>
          </p:nvPr>
        </p:nvGraphicFramePr>
        <p:xfrm>
          <a:off x="4018454" y="2192766"/>
          <a:ext cx="2105436" cy="617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952200" imgH="279360" progId="Equation.DSMT4">
                  <p:embed/>
                </p:oleObj>
              </mc:Choice>
              <mc:Fallback>
                <p:oleObj name="Equation" r:id="rId21" imgW="9522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018454" y="2192766"/>
                        <a:ext cx="2105436" cy="617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3962400" y="1657350"/>
            <a:ext cx="0" cy="2362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196F289-FE48-FF62-70CC-A1DD8D3608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764649"/>
              </p:ext>
            </p:extLst>
          </p:nvPr>
        </p:nvGraphicFramePr>
        <p:xfrm>
          <a:off x="0" y="1725920"/>
          <a:ext cx="190817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49160" imgH="228600" progId="Equation.DSMT4">
                  <p:embed/>
                </p:oleObj>
              </mc:Choice>
              <mc:Fallback>
                <p:oleObj name="Equation" r:id="rId2" imgW="749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725920"/>
                        <a:ext cx="1908175" cy="55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7DB440-62A9-6464-D621-17DE2E024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912072"/>
              </p:ext>
            </p:extLst>
          </p:nvPr>
        </p:nvGraphicFramePr>
        <p:xfrm>
          <a:off x="4729503" y="1695900"/>
          <a:ext cx="171926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11000" imgH="228600" progId="Equation.DSMT4">
                  <p:embed/>
                </p:oleObj>
              </mc:Choice>
              <mc:Fallback>
                <p:oleObj name="Equation" r:id="rId4" imgW="711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9503" y="1695900"/>
                        <a:ext cx="1719263" cy="55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D70732-75A5-998B-5540-EF9642867901}"/>
              </a:ext>
            </a:extLst>
          </p:cNvPr>
          <p:cNvSpPr txBox="1"/>
          <p:nvPr/>
        </p:nvSpPr>
        <p:spPr>
          <a:xfrm>
            <a:off x="0" y="4031003"/>
            <a:ext cx="9120963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pt-BR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lập phương của một tổng khác với               là tổng hai lập phương.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06DFD9-7C00-9EA2-267D-BD950D9212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614634"/>
              </p:ext>
            </p:extLst>
          </p:nvPr>
        </p:nvGraphicFramePr>
        <p:xfrm>
          <a:off x="1709570" y="4031003"/>
          <a:ext cx="1254227" cy="616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42629" imgH="267142" progId="Equation.DSMT4">
                  <p:embed/>
                </p:oleObj>
              </mc:Choice>
              <mc:Fallback>
                <p:oleObj name="Equation" r:id="rId6" imgW="542629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09570" y="4031003"/>
                        <a:ext cx="1254227" cy="616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E759D3-C81A-EB33-779C-2F07BBDD41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943071"/>
              </p:ext>
            </p:extLst>
          </p:nvPr>
        </p:nvGraphicFramePr>
        <p:xfrm>
          <a:off x="841756" y="4569612"/>
          <a:ext cx="1134230" cy="467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85415" imgH="200447" progId="Equation.DSMT4">
                  <p:embed/>
                </p:oleObj>
              </mc:Choice>
              <mc:Fallback>
                <p:oleObj name="Equation" r:id="rId8" imgW="485415" imgH="20044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1756" y="4569612"/>
                        <a:ext cx="1134230" cy="467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D9E5E5-463F-0930-7FD1-603C67C576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924800" y="0"/>
            <a:ext cx="1733550" cy="1733550"/>
          </a:xfrm>
          <a:prstGeom prst="rect">
            <a:avLst/>
          </a:prstGeom>
        </p:spPr>
      </p:pic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7467D4-DA4D-ACEB-9233-4855DF2F7C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165470"/>
              </p:ext>
            </p:extLst>
          </p:nvPr>
        </p:nvGraphicFramePr>
        <p:xfrm>
          <a:off x="-31291" y="2893085"/>
          <a:ext cx="4081463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854000" imgH="317160" progId="Equation.DSMT4">
                  <p:embed/>
                </p:oleObj>
              </mc:Choice>
              <mc:Fallback>
                <p:oleObj name="Equation" r:id="rId11" imgW="1854000" imgH="3171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5196F289-FE48-FF62-70CC-A1DD8D3608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-31291" y="2893085"/>
                        <a:ext cx="4081463" cy="700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B60BEB-D0F6-9B72-DA4F-234BD1AFA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716245"/>
              </p:ext>
            </p:extLst>
          </p:nvPr>
        </p:nvGraphicFramePr>
        <p:xfrm>
          <a:off x="30162" y="3560763"/>
          <a:ext cx="3551238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98320" imgH="253800" progId="Equation.DSMT4">
                  <p:embed/>
                </p:oleObj>
              </mc:Choice>
              <mc:Fallback>
                <p:oleObj name="Equation" r:id="rId13" imgW="1498320" imgH="253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5196F289-FE48-FF62-70CC-A1DD8D3608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162" y="3560763"/>
                        <a:ext cx="3551238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903463-466A-4425-7836-37B86AFE4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419273"/>
              </p:ext>
            </p:extLst>
          </p:nvPr>
        </p:nvGraphicFramePr>
        <p:xfrm>
          <a:off x="4729503" y="3448600"/>
          <a:ext cx="38957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676160" imgH="304560" progId="Equation.DSMT4">
                  <p:embed/>
                </p:oleObj>
              </mc:Choice>
              <mc:Fallback>
                <p:oleObj name="Equation" r:id="rId15" imgW="16761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29503" y="3448600"/>
                        <a:ext cx="3895725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851A17-46BC-1A6D-9983-EA6F3436D8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539232"/>
              </p:ext>
            </p:extLst>
          </p:nvPr>
        </p:nvGraphicFramePr>
        <p:xfrm>
          <a:off x="4687638" y="2859351"/>
          <a:ext cx="4332288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866600" imgH="330120" progId="Equation.DSMT4">
                  <p:embed/>
                </p:oleObj>
              </mc:Choice>
              <mc:Fallback>
                <p:oleObj name="Equation" r:id="rId17" imgW="1866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687638" y="2859351"/>
                        <a:ext cx="4332288" cy="766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DAD3E8E-D36A-E261-BCCD-3F281EDFF7FE}"/>
              </a:ext>
            </a:extLst>
          </p:cNvPr>
          <p:cNvSpPr txBox="1"/>
          <p:nvPr/>
        </p:nvSpPr>
        <p:spPr>
          <a:xfrm>
            <a:off x="-31130" y="19381"/>
            <a:ext cx="9043622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11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/22 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61998BD8-FBC7-0F1F-AE1D-51B7CF76D2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825364"/>
              </p:ext>
            </p:extLst>
          </p:nvPr>
        </p:nvGraphicFramePr>
        <p:xfrm>
          <a:off x="2035175" y="644525"/>
          <a:ext cx="17922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38080" imgH="266400" progId="Equation.DSMT4">
                  <p:embed/>
                </p:oleObj>
              </mc:Choice>
              <mc:Fallback>
                <p:oleObj name="Equation" r:id="rId19" imgW="8380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035175" y="644525"/>
                        <a:ext cx="1792288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E7DB440-62A9-6464-D621-17DE2E024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801635"/>
              </p:ext>
            </p:extLst>
          </p:nvPr>
        </p:nvGraphicFramePr>
        <p:xfrm>
          <a:off x="4762500" y="604838"/>
          <a:ext cx="179070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87320" imgH="253800" progId="Equation.DSMT4">
                  <p:embed/>
                </p:oleObj>
              </mc:Choice>
              <mc:Fallback>
                <p:oleObj name="Equation" r:id="rId21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762500" y="604838"/>
                        <a:ext cx="1790700" cy="57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5C954354-4755-A743-C077-DBC33553B59B}"/>
              </a:ext>
            </a:extLst>
          </p:cNvPr>
          <p:cNvSpPr txBox="1"/>
          <p:nvPr/>
        </p:nvSpPr>
        <p:spPr>
          <a:xfrm>
            <a:off x="4001706" y="1135881"/>
            <a:ext cx="951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196F289-FE48-FF62-70CC-A1DD8D3608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062375"/>
              </p:ext>
            </p:extLst>
          </p:nvPr>
        </p:nvGraphicFramePr>
        <p:xfrm>
          <a:off x="-34905" y="2214117"/>
          <a:ext cx="19081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749160" imgH="291960" progId="Equation.DSMT4">
                  <p:embed/>
                </p:oleObj>
              </mc:Choice>
              <mc:Fallback>
                <p:oleObj name="Equation" r:id="rId23" imgW="7491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-34905" y="2214117"/>
                        <a:ext cx="1908175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7E7DB440-62A9-6464-D621-17DE2E024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7049372"/>
              </p:ext>
            </p:extLst>
          </p:nvPr>
        </p:nvGraphicFramePr>
        <p:xfrm>
          <a:off x="4710113" y="2234125"/>
          <a:ext cx="1843087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761760" imgH="279360" progId="Equation.DSMT4">
                  <p:embed/>
                </p:oleObj>
              </mc:Choice>
              <mc:Fallback>
                <p:oleObj name="Equation" r:id="rId25" imgW="7617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710113" y="2234125"/>
                        <a:ext cx="1843087" cy="67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4495800" y="1659101"/>
            <a:ext cx="0" cy="22842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6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7"/>
            <a:ext cx="7252232" cy="5143493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717592"/>
            <a:ext cx="913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10" name="Hộp Văn bản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2285" y="1962661"/>
            <a:ext cx="91394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2" name="Hộp Văn bản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2285" y="222914"/>
            <a:ext cx="914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  <p:sp>
        <p:nvSpPr>
          <p:cNvPr id="2" name="Hộp Văn bản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4B0D64-9DDA-877C-9189-23D67FA3E6E7}"/>
              </a:ext>
            </a:extLst>
          </p:cNvPr>
          <p:cNvSpPr txBox="1"/>
          <p:nvPr/>
        </p:nvSpPr>
        <p:spPr>
          <a:xfrm>
            <a:off x="381959" y="2954931"/>
            <a:ext cx="8732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GVSB: Nguyễn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Hải 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E6BF30-667C-670A-5338-BC31A6C4517F}"/>
              </a:ext>
            </a:extLst>
          </p:cNvPr>
          <p:cNvSpPr txBox="1"/>
          <p:nvPr/>
        </p:nvSpPr>
        <p:spPr>
          <a:xfrm>
            <a:off x="0" y="-44728"/>
            <a:ext cx="92487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/22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</a:p>
          <a:p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037520-56C1-C1FE-1802-ECB3582EE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295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5C8079-D1E3-B1D5-7B9B-39A24EE429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954700"/>
              </p:ext>
            </p:extLst>
          </p:nvPr>
        </p:nvGraphicFramePr>
        <p:xfrm>
          <a:off x="946150" y="487363"/>
          <a:ext cx="59086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95480" imgH="355320" progId="Equation.DSMT4">
                  <p:embed/>
                </p:oleObj>
              </mc:Choice>
              <mc:Fallback>
                <p:oleObj name="Equation" r:id="rId2" imgW="2895480" imgH="3553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6150" y="487363"/>
                        <a:ext cx="5908675" cy="715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C36E7F8-B956-CDA5-DE83-FEA1F445A0B9}"/>
              </a:ext>
            </a:extLst>
          </p:cNvPr>
          <p:cNvSpPr txBox="1"/>
          <p:nvPr/>
        </p:nvSpPr>
        <p:spPr>
          <a:xfrm>
            <a:off x="4099117" y="1294841"/>
            <a:ext cx="150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57660B-FC19-9F3F-32DD-A4256A99DD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114197"/>
              </p:ext>
            </p:extLst>
          </p:nvPr>
        </p:nvGraphicFramePr>
        <p:xfrm>
          <a:off x="1526038" y="2259610"/>
          <a:ext cx="630555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24080" imgH="355320" progId="Equation.DSMT4">
                  <p:embed/>
                </p:oleObj>
              </mc:Choice>
              <mc:Fallback>
                <p:oleObj name="Equation" r:id="rId4" imgW="31240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6038" y="2259610"/>
                        <a:ext cx="6305550" cy="719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96B025-BD9A-C8D3-2624-68F4FD159F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480004"/>
              </p:ext>
            </p:extLst>
          </p:nvPr>
        </p:nvGraphicFramePr>
        <p:xfrm>
          <a:off x="1184467" y="1719073"/>
          <a:ext cx="58293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81000" imgH="330120" progId="Equation.DSMT4">
                  <p:embed/>
                </p:oleObj>
              </mc:Choice>
              <mc:Fallback>
                <p:oleObj name="Equation" r:id="rId6" imgW="27810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84467" y="1719073"/>
                        <a:ext cx="5829300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3C7C43-0043-DE9D-6304-3E883464CC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040483"/>
              </p:ext>
            </p:extLst>
          </p:nvPr>
        </p:nvGraphicFramePr>
        <p:xfrm>
          <a:off x="1526038" y="2795368"/>
          <a:ext cx="2641023" cy="632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85720" imgH="355320" progId="Equation.DSMT4">
                  <p:embed/>
                </p:oleObj>
              </mc:Choice>
              <mc:Fallback>
                <p:oleObj name="Equation" r:id="rId8" imgW="14857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26038" y="2795368"/>
                        <a:ext cx="2641023" cy="632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B35ADA4-C2C0-135E-5B4E-745B4B4C342D}"/>
              </a:ext>
            </a:extLst>
          </p:cNvPr>
          <p:cNvSpPr txBox="1"/>
          <p:nvPr/>
        </p:nvSpPr>
        <p:spPr>
          <a:xfrm>
            <a:off x="-24809" y="4125888"/>
            <a:ext cx="914400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i="1" dirty="0"/>
          </a:p>
        </p:txBody>
      </p:sp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3C7C43-0043-DE9D-6304-3E883464CC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130775"/>
              </p:ext>
            </p:extLst>
          </p:nvPr>
        </p:nvGraphicFramePr>
        <p:xfrm>
          <a:off x="1526038" y="3783245"/>
          <a:ext cx="744537" cy="37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80" imgH="190440" progId="Equation.DSMT4">
                  <p:embed/>
                </p:oleObj>
              </mc:Choice>
              <mc:Fallback>
                <p:oleObj name="Equation" r:id="rId10" imgW="3808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26038" y="3783245"/>
                        <a:ext cx="744537" cy="370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3C7C43-0043-DE9D-6304-3E883464CC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854277"/>
              </p:ext>
            </p:extLst>
          </p:nvPr>
        </p:nvGraphicFramePr>
        <p:xfrm>
          <a:off x="1598613" y="3284538"/>
          <a:ext cx="21336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91880" imgH="228600" progId="Equation.DSMT4">
                  <p:embed/>
                </p:oleObj>
              </mc:Choice>
              <mc:Fallback>
                <p:oleObj name="Equation" r:id="rId12" imgW="1091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98613" y="3284538"/>
                        <a:ext cx="21336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85" y="171075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85160" y="3676290"/>
            <a:ext cx="6408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6" grpId="0" animBg="1"/>
      <p:bldP spid="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5610E0-3EEC-7329-50E3-10B97A7CACBB}"/>
              </a:ext>
            </a:extLst>
          </p:cNvPr>
          <p:cNvSpPr txBox="1"/>
          <p:nvPr/>
        </p:nvSpPr>
        <p:spPr>
          <a:xfrm>
            <a:off x="0" y="-50365"/>
            <a:ext cx="51054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13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/22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2073E4-0BE4-5051-4BA4-516FCABF788D}"/>
              </a:ext>
            </a:extLst>
          </p:cNvPr>
          <p:cNvSpPr txBox="1"/>
          <p:nvPr/>
        </p:nvSpPr>
        <p:spPr>
          <a:xfrm>
            <a:off x="3964172" y="383279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8F4318-06EC-1B07-8648-BC31ED653B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496655"/>
              </p:ext>
            </p:extLst>
          </p:nvPr>
        </p:nvGraphicFramePr>
        <p:xfrm>
          <a:off x="492752" y="694683"/>
          <a:ext cx="456247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63480" imgH="393480" progId="Equation.DSMT4">
                  <p:embed/>
                </p:oleObj>
              </mc:Choice>
              <mc:Fallback>
                <p:oleObj name="Equation" r:id="rId2" imgW="246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52" y="694683"/>
                        <a:ext cx="4562475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4F424E-29E3-3B62-331C-B0321B0625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868513"/>
              </p:ext>
            </p:extLst>
          </p:nvPr>
        </p:nvGraphicFramePr>
        <p:xfrm>
          <a:off x="4800600" y="-7304"/>
          <a:ext cx="42672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209680" imgH="317160" progId="Equation.DSMT4">
                  <p:embed/>
                </p:oleObj>
              </mc:Choice>
              <mc:Fallback>
                <p:oleObj name="Equation" r:id="rId4" imgW="220968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00600" y="-7304"/>
                        <a:ext cx="4267200" cy="638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E80035A-0B2A-F03E-F141-1A8E60669F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728452"/>
              </p:ext>
            </p:extLst>
          </p:nvPr>
        </p:nvGraphicFramePr>
        <p:xfrm>
          <a:off x="307014" y="3348164"/>
          <a:ext cx="2325688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80800" imgH="317160" progId="Equation.DSMT4">
                  <p:embed/>
                </p:oleObj>
              </mc:Choice>
              <mc:Fallback>
                <p:oleObj name="Equation" r:id="rId6" imgW="11808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7014" y="3348164"/>
                        <a:ext cx="2325688" cy="62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4D7DA4-8777-F9CF-15C7-058E87C9DE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519728"/>
              </p:ext>
            </p:extLst>
          </p:nvPr>
        </p:nvGraphicFramePr>
        <p:xfrm>
          <a:off x="273510" y="2102865"/>
          <a:ext cx="65913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225600" imgH="317160" progId="Equation.DSMT4">
                  <p:embed/>
                </p:oleObj>
              </mc:Choice>
              <mc:Fallback>
                <p:oleObj name="Equation" r:id="rId8" imgW="32256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3510" y="2102865"/>
                        <a:ext cx="6591300" cy="64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E21E6F-1084-80CD-FE21-BFE02D1705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441367"/>
              </p:ext>
            </p:extLst>
          </p:nvPr>
        </p:nvGraphicFramePr>
        <p:xfrm>
          <a:off x="273510" y="2708141"/>
          <a:ext cx="4748213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323800" imgH="317160" progId="Equation.DSMT4">
                  <p:embed/>
                </p:oleObj>
              </mc:Choice>
              <mc:Fallback>
                <p:oleObj name="Equation" r:id="rId10" imgW="23238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3510" y="2708141"/>
                        <a:ext cx="4748213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40B07E-7AA5-0F1E-F3FF-1D0704C545D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995752" y="4170107"/>
            <a:ext cx="1072048" cy="911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hought Bubble: Cloud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28F225-C831-4476-3E32-11ADE99CB0EC}"/>
              </a:ext>
            </a:extLst>
          </p:cNvPr>
          <p:cNvSpPr/>
          <p:nvPr/>
        </p:nvSpPr>
        <p:spPr>
          <a:xfrm>
            <a:off x="4751423" y="2752153"/>
            <a:ext cx="4293781" cy="1964822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Object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8F4318-06EC-1B07-8648-BC31ED653B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128064"/>
              </p:ext>
            </p:extLst>
          </p:nvPr>
        </p:nvGraphicFramePr>
        <p:xfrm>
          <a:off x="273510" y="1270247"/>
          <a:ext cx="870267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698720" imgH="533160" progId="Equation.DSMT4">
                  <p:embed/>
                </p:oleObj>
              </mc:Choice>
              <mc:Fallback>
                <p:oleObj name="Equation" r:id="rId14" imgW="46987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73510" y="1270247"/>
                        <a:ext cx="8702675" cy="98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E80035A-0B2A-F03E-F141-1A8E60669F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158860"/>
              </p:ext>
            </p:extLst>
          </p:nvPr>
        </p:nvGraphicFramePr>
        <p:xfrm>
          <a:off x="307014" y="3994689"/>
          <a:ext cx="45085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28600" imgH="177480" progId="Equation.DSMT4">
                  <p:embed/>
                </p:oleObj>
              </mc:Choice>
              <mc:Fallback>
                <p:oleObj name="Equation" r:id="rId16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07014" y="3994689"/>
                        <a:ext cx="450850" cy="35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F30D68-7888-8B92-1352-758FA8BE9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73" y="12109"/>
            <a:ext cx="9144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/22: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 cm . Sau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 .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A53F96-FF91-870B-AC21-0165B88B53F7}"/>
              </a:ext>
            </a:extLst>
          </p:cNvPr>
          <p:cNvSpPr txBox="1"/>
          <p:nvPr/>
        </p:nvSpPr>
        <p:spPr>
          <a:xfrm>
            <a:off x="42530" y="2105247"/>
            <a:ext cx="910146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 +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BFF972-65C0-143F-ED93-857357F88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5" y="3403305"/>
            <a:ext cx="1411605" cy="1343660"/>
          </a:xfrm>
          <a:prstGeom prst="rect">
            <a:avLst/>
          </a:prstGeom>
        </p:spPr>
      </p:pic>
      <p:graphicFrame>
        <p:nvGraphicFramePr>
          <p:cNvPr id="5" name="Object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BD9CD4-99D6-A351-44FA-42BE46B94F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1694143"/>
              </p:ext>
            </p:extLst>
          </p:nvPr>
        </p:nvGraphicFramePr>
        <p:xfrm>
          <a:off x="5370955" y="3703660"/>
          <a:ext cx="69373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120" imgH="177480" progId="Equation.DSMT4">
                  <p:embed/>
                </p:oleObj>
              </mc:Choice>
              <mc:Fallback>
                <p:oleObj name="Equation" r:id="rId4" imgW="330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70955" y="3703660"/>
                        <a:ext cx="693738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2F6DF5-8419-266E-2269-8108F81B80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5310938"/>
              </p:ext>
            </p:extLst>
          </p:nvPr>
        </p:nvGraphicFramePr>
        <p:xfrm>
          <a:off x="2895600" y="3945878"/>
          <a:ext cx="1059204" cy="356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5000" imgH="215640" progId="Equation.DSMT4">
                  <p:embed/>
                </p:oleObj>
              </mc:Choice>
              <mc:Fallback>
                <p:oleObj name="Equation" r:id="rId6" imgW="4950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95600" y="3945878"/>
                        <a:ext cx="1059204" cy="356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3727B-1492-9DA2-D67E-FC92A627B1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" y="3840723"/>
            <a:ext cx="1726108" cy="125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154E8D-0BF9-5964-F64A-86861014686A}"/>
              </a:ext>
            </a:extLst>
          </p:cNvPr>
          <p:cNvSpPr txBox="1"/>
          <p:nvPr/>
        </p:nvSpPr>
        <p:spPr>
          <a:xfrm>
            <a:off x="1844749" y="4592122"/>
            <a:ext cx="7299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9" name="Objec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80C459-D0E2-A94F-3D6B-5BABF3F21F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172066"/>
              </p:ext>
            </p:extLst>
          </p:nvPr>
        </p:nvGraphicFramePr>
        <p:xfrm>
          <a:off x="6881263" y="3785397"/>
          <a:ext cx="1790872" cy="5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22080" imgH="203040" progId="Equation.DSMT4">
                  <p:embed/>
                </p:oleObj>
              </mc:Choice>
              <mc:Fallback>
                <p:oleObj name="Equation" r:id="rId9" imgW="622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81263" y="3785397"/>
                        <a:ext cx="1790872" cy="584775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676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DA906E-DD8E-215D-53CC-E89D698B7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720" y="1490586"/>
            <a:ext cx="6457950" cy="994172"/>
          </a:xfrm>
          <a:noFill/>
        </p:spPr>
        <p:txBody>
          <a:bodyPr>
            <a:noAutofit/>
          </a:bodyPr>
          <a:lstStyle/>
          <a:p>
            <a:br>
              <a:rPr lang="vi-VN" dirty="0"/>
            </a:br>
            <a:br>
              <a:rPr lang="vi-VN" sz="21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B9E65E-C770-C215-D38A-9F7862497820}"/>
              </a:ext>
            </a:extLst>
          </p:cNvPr>
          <p:cNvSpPr txBox="1"/>
          <p:nvPr/>
        </p:nvSpPr>
        <p:spPr>
          <a:xfrm>
            <a:off x="10633" y="-10633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0" y="619185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+ 3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 (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22); </a:t>
            </a:r>
          </a:p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+ 4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791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F30D68-7888-8B92-1352-758FA8BE9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20" y="499453"/>
            <a:ext cx="905958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/22: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 cm . Sau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 .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4E919A-D6F1-78D8-D78D-A55498141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Box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A53F96-FF91-870B-AC21-0165B88B53F7}"/>
              </a:ext>
            </a:extLst>
          </p:cNvPr>
          <p:cNvSpPr txBox="1"/>
          <p:nvPr/>
        </p:nvSpPr>
        <p:spPr>
          <a:xfrm>
            <a:off x="141766" y="2438445"/>
            <a:ext cx="83164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 +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C6C236-6E56-D9CF-C4E5-AE290E3F0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F7F9593-4DF3-F9C3-E224-54378E7B9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TextBox 2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0844F9-0E20-994C-0C9F-38FBA67C5496}"/>
              </a:ext>
            </a:extLst>
          </p:cNvPr>
          <p:cNvSpPr txBox="1"/>
          <p:nvPr/>
        </p:nvSpPr>
        <p:spPr>
          <a:xfrm>
            <a:off x="919" y="-15434"/>
            <a:ext cx="9143999" cy="530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BFF972-65C0-143F-ED93-857357F88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208" y="3676830"/>
            <a:ext cx="1411605" cy="1343660"/>
          </a:xfrm>
          <a:prstGeom prst="rect">
            <a:avLst/>
          </a:prstGeom>
        </p:spPr>
      </p:pic>
      <p:graphicFrame>
        <p:nvGraphicFramePr>
          <p:cNvPr id="3" name="Object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BD9CD4-99D6-A351-44FA-42BE46B94F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145095"/>
              </p:ext>
            </p:extLst>
          </p:nvPr>
        </p:nvGraphicFramePr>
        <p:xfrm>
          <a:off x="5567585" y="3989329"/>
          <a:ext cx="638810" cy="359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4779" imgH="171606" progId="Equation.DSMT4">
                  <p:embed/>
                </p:oleObj>
              </mc:Choice>
              <mc:Fallback>
                <p:oleObj name="Equation" r:id="rId6" imgW="304779" imgH="1716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67585" y="3989329"/>
                        <a:ext cx="638810" cy="359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2F6DF5-8419-266E-2269-8108F81B80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977427"/>
              </p:ext>
            </p:extLst>
          </p:nvPr>
        </p:nvGraphicFramePr>
        <p:xfrm>
          <a:off x="3361196" y="4270553"/>
          <a:ext cx="800100" cy="351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85550" imgH="388636" progId="Equation.DSMT4">
                  <p:embed/>
                </p:oleObj>
              </mc:Choice>
              <mc:Fallback>
                <p:oleObj name="Equation" r:id="rId8" imgW="885550" imgH="38863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61196" y="4270553"/>
                        <a:ext cx="800100" cy="351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3727B-1492-9DA2-D67E-FC92A627B1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" y="3810351"/>
            <a:ext cx="1752600" cy="12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B1C1AA0F-01C1-16AC-A95E-555D1D8B10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51955" y="29300"/>
            <a:ext cx="1289911" cy="4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76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D37126-8216-198D-35E7-C668E5D8CBFC}"/>
              </a:ext>
            </a:extLst>
          </p:cNvPr>
          <p:cNvSpPr txBox="1"/>
          <p:nvPr/>
        </p:nvSpPr>
        <p:spPr>
          <a:xfrm>
            <a:off x="381000" y="209550"/>
            <a:ext cx="6934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/22:                  </a:t>
            </a:r>
          </a:p>
          <a:p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kumimoji="0" lang="en-US" altLang="en-US" sz="2800" b="1" i="0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CB8186-0E81-C434-3A61-0BAA011E5EEE}"/>
              </a:ext>
            </a:extLst>
          </p:cNvPr>
          <p:cNvSpPr txBox="1"/>
          <p:nvPr/>
        </p:nvSpPr>
        <p:spPr>
          <a:xfrm>
            <a:off x="345558" y="1047750"/>
            <a:ext cx="586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329690-B76E-5561-922E-16FB27057D03}"/>
              </a:ext>
            </a:extLst>
          </p:cNvPr>
          <p:cNvSpPr txBox="1"/>
          <p:nvPr/>
        </p:nvSpPr>
        <p:spPr>
          <a:xfrm>
            <a:off x="386316" y="1685895"/>
            <a:ext cx="586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491190-E3D7-DF7A-C4B5-7F21D0D47E8A}"/>
              </a:ext>
            </a:extLst>
          </p:cNvPr>
          <p:cNvSpPr txBox="1"/>
          <p:nvPr/>
        </p:nvSpPr>
        <p:spPr>
          <a:xfrm>
            <a:off x="345558" y="2374587"/>
            <a:ext cx="586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graphicFrame>
        <p:nvGraphicFramePr>
          <p:cNvPr id="8" name="Object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2DDDA0-FAB4-EEF7-5228-84F80790B1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8392737"/>
              </p:ext>
            </p:extLst>
          </p:nvPr>
        </p:nvGraphicFramePr>
        <p:xfrm>
          <a:off x="5791200" y="1077912"/>
          <a:ext cx="1877303" cy="462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000" imgH="228600" progId="Equation.DSMT4">
                  <p:embed/>
                </p:oleObj>
              </mc:Choice>
              <mc:Fallback>
                <p:oleObj name="Equation" r:id="rId2" imgW="927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91200" y="1077912"/>
                        <a:ext cx="1877303" cy="462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E7E04D-5664-872D-3923-8E87A120EC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283780"/>
              </p:ext>
            </p:extLst>
          </p:nvPr>
        </p:nvGraphicFramePr>
        <p:xfrm>
          <a:off x="5562600" y="1757559"/>
          <a:ext cx="1524000" cy="45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85800" imgH="203040" progId="Equation.DSMT4">
                  <p:embed/>
                </p:oleObj>
              </mc:Choice>
              <mc:Fallback>
                <p:oleObj name="Equation" r:id="rId4" imgW="685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2600" y="1757559"/>
                        <a:ext cx="1524000" cy="451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5927B8-4901-D6F7-CE9C-6AFAD0EE46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108459"/>
              </p:ext>
            </p:extLst>
          </p:nvPr>
        </p:nvGraphicFramePr>
        <p:xfrm>
          <a:off x="5330237" y="2401603"/>
          <a:ext cx="1846957" cy="556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27000" imgH="279360" progId="Equation.DSMT4">
                  <p:embed/>
                </p:oleObj>
              </mc:Choice>
              <mc:Fallback>
                <p:oleObj name="Equation" r:id="rId6" imgW="9270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30237" y="2401603"/>
                        <a:ext cx="1846957" cy="556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EB4C59-7952-0210-4289-325D3253FBC6}"/>
              </a:ext>
            </a:extLst>
          </p:cNvPr>
          <p:cNvSpPr txBox="1"/>
          <p:nvPr/>
        </p:nvSpPr>
        <p:spPr>
          <a:xfrm>
            <a:off x="345558" y="2958220"/>
            <a:ext cx="87984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hể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graphicFrame>
        <p:nvGraphicFramePr>
          <p:cNvPr id="13" name="Object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90898E-949B-C512-A3A8-888EB2A7FE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975205"/>
              </p:ext>
            </p:extLst>
          </p:nvPr>
        </p:nvGraphicFramePr>
        <p:xfrm>
          <a:off x="2001440" y="3946602"/>
          <a:ext cx="4932760" cy="1063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374560" imgH="520560" progId="Equation.DSMT4">
                  <p:embed/>
                </p:oleObj>
              </mc:Choice>
              <mc:Fallback>
                <p:oleObj name="Equation" r:id="rId8" imgW="237456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01440" y="3946602"/>
                        <a:ext cx="4932760" cy="1063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69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A9020FC-9500-C7E8-D42C-3A4F2A51D73A}"/>
              </a:ext>
            </a:extLst>
          </p:cNvPr>
          <p:cNvSpPr txBox="1"/>
          <p:nvPr/>
        </p:nvSpPr>
        <p:spPr>
          <a:xfrm>
            <a:off x="228600" y="13083"/>
            <a:ext cx="3653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2D44A6-4FB5-36AB-F26E-A86020589BE1}"/>
              </a:ext>
            </a:extLst>
          </p:cNvPr>
          <p:cNvSpPr txBox="1"/>
          <p:nvPr/>
        </p:nvSpPr>
        <p:spPr>
          <a:xfrm>
            <a:off x="5908" y="1741170"/>
            <a:ext cx="891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5A5C73-A73E-ECA5-63CF-4C076413A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2503"/>
            <a:ext cx="1651765" cy="1572260"/>
          </a:xfrm>
          <a:prstGeom prst="rect">
            <a:avLst/>
          </a:prstGeom>
        </p:spPr>
      </p:pic>
      <p:graphicFrame>
        <p:nvGraphicFramePr>
          <p:cNvPr id="7" name="Object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F18E49-DEB0-3F52-B7FB-FB9EA3867F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779797"/>
              </p:ext>
            </p:extLst>
          </p:nvPr>
        </p:nvGraphicFramePr>
        <p:xfrm>
          <a:off x="5184356" y="536303"/>
          <a:ext cx="638810" cy="359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4779" imgH="171606" progId="Equation.DSMT4">
                  <p:embed/>
                </p:oleObj>
              </mc:Choice>
              <mc:Fallback>
                <p:oleObj name="Equation" r:id="rId4" imgW="304779" imgH="171606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3BD9CD4-99D6-A351-44FA-42BE46B94F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84356" y="536303"/>
                        <a:ext cx="638810" cy="359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46FAC0-CCC7-3705-9BA3-4A528FF9E9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114440"/>
              </p:ext>
            </p:extLst>
          </p:nvPr>
        </p:nvGraphicFramePr>
        <p:xfrm>
          <a:off x="2740542" y="887501"/>
          <a:ext cx="80010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85550" imgH="388636" progId="Equation.DSMT4">
                  <p:embed/>
                </p:oleObj>
              </mc:Choice>
              <mc:Fallback>
                <p:oleObj name="Equation" r:id="rId6" imgW="885550" imgH="388636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32F6DF5-8419-266E-2269-8108F81B80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40542" y="887501"/>
                        <a:ext cx="800100" cy="350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88F037-86C6-72B1-3E71-E9447E4103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1135660"/>
              </p:ext>
            </p:extLst>
          </p:nvPr>
        </p:nvGraphicFramePr>
        <p:xfrm>
          <a:off x="7620000" y="1704159"/>
          <a:ext cx="1237143" cy="597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52344" imgH="267142" progId="Equation.DSMT4">
                  <p:embed/>
                </p:oleObj>
              </mc:Choice>
              <mc:Fallback>
                <p:oleObj name="Equation" r:id="rId8" imgW="552344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20000" y="1704159"/>
                        <a:ext cx="1237143" cy="597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3E567D-222A-DA27-A4D2-9A685C3A29F1}"/>
              </a:ext>
            </a:extLst>
          </p:cNvPr>
          <p:cNvSpPr txBox="1"/>
          <p:nvPr/>
        </p:nvSpPr>
        <p:spPr>
          <a:xfrm>
            <a:off x="38100" y="2328214"/>
            <a:ext cx="891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graphicFrame>
        <p:nvGraphicFramePr>
          <p:cNvPr id="14" name="Object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048E5F-C1E0-09E8-BB2F-8875162976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860644"/>
              </p:ext>
            </p:extLst>
          </p:nvPr>
        </p:nvGraphicFramePr>
        <p:xfrm>
          <a:off x="7478908" y="2289134"/>
          <a:ext cx="1004450" cy="597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69800" imgH="279360" progId="Equation.DSMT4">
                  <p:embed/>
                </p:oleObj>
              </mc:Choice>
              <mc:Fallback>
                <p:oleObj name="Equation" r:id="rId10" imgW="469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478908" y="2289134"/>
                        <a:ext cx="1004450" cy="5972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78B1F1-1769-E62B-5A6E-C24C90B39F6A}"/>
              </a:ext>
            </a:extLst>
          </p:cNvPr>
          <p:cNvSpPr txBox="1"/>
          <p:nvPr/>
        </p:nvSpPr>
        <p:spPr>
          <a:xfrm>
            <a:off x="38100" y="2835876"/>
            <a:ext cx="462708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8" name="Object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32F238-0130-7742-733A-07604473F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284259"/>
              </p:ext>
            </p:extLst>
          </p:nvPr>
        </p:nvGraphicFramePr>
        <p:xfrm>
          <a:off x="3648017" y="2851434"/>
          <a:ext cx="2440018" cy="588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04328" imgH="267142" progId="Equation.DSMT4">
                  <p:embed/>
                </p:oleObj>
              </mc:Choice>
              <mc:Fallback>
                <p:oleObj name="Equation" r:id="rId12" imgW="1104328" imgH="2671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48017" y="2851434"/>
                        <a:ext cx="2440018" cy="588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605453"/>
              </p:ext>
            </p:extLst>
          </p:nvPr>
        </p:nvGraphicFramePr>
        <p:xfrm>
          <a:off x="3303587" y="3413125"/>
          <a:ext cx="5002213" cy="38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213000" imgH="253800" progId="Equation.DSMT4">
                  <p:embed/>
                </p:oleObj>
              </mc:Choice>
              <mc:Fallback>
                <p:oleObj name="Equation" r:id="rId14" imgW="3213000" imgH="253800" progId="Equation.DSMT4">
                  <p:embed/>
                  <p:pic>
                    <p:nvPicPr>
                      <p:cNvPr id="0" name="Object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3587" y="3413125"/>
                        <a:ext cx="5002213" cy="381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8757619"/>
              </p:ext>
            </p:extLst>
          </p:nvPr>
        </p:nvGraphicFramePr>
        <p:xfrm>
          <a:off x="3290887" y="3924300"/>
          <a:ext cx="5566255" cy="530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806560" imgH="253800" progId="Equation.DSMT4">
                  <p:embed/>
                </p:oleObj>
              </mc:Choice>
              <mc:Fallback>
                <p:oleObj name="Equation" r:id="rId16" imgW="2806560" imgH="253800" progId="Equation.DSMT4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0887" y="3924300"/>
                        <a:ext cx="5566255" cy="5300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634645"/>
              </p:ext>
            </p:extLst>
          </p:nvPr>
        </p:nvGraphicFramePr>
        <p:xfrm>
          <a:off x="3310014" y="4439487"/>
          <a:ext cx="2371572" cy="474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040948" imgH="203112" progId="Equation.DSMT4">
                  <p:embed/>
                </p:oleObj>
              </mc:Choice>
              <mc:Fallback>
                <p:oleObj name="Equation" r:id="rId18" imgW="1040948" imgH="203112" progId="Equation.DSMT4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0014" y="4439487"/>
                        <a:ext cx="2371572" cy="4743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96"/>
          <p:cNvSpPr>
            <a:spLocks noChangeArrowheads="1"/>
          </p:cNvSpPr>
          <p:nvPr/>
        </p:nvSpPr>
        <p:spPr bwMode="auto">
          <a:xfrm>
            <a:off x="0" y="666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97"/>
          <p:cNvSpPr>
            <a:spLocks noChangeArrowheads="1"/>
          </p:cNvSpPr>
          <p:nvPr/>
        </p:nvSpPr>
        <p:spPr bwMode="auto">
          <a:xfrm>
            <a:off x="0" y="1390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  <p:bldP spid="17" grpId="0"/>
      <p:bldP spid="11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3A23DF-4A2E-4EDA-8E2F-0EB9C075E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140" y="-125730"/>
            <a:ext cx="9780280" cy="5269230"/>
          </a:xfrm>
          <a:prstGeom prst="rect">
            <a:avLst/>
          </a:prstGeom>
        </p:spPr>
      </p:pic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453EA3-FB9D-5BC5-5A55-0A5E067ECD66}"/>
              </a:ext>
            </a:extLst>
          </p:cNvPr>
          <p:cNvSpPr txBox="1"/>
          <p:nvPr/>
        </p:nvSpPr>
        <p:spPr>
          <a:xfrm>
            <a:off x="609600" y="1395335"/>
            <a:ext cx="8305800" cy="17912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23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44BAF5-8497-AEBB-1708-E10B9942956E}"/>
              </a:ext>
            </a:extLst>
          </p:cNvPr>
          <p:cNvSpPr txBox="1"/>
          <p:nvPr/>
        </p:nvSpPr>
        <p:spPr>
          <a:xfrm>
            <a:off x="2286000" y="290245"/>
            <a:ext cx="4876800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6225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335593" y="913118"/>
            <a:ext cx="2914977" cy="596823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$15.2023.9$9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1242377944"/>
              </p:ext>
            </p:extLst>
          </p:nvPr>
        </p:nvGraphicFramePr>
        <p:xfrm>
          <a:off x="2590800" y="666750"/>
          <a:ext cx="60960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865220" y="2088496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2593600" y="1428751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5670374" y="1838768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1858"/>
            <a:ext cx="2327672" cy="2327672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1483"/>
            <a:ext cx="2327672" cy="2327672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70" y="2057401"/>
            <a:ext cx="1561730" cy="1561730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227680" y="601216"/>
            <a:ext cx="2050385" cy="520472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6776" y="567646"/>
            <a:ext cx="2025572" cy="1385436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5973" y="60855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00" y="381975"/>
            <a:ext cx="2176461" cy="13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672921" y="4358151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3" y="1067761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855637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3839251" y="444411"/>
            <a:ext cx="2971800" cy="1638349"/>
            <a:chOff x="5714125" y="780700"/>
            <a:chExt cx="3028822" cy="1696178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433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677408" y="1234169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2" y="2884088"/>
              <a:ext cx="250354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58686" y="1830227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Nhó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3" y="2428277"/>
            <a:ext cx="2271617" cy="1061829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2" y="2751137"/>
              <a:ext cx="248622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593265" y="1863382"/>
            <a:ext cx="173133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3600" dirty="0"/>
          </a:p>
        </p:txBody>
      </p:sp>
      <p:pic>
        <p:nvPicPr>
          <p:cNvPr id="6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0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31898" y="-15506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10" name="Group 9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0" y="-28203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" name="Rectangl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516051" y="934286"/>
            <a:ext cx="7551298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ĐẲNG THỨC ĐÁNG NHỚ</a:t>
            </a:r>
            <a:endParaRPr lang="en-US" sz="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10511" y="934286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1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730554" y="106793"/>
            <a:ext cx="497181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ĐẠI SỐ</a:t>
            </a:r>
          </a:p>
        </p:txBody>
      </p:sp>
      <p:sp>
        <p:nvSpPr>
          <p:cNvPr id="16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147438" y="179677"/>
            <a:ext cx="2485297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I:</a:t>
            </a:r>
          </a:p>
        </p:txBody>
      </p:sp>
      <p:sp>
        <p:nvSpPr>
          <p:cNvPr id="17" name="Hình chữ nhậ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4281057" y="1442673"/>
            <a:ext cx="157927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vi-V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9487" y="8829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9F34735-0440-8028-5419-C42D9DE24329}"/>
              </a:ext>
            </a:extLst>
          </p:cNvPr>
          <p:cNvSpPr txBox="1"/>
          <p:nvPr/>
        </p:nvSpPr>
        <p:spPr>
          <a:xfrm>
            <a:off x="0" y="734629"/>
            <a:ext cx="9144000" cy="34447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54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9487" y="8829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A4695B-46CA-BB91-84D4-3F5617B333E6}"/>
              </a:ext>
            </a:extLst>
          </p:cNvPr>
          <p:cNvSpPr txBox="1"/>
          <p:nvPr/>
        </p:nvSpPr>
        <p:spPr>
          <a:xfrm>
            <a:off x="0" y="742295"/>
            <a:ext cx="9144000" cy="44012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thảo</a:t>
            </a:r>
            <a:r>
              <a:rPr lang="en-US" sz="2800" spc="9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spc="8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..</a:t>
            </a:r>
          </a:p>
        </p:txBody>
      </p:sp>
    </p:spTree>
    <p:extLst>
      <p:ext uri="{BB962C8B-B14F-4D97-AF65-F5344CB8AC3E}">
        <p14:creationId xmlns:p14="http://schemas.microsoft.com/office/powerpoint/2010/main" val="32569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3946</TotalTime>
  <Words>1013</Words>
  <Application>Microsoft Office PowerPoint</Application>
  <PresentationFormat>On-screen Show (16:9)</PresentationFormat>
  <Paragraphs>115</Paragraphs>
  <Slides>27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Courier New</vt:lpstr>
      <vt:lpstr>Palatino Linotype</vt:lpstr>
      <vt:lpstr>Tahoma</vt:lpstr>
      <vt:lpstr>Times New Roman</vt:lpstr>
      <vt:lpstr>思源黑体 Heavy</vt:lpstr>
      <vt:lpstr>Office Theme</vt:lpstr>
      <vt:lpstr>Chủ đề Office</vt:lpstr>
      <vt:lpstr>Executive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TGPM</cp:lastModifiedBy>
  <cp:revision>345</cp:revision>
  <dcterms:created xsi:type="dcterms:W3CDTF">2021-07-22T17:31:00Z</dcterms:created>
  <dcterms:modified xsi:type="dcterms:W3CDTF">2025-05-17T02:10:00Z</dcterms:modified>
</cp:coreProperties>
</file>