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570" r:id="rId2"/>
    <p:sldId id="281" r:id="rId3"/>
    <p:sldId id="282" r:id="rId4"/>
    <p:sldId id="497" r:id="rId5"/>
    <p:sldId id="456" r:id="rId6"/>
    <p:sldId id="326" r:id="rId7"/>
    <p:sldId id="574" r:id="rId8"/>
    <p:sldId id="576" r:id="rId9"/>
    <p:sldId id="483" r:id="rId10"/>
    <p:sldId id="571" r:id="rId11"/>
    <p:sldId id="584" r:id="rId12"/>
    <p:sldId id="258" r:id="rId13"/>
    <p:sldId id="259" r:id="rId14"/>
    <p:sldId id="260" r:id="rId15"/>
    <p:sldId id="261" r:id="rId16"/>
    <p:sldId id="262" r:id="rId17"/>
    <p:sldId id="484" r:id="rId18"/>
    <p:sldId id="301" r:id="rId19"/>
    <p:sldId id="302" r:id="rId20"/>
    <p:sldId id="303" r:id="rId21"/>
    <p:sldId id="577" r:id="rId22"/>
    <p:sldId id="578" r:id="rId23"/>
    <p:sldId id="579" r:id="rId24"/>
    <p:sldId id="580" r:id="rId25"/>
    <p:sldId id="543" r:id="rId26"/>
    <p:sldId id="268" r:id="rId27"/>
    <p:sldId id="582" r:id="rId28"/>
    <p:sldId id="5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00"/>
    <a:srgbClr val="0000CC"/>
    <a:srgbClr val="CC33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5" d="100"/>
          <a:sy n="35" d="100"/>
        </p:scale>
        <p:origin x="5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74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25T23:05:45.019" idx="1">
    <p:pos x="1366" y="346"/>
    <p:text>slide 3
- Slide 3:  Ký hiệu hoạt động (trong file gợi ý hoặc khác)
điều chỉnh lại font chữ về time new roman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kumimoji="0" lang="en-US" altLang="en-US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3200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3200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3200" dirty="0"/>
        </a:p>
      </dgm:t>
    </dgm:pt>
    <dgm:pt modelId="{B327BC0A-A89C-479E-B8CD-C46EF1DB42D9}" type="parTrans" cxnId="{98EF93F6-9645-42BA-9EDE-0684263968A6}">
      <dgm:prSet/>
      <dgm:spPr/>
      <dgm:t>
        <a:bodyPr/>
        <a:lstStyle/>
        <a:p>
          <a:endParaRPr lang="en-US"/>
        </a:p>
      </dgm:t>
    </dgm:pt>
    <dgm:pt modelId="{41D8AE83-6358-42AE-B439-0EFC9D377ED1}" type="sibTrans" cxnId="{98EF93F6-9645-42BA-9EDE-0684263968A6}">
      <dgm:prSet/>
      <dgm:spPr/>
      <dgm:t>
        <a:bodyPr/>
        <a:lstStyle/>
        <a:p>
          <a:endParaRPr lang="en-US"/>
        </a:p>
      </dgm:t>
    </dgm:pt>
    <dgm:pt modelId="{ECA0ABAF-B23C-4736-AEB9-5FAE681D07FA}">
      <dgm:prSet phldrT="[Text]" custT="1"/>
      <dgm:spPr/>
      <dgm:t>
        <a:bodyPr/>
        <a:lstStyle/>
        <a:p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SGK,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kế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dạy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thẳng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A44464D3-94BC-4791-92AF-D4DDB39C3B1A}" type="parTrans" cxnId="{8424536B-BE7E-4427-8F9D-11FD9E33F2DF}">
      <dgm:prSet/>
      <dgm:spPr/>
      <dgm:t>
        <a:bodyPr/>
        <a:lstStyle/>
        <a:p>
          <a:endParaRPr lang="en-US"/>
        </a:p>
      </dgm:t>
    </dgm:pt>
    <dgm:pt modelId="{C021D020-C3B9-4ABB-A06B-CC452B865337}" type="sibTrans" cxnId="{8424536B-BE7E-4427-8F9D-11FD9E33F2DF}">
      <dgm:prSet/>
      <dgm:spPr/>
      <dgm:t>
        <a:bodyPr/>
        <a:lstStyle/>
        <a:p>
          <a:endParaRPr lang="en-US"/>
        </a:p>
      </dgm:t>
    </dgm:pt>
    <dgm:pt modelId="{3B33AAEF-2BF8-4EBB-A3B1-62835B5C81BF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3200" dirty="0"/>
        </a:p>
      </dgm:t>
    </dgm:pt>
    <dgm:pt modelId="{887C755C-0A39-4BCA-B05A-04B6066CC9B9}" type="parTrans" cxnId="{114F78D7-52EA-4C98-83EA-2E3113FBAE6C}">
      <dgm:prSet/>
      <dgm:spPr/>
      <dgm:t>
        <a:bodyPr/>
        <a:lstStyle/>
        <a:p>
          <a:endParaRPr lang="en-US"/>
        </a:p>
      </dgm:t>
    </dgm:pt>
    <dgm:pt modelId="{8A81B1FB-67E6-4DD3-8927-4689A7E10F68}" type="sibTrans" cxnId="{114F78D7-52EA-4C98-83EA-2E3113FBAE6C}">
      <dgm:prSet/>
      <dgm:spPr/>
      <dgm:t>
        <a:bodyPr/>
        <a:lstStyle/>
        <a:p>
          <a:endParaRPr lang="en-US"/>
        </a:p>
      </dgm:t>
    </dgm:pt>
    <dgm:pt modelId="{704E6F5A-9DD3-4463-B617-DAC4CB1475BA}">
      <dgm:prSet phldrT="[Text]" custT="1"/>
      <dgm:spPr/>
      <dgm:t>
        <a:bodyPr/>
        <a:lstStyle/>
        <a:p>
          <a:r>
            <a: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endParaRPr lang="en-US" sz="3200" dirty="0">
            <a:latin typeface="+mj-lt"/>
          </a:endParaRPr>
        </a:p>
      </dgm:t>
    </dgm:pt>
    <dgm:pt modelId="{527A9CE6-AF4E-472F-AD59-A231136EB5D9}" type="parTrans" cxnId="{D4D75E30-4B78-4946-8E43-D2A67A5959C0}">
      <dgm:prSet/>
      <dgm:spPr/>
      <dgm:t>
        <a:bodyPr/>
        <a:lstStyle/>
        <a:p>
          <a:endParaRPr lang="en-US"/>
        </a:p>
      </dgm:t>
    </dgm:pt>
    <dgm:pt modelId="{3EE0876E-E618-456F-81E9-FBAA95CF7E2B}" type="sibTrans" cxnId="{D4D75E30-4B78-4946-8E43-D2A67A5959C0}">
      <dgm:prSet/>
      <dgm:spPr/>
      <dgm:t>
        <a:bodyPr/>
        <a:lstStyle/>
        <a:p>
          <a:endParaRPr lang="en-US"/>
        </a:p>
      </dgm:t>
    </dgm:pt>
    <dgm:pt modelId="{7C640BC9-3B54-462E-81CB-2C5C26E6BC7C}">
      <dgm:prSet phldrT="[Text]" custT="1"/>
      <dgm:spPr/>
      <dgm:t>
        <a:bodyPr/>
        <a:lstStyle/>
        <a:p>
          <a:r>
            <a:rPr lang="en-US" altLang="en-US" sz="3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nhà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2FF963-9027-4683-9E96-547AE7F71337}" type="parTrans" cxnId="{0C9C6203-F4AB-4245-B661-DDE3B284A297}">
      <dgm:prSet/>
      <dgm:spPr/>
      <dgm:t>
        <a:bodyPr/>
        <a:lstStyle/>
        <a:p>
          <a:endParaRPr lang="en-US"/>
        </a:p>
      </dgm:t>
    </dgm:pt>
    <dgm:pt modelId="{64865A18-553A-4E74-892F-46AD1B65C9B8}" type="sibTrans" cxnId="{0C9C6203-F4AB-4245-B661-DDE3B284A297}">
      <dgm:prSet/>
      <dgm:spPr/>
      <dgm:t>
        <a:bodyPr/>
        <a:lstStyle/>
        <a:p>
          <a:endParaRPr lang="en-US"/>
        </a:p>
      </dgm:t>
    </dgm:pt>
    <dgm:pt modelId="{8C7C2249-798A-4D56-AB21-2F91E0E53472}">
      <dgm:prSet phldrT="[Text]" custT="1"/>
      <dgm:spPr/>
      <dgm:t>
        <a:bodyPr/>
        <a:lstStyle/>
        <a:p>
          <a:r>
            <a:rPr lang="en-US" altLang="en-US" sz="3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cụ</a:t>
          </a:r>
          <a:r>
            <a: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936D4E-1F16-42C9-A886-D83D68FE4F93}" type="parTrans" cxnId="{8965BA4C-BA04-4CFC-8EE3-CD5CC0F76F99}">
      <dgm:prSet/>
      <dgm:spPr/>
      <dgm:t>
        <a:bodyPr/>
        <a:lstStyle/>
        <a:p>
          <a:endParaRPr lang="en-US"/>
        </a:p>
      </dgm:t>
    </dgm:pt>
    <dgm:pt modelId="{4B8226A1-5227-41A4-806F-CE7B0B521AE6}" type="sibTrans" cxnId="{8965BA4C-BA04-4CFC-8EE3-CD5CC0F76F99}">
      <dgm:prSet/>
      <dgm:spPr/>
      <dgm:t>
        <a:bodyPr/>
        <a:lstStyle/>
        <a:p>
          <a:endParaRPr lang="en-US"/>
        </a:p>
      </dgm:t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</dgm:pt>
    <dgm:pt modelId="{E5C9E7A5-AF2E-4D50-8726-C7D64A106B64}" type="pres">
      <dgm:prSet presAssocID="{8E595FF9-7F13-4589-ADB1-A98CFA417FE8}" presName="parentText" presStyleLbl="node1" presStyleIdx="0" presStyleCnt="2" custScaleY="95174" custLinFactNeighborX="-379" custLinFactNeighborY="-13952">
        <dgm:presLayoutVars>
          <dgm:chMax val="0"/>
          <dgm:bulletEnabled val="1"/>
        </dgm:presLayoutVars>
      </dgm:prSet>
      <dgm:spPr/>
    </dgm:pt>
    <dgm:pt modelId="{0DFB8EA2-E9F4-4E7D-B5BF-ABC527E44C63}" type="pres">
      <dgm:prSet presAssocID="{8E595FF9-7F13-4589-ADB1-A98CFA417FE8}" presName="childText" presStyleLbl="revTx" presStyleIdx="0" presStyleCnt="2" custScaleY="144608">
        <dgm:presLayoutVars>
          <dgm:bulletEnabled val="1"/>
        </dgm:presLayoutVars>
      </dgm:prSet>
      <dgm:spPr/>
    </dgm:pt>
    <dgm:pt modelId="{D2408717-B530-41AC-B5CE-E14FAEC5B062}" type="pres">
      <dgm:prSet presAssocID="{3B33AAEF-2BF8-4EBB-A3B1-62835B5C81BF}" presName="parentText" presStyleLbl="node1" presStyleIdx="1" presStyleCnt="2" custScaleY="73348" custLinFactNeighborY="-10344">
        <dgm:presLayoutVars>
          <dgm:chMax val="0"/>
          <dgm:bulletEnabled val="1"/>
        </dgm:presLayoutVars>
      </dgm:prSet>
      <dgm:spPr/>
    </dgm:pt>
    <dgm:pt modelId="{8F3B6D51-6576-4847-95F8-097004C88A78}" type="pres">
      <dgm:prSet presAssocID="{3B33AAEF-2BF8-4EBB-A3B1-62835B5C81B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C9C6203-F4AB-4245-B661-DDE3B284A297}" srcId="{3B33AAEF-2BF8-4EBB-A3B1-62835B5C81BF}" destId="{7C640BC9-3B54-462E-81CB-2C5C26E6BC7C}" srcOrd="1" destOrd="0" parTransId="{4D2FF963-9027-4683-9E96-547AE7F71337}" sibTransId="{64865A18-553A-4E74-892F-46AD1B65C9B8}"/>
    <dgm:cxn modelId="{2ACFD60D-ABB2-4145-BA35-09A5FD91CFF0}" type="presOf" srcId="{8E595FF9-7F13-4589-ADB1-A98CFA417FE8}" destId="{E5C9E7A5-AF2E-4D50-8726-C7D64A106B64}" srcOrd="0" destOrd="0" presId="urn:microsoft.com/office/officeart/2005/8/layout/vList2"/>
    <dgm:cxn modelId="{3A28E52C-05AC-464F-BC2C-AE5BA1C059F0}" type="presOf" srcId="{E1A6C867-5640-4890-9BBB-DBBB33C62E0E}" destId="{EBF0A97A-EDF1-4C47-8ECB-5F5F6A8E456D}" srcOrd="0" destOrd="0" presId="urn:microsoft.com/office/officeart/2005/8/layout/vList2"/>
    <dgm:cxn modelId="{D4D75E30-4B78-4946-8E43-D2A67A5959C0}" srcId="{3B33AAEF-2BF8-4EBB-A3B1-62835B5C81BF}" destId="{704E6F5A-9DD3-4463-B617-DAC4CB1475BA}" srcOrd="0" destOrd="0" parTransId="{527A9CE6-AF4E-472F-AD59-A231136EB5D9}" sibTransId="{3EE0876E-E618-456F-81E9-FBAA95CF7E2B}"/>
    <dgm:cxn modelId="{99C0CA34-B0CB-444B-8AAD-810CD5D103FE}" type="presOf" srcId="{ECA0ABAF-B23C-4736-AEB9-5FAE681D07FA}" destId="{0DFB8EA2-E9F4-4E7D-B5BF-ABC527E44C63}" srcOrd="0" destOrd="0" presId="urn:microsoft.com/office/officeart/2005/8/layout/vList2"/>
    <dgm:cxn modelId="{FD09A55E-6FC0-4B08-8C11-21482B1E3979}" type="presOf" srcId="{3B33AAEF-2BF8-4EBB-A3B1-62835B5C81BF}" destId="{D2408717-B530-41AC-B5CE-E14FAEC5B062}" srcOrd="0" destOrd="0" presId="urn:microsoft.com/office/officeart/2005/8/layout/vList2"/>
    <dgm:cxn modelId="{8424536B-BE7E-4427-8F9D-11FD9E33F2DF}" srcId="{8E595FF9-7F13-4589-ADB1-A98CFA417FE8}" destId="{ECA0ABAF-B23C-4736-AEB9-5FAE681D07FA}" srcOrd="0" destOrd="0" parTransId="{A44464D3-94BC-4791-92AF-D4DDB39C3B1A}" sibTransId="{C021D020-C3B9-4ABB-A06B-CC452B865337}"/>
    <dgm:cxn modelId="{8965BA4C-BA04-4CFC-8EE3-CD5CC0F76F99}" srcId="{3B33AAEF-2BF8-4EBB-A3B1-62835B5C81BF}" destId="{8C7C2249-798A-4D56-AB21-2F91E0E53472}" srcOrd="2" destOrd="0" parTransId="{41936D4E-1F16-42C9-A886-D83D68FE4F93}" sibTransId="{4B8226A1-5227-41A4-806F-CE7B0B521AE6}"/>
    <dgm:cxn modelId="{8C2EF9A6-E286-4D8C-9B5D-AA58CB61699C}" type="presOf" srcId="{7C640BC9-3B54-462E-81CB-2C5C26E6BC7C}" destId="{8F3B6D51-6576-4847-95F8-097004C88A78}" srcOrd="0" destOrd="1" presId="urn:microsoft.com/office/officeart/2005/8/layout/vList2"/>
    <dgm:cxn modelId="{D7D96FB2-8DCA-43B8-8CA2-651E2EFC285E}" type="presOf" srcId="{8C7C2249-798A-4D56-AB21-2F91E0E53472}" destId="{8F3B6D51-6576-4847-95F8-097004C88A78}" srcOrd="0" destOrd="2" presId="urn:microsoft.com/office/officeart/2005/8/layout/vList2"/>
    <dgm:cxn modelId="{114F78D7-52EA-4C98-83EA-2E3113FBAE6C}" srcId="{E1A6C867-5640-4890-9BBB-DBBB33C62E0E}" destId="{3B33AAEF-2BF8-4EBB-A3B1-62835B5C81BF}" srcOrd="1" destOrd="0" parTransId="{887C755C-0A39-4BCA-B05A-04B6066CC9B9}" sibTransId="{8A81B1FB-67E6-4DD3-8927-4689A7E10F68}"/>
    <dgm:cxn modelId="{31096CDC-920C-4489-BD01-670DA5CE15D5}" type="presOf" srcId="{704E6F5A-9DD3-4463-B617-DAC4CB1475BA}" destId="{8F3B6D51-6576-4847-95F8-097004C88A78}" srcOrd="0" destOrd="0" presId="urn:microsoft.com/office/officeart/2005/8/layout/vList2"/>
    <dgm:cxn modelId="{98EF93F6-9645-42BA-9EDE-0684263968A6}" srcId="{E1A6C867-5640-4890-9BBB-DBBB33C62E0E}" destId="{8E595FF9-7F13-4589-ADB1-A98CFA417FE8}" srcOrd="0" destOrd="0" parTransId="{B327BC0A-A89C-479E-B8CD-C46EF1DB42D9}" sibTransId="{41D8AE83-6358-42AE-B439-0EFC9D377ED1}"/>
    <dgm:cxn modelId="{9F1AFFF0-E33D-4DC7-B3E7-D911C79A7F1A}" type="presParOf" srcId="{EBF0A97A-EDF1-4C47-8ECB-5F5F6A8E456D}" destId="{E5C9E7A5-AF2E-4D50-8726-C7D64A106B64}" srcOrd="0" destOrd="0" presId="urn:microsoft.com/office/officeart/2005/8/layout/vList2"/>
    <dgm:cxn modelId="{88644A3A-F668-480A-850D-C179F4F6DD3A}" type="presParOf" srcId="{EBF0A97A-EDF1-4C47-8ECB-5F5F6A8E456D}" destId="{0DFB8EA2-E9F4-4E7D-B5BF-ABC527E44C63}" srcOrd="1" destOrd="0" presId="urn:microsoft.com/office/officeart/2005/8/layout/vList2"/>
    <dgm:cxn modelId="{6C8D77FC-A446-430E-A02D-DAFAB5B7BD9F}" type="presParOf" srcId="{EBF0A97A-EDF1-4C47-8ECB-5F5F6A8E456D}" destId="{D2408717-B530-41AC-B5CE-E14FAEC5B062}" srcOrd="2" destOrd="0" presId="urn:microsoft.com/office/officeart/2005/8/layout/vList2"/>
    <dgm:cxn modelId="{91D390D9-0792-4B7E-8561-3CDA6BC8385E}" type="presParOf" srcId="{EBF0A97A-EDF1-4C47-8ECB-5F5F6A8E456D}" destId="{8F3B6D51-6576-4847-95F8-097004C88A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9E7A5-AF2E-4D50-8726-C7D64A106B64}">
      <dsp:nvSpPr>
        <dsp:cNvPr id="0" name=""/>
        <dsp:cNvSpPr/>
      </dsp:nvSpPr>
      <dsp:spPr>
        <a:xfrm>
          <a:off x="0" y="332152"/>
          <a:ext cx="8128000" cy="1158077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32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32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32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32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3200" kern="1200" dirty="0"/>
        </a:p>
      </dsp:txBody>
      <dsp:txXfrm>
        <a:off x="56533" y="388685"/>
        <a:ext cx="8014934" cy="1045011"/>
      </dsp:txXfrm>
    </dsp:sp>
    <dsp:sp modelId="{0DFB8EA2-E9F4-4E7D-B5BF-ABC527E44C63}">
      <dsp:nvSpPr>
        <dsp:cNvPr id="0" name=""/>
        <dsp:cNvSpPr/>
      </dsp:nvSpPr>
      <dsp:spPr>
        <a:xfrm>
          <a:off x="0" y="1640409"/>
          <a:ext cx="8128000" cy="1556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SGK,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kế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dạy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thẳng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0" y="1640409"/>
        <a:ext cx="8128000" cy="1556560"/>
      </dsp:txXfrm>
    </dsp:sp>
    <dsp:sp modelId="{D2408717-B530-41AC-B5CE-E14FAEC5B062}">
      <dsp:nvSpPr>
        <dsp:cNvPr id="0" name=""/>
        <dsp:cNvSpPr/>
      </dsp:nvSpPr>
      <dsp:spPr>
        <a:xfrm>
          <a:off x="0" y="3033435"/>
          <a:ext cx="8128000" cy="892498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3200" kern="1200" dirty="0"/>
        </a:p>
      </dsp:txBody>
      <dsp:txXfrm>
        <a:off x="43568" y="3077003"/>
        <a:ext cx="8040864" cy="805362"/>
      </dsp:txXfrm>
    </dsp:sp>
    <dsp:sp modelId="{8F3B6D51-6576-4847-95F8-097004C88A78}">
      <dsp:nvSpPr>
        <dsp:cNvPr id="0" name=""/>
        <dsp:cNvSpPr/>
      </dsp:nvSpPr>
      <dsp:spPr>
        <a:xfrm>
          <a:off x="0" y="4089468"/>
          <a:ext cx="8128000" cy="1580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32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endParaRPr lang="en-US" sz="3200" kern="1200" dirty="0">
            <a:latin typeface="+mj-lt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32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sz="32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altLang="en-US" sz="32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altLang="en-US" sz="32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nhà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32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altLang="en-US" sz="32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cụ</a:t>
          </a:r>
          <a:r>
            <a:rPr lang="en-US" altLang="en-US" sz="32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altLang="en-US" sz="32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089468"/>
        <a:ext cx="8128000" cy="1580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45973-3329-4857-A01E-E48032DAEE1A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532E2-2FCB-406F-B74F-76A5C2F9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57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nắp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nhấp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,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đề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.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20. </a:t>
            </a:r>
            <a:r>
              <a:rPr lang="en-US" baseline="0" dirty="0" err="1"/>
              <a:t>Nhấp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thân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,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biến</a:t>
            </a:r>
            <a:r>
              <a:rPr lang="en-US" baseline="0" dirty="0"/>
              <a:t> </a:t>
            </a:r>
            <a:r>
              <a:rPr lang="en-US" baseline="0" dirty="0" err="1"/>
              <a:t>mất</a:t>
            </a:r>
            <a:r>
              <a:rPr lang="en-US" baseline="0" dirty="0"/>
              <a:t>.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3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slide </a:t>
            </a:r>
            <a:r>
              <a:rPr lang="en-US" baseline="0" dirty="0" err="1"/>
              <a:t>Vận</a:t>
            </a:r>
            <a:r>
              <a:rPr lang="en-US" baseline="0" dirty="0"/>
              <a:t> </a:t>
            </a:r>
            <a:r>
              <a:rPr lang="en-US" baseline="0" dirty="0" err="1"/>
              <a:t>dụng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8BEAF2-D0A0-4EC4-BA9E-757DCCB683CF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26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E512B-2F7E-44E6-99EB-9D2EC2333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BB047C-D63A-41CB-A007-A999F5156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91DA3-C7D5-4E07-9FCB-D7610682C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9373-8BC3-45B9-B1BC-8F9823038A5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1473C-17E5-4AFB-8AA5-827A11E32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DE8B6-5498-4B6B-9642-ACB39C29A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1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48A9-CE48-4192-9AA8-47582042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DFC060-D07B-436A-9FAA-D2C93B32A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4367B-7A1A-4679-99A5-3E73C3BD3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9373-8BC3-45B9-B1BC-8F9823038A5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17BAC-6424-4ABE-83B9-3672AE301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A1D7D-B5D1-442E-9D5E-EB35336C0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2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2C3FFB-4006-4717-A697-8D5576E137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A0185-A3D0-4793-B13B-1C7FA3F15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C6682-D6E5-49A9-A9C5-6A197E2A1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9373-8BC3-45B9-B1BC-8F9823038A5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6B301-C2F6-4551-8A58-D8C0F5F55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91224-F6E8-459A-8C0E-34085ECEA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0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CE21E-7BD8-492F-9B55-EC0D0862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0553A-D30F-454D-8147-C6FED7C0F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04153-5A07-42C9-9B2F-4E4AE1900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9373-8BC3-45B9-B1BC-8F9823038A5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A30D8-19C0-4467-944D-BF4A8BD5B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A3427-5195-4AF1-960B-0FEA7C98B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8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07121-3AAC-4CBC-A3AC-959C67838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AB019-6DE0-4E84-80D7-C8D15EA9E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6E5E5-F3D4-46CD-932E-76ED21BFD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9373-8BC3-45B9-B1BC-8F9823038A5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25FBD-33EA-4C3F-8D2D-8EB25D3EB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2B95F-1E0E-4F8D-A13E-CCFE87F8B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4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23486-9465-4B4B-BAC7-398D6A14A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7579B-8E5E-4C38-B250-1C75AEAB3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54C45-F362-48BA-8853-03ED04BD9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EF44C-3942-478D-A3EA-F98F52111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9373-8BC3-45B9-B1BC-8F9823038A5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4B305-8058-423E-8AAA-D515069B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4D9C3-1C55-4912-B732-8E836FAFA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45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BBFA4-6801-4884-B0B1-B35176708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5FC3E-CCAC-43B2-92FF-DA03A2D37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DA326-457F-414A-9B4D-75FD290872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A55CB1-D390-4283-8C42-35FBB4D31F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44FAB7-E059-4A62-9B85-AF43F1726F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105887-3CC2-4A80-9B02-48966AB71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9373-8BC3-45B9-B1BC-8F9823038A5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E81FDF-8F39-4486-B171-85288B00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3FF34F-3C39-4A9F-84DF-058492F40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0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B7A2B-5F09-45B3-98E4-8B0246B0B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43F7EE-D448-4764-8CC1-13D504097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9373-8BC3-45B9-B1BC-8F9823038A5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16FBA5-59DE-47CF-89FF-A41BB8D84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19017-828B-49B7-81B6-150F77B48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2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CAAAB8-71D0-4D9F-A066-D925D1E9E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9373-8BC3-45B9-B1BC-8F9823038A5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4038A5-75ED-4F6C-BC8C-FCA33B789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C5CC1-78E1-412F-9113-091196EFE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6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CCCCD-AA66-4851-93E9-AB95F4DC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4D07B-C47F-4735-9CEB-793C3D0D0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85E662-AED7-4FFF-8506-D92B0138C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C41E8-18F8-4B84-BD56-E404C0D69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9373-8BC3-45B9-B1BC-8F9823038A5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B8510-51F9-40AE-9BE0-F8171D2E4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3781C-A169-40CF-B6EE-9E62C2634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6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73FF-A491-43CB-BA3B-947BAA4ED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B21A77-513F-4211-ABDE-AC0B4F260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44FF0-14A3-4078-AF55-263903769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D02FF-B0A4-466C-AE03-0D3E5F29F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9373-8BC3-45B9-B1BC-8F9823038A5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62819-2443-4E63-AB33-EF4FEB36D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09DED-FAD4-4B3E-B18B-B2487016D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8D4B98-86A7-4178-A3E5-70BA96F7D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2E51C-6DF8-4D45-B690-9553F9D42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EE7D5-9778-4662-8292-A69C652A6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D9373-8BC3-45B9-B1BC-8F9823038A5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A020E-42F6-4E80-92D9-4C6AC9309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E07BA-B24A-456A-96DE-117349E9F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5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6.jpg"/><Relationship Id="rId4" Type="http://schemas.openxmlformats.org/officeDocument/2006/relationships/image" Target="../media/image28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image" Target="../media/image300.png"/><Relationship Id="rId3" Type="http://schemas.openxmlformats.org/officeDocument/2006/relationships/image" Target="../media/image33.png"/><Relationship Id="rId7" Type="http://schemas.openxmlformats.org/officeDocument/2006/relationships/image" Target="../media/image350.png"/><Relationship Id="rId12" Type="http://schemas.openxmlformats.org/officeDocument/2006/relationships/image" Target="../media/image320.png"/><Relationship Id="rId2" Type="http://schemas.openxmlformats.org/officeDocument/2006/relationships/image" Target="../media/image32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10.png"/><Relationship Id="rId5" Type="http://schemas.openxmlformats.org/officeDocument/2006/relationships/image" Target="../media/image35.png"/><Relationship Id="rId15" Type="http://schemas.openxmlformats.org/officeDocument/2006/relationships/image" Target="../media/image36.png"/><Relationship Id="rId10" Type="http://schemas.openxmlformats.org/officeDocument/2006/relationships/image" Target="../media/image270.png"/><Relationship Id="rId4" Type="http://schemas.openxmlformats.org/officeDocument/2006/relationships/image" Target="../media/image34.png"/><Relationship Id="rId9" Type="http://schemas.openxmlformats.org/officeDocument/2006/relationships/image" Target="../media/image301.png"/><Relationship Id="rId14" Type="http://schemas.openxmlformats.org/officeDocument/2006/relationships/image" Target="../media/image3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60.png"/><Relationship Id="rId7" Type="http://schemas.openxmlformats.org/officeDocument/2006/relationships/image" Target="../media/image240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50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62.png"/><Relationship Id="rId3" Type="http://schemas.openxmlformats.org/officeDocument/2006/relationships/image" Target="../media/image39.png"/><Relationship Id="rId7" Type="http://schemas.openxmlformats.org/officeDocument/2006/relationships/image" Target="../media/image46.png"/><Relationship Id="rId12" Type="http://schemas.openxmlformats.org/officeDocument/2006/relationships/image" Target="../media/image5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63.png"/><Relationship Id="rId5" Type="http://schemas.openxmlformats.org/officeDocument/2006/relationships/image" Target="../media/image44.png"/><Relationship Id="rId15" Type="http://schemas.openxmlformats.org/officeDocument/2006/relationships/image" Target="../media/image25.png"/><Relationship Id="rId10" Type="http://schemas.openxmlformats.org/officeDocument/2006/relationships/image" Target="../media/image5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40.png"/><Relationship Id="rId7" Type="http://schemas.openxmlformats.org/officeDocument/2006/relationships/image" Target="../media/image79.png"/><Relationship Id="rId12" Type="http://schemas.openxmlformats.org/officeDocument/2006/relationships/image" Target="../media/image3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83.png"/><Relationship Id="rId5" Type="http://schemas.openxmlformats.org/officeDocument/2006/relationships/image" Target="../media/image42.png"/><Relationship Id="rId10" Type="http://schemas.openxmlformats.org/officeDocument/2006/relationships/image" Target="../media/image82.png"/><Relationship Id="rId4" Type="http://schemas.openxmlformats.org/officeDocument/2006/relationships/image" Target="../media/image41.png"/><Relationship Id="rId9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7.png"/><Relationship Id="rId5" Type="http://schemas.microsoft.com/office/2007/relationships/hdphoto" Target="../media/hdphoto1.wdp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w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slide" Target="slide24.xml"/><Relationship Id="rId3" Type="http://schemas.openxmlformats.org/officeDocument/2006/relationships/image" Target="../media/image72.jpeg"/><Relationship Id="rId7" Type="http://schemas.openxmlformats.org/officeDocument/2006/relationships/image" Target="../media/image75.png"/><Relationship Id="rId12" Type="http://schemas.openxmlformats.org/officeDocument/2006/relationships/slide" Target="slide2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11" Type="http://schemas.openxmlformats.org/officeDocument/2006/relationships/slide" Target="slide22.xml"/><Relationship Id="rId5" Type="http://schemas.openxmlformats.org/officeDocument/2006/relationships/slide" Target="slide25.xml"/><Relationship Id="rId10" Type="http://schemas.openxmlformats.org/officeDocument/2006/relationships/slide" Target="slide21.xml"/><Relationship Id="rId4" Type="http://schemas.openxmlformats.org/officeDocument/2006/relationships/image" Target="../media/image73.gif"/><Relationship Id="rId9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78.jpg"/><Relationship Id="rId7" Type="http://schemas.openxmlformats.org/officeDocument/2006/relationships/image" Target="../media/image8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78.jpg"/><Relationship Id="rId7" Type="http://schemas.openxmlformats.org/officeDocument/2006/relationships/image" Target="../media/image8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78.jpg"/><Relationship Id="rId7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7" Type="http://schemas.openxmlformats.org/officeDocument/2006/relationships/image" Target="../media/image8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93.png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0.png"/><Relationship Id="rId3" Type="http://schemas.openxmlformats.org/officeDocument/2006/relationships/image" Target="../media/image101.png"/><Relationship Id="rId7" Type="http://schemas.openxmlformats.org/officeDocument/2006/relationships/image" Target="../media/image84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6" Type="http://schemas.openxmlformats.org/officeDocument/2006/relationships/comments" Target="../comments/comment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4.jpe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1" y="10"/>
            <a:ext cx="12179809" cy="6857991"/>
          </a:xfrm>
          <a:prstGeom prst="rect">
            <a:avLst/>
          </a:prstGeom>
        </p:spPr>
      </p:pic>
      <p:sp>
        <p:nvSpPr>
          <p:cNvPr id="8" name="Hộp Văn bản 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BD37E8A-D45A-4AF4-AA02-27891D5290CA}"/>
              </a:ext>
            </a:extLst>
          </p:cNvPr>
          <p:cNvSpPr txBox="1"/>
          <p:nvPr/>
        </p:nvSpPr>
        <p:spPr>
          <a:xfrm>
            <a:off x="-1" y="956790"/>
            <a:ext cx="12185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spcAft>
                <a:spcPts val="600"/>
              </a:spcAft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TRUNG HỌC CƠ SỞ ………………</a:t>
            </a:r>
          </a:p>
        </p:txBody>
      </p:sp>
      <p:sp>
        <p:nvSpPr>
          <p:cNvPr id="10" name="Hộp Văn bản 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-3046" y="2616881"/>
            <a:ext cx="12185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LỚP 8 (CÁNH DIỀU )</a:t>
            </a:r>
          </a:p>
        </p:txBody>
      </p:sp>
      <p:sp>
        <p:nvSpPr>
          <p:cNvPr id="12" name="Hộp Văn bản 1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39C44B3-5CCE-402B-9E16-576A3ABE7C3E}"/>
              </a:ext>
            </a:extLst>
          </p:cNvPr>
          <p:cNvSpPr txBox="1"/>
          <p:nvPr/>
        </p:nvSpPr>
        <p:spPr>
          <a:xfrm>
            <a:off x="-3047" y="297220"/>
            <a:ext cx="1218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………….</a:t>
            </a:r>
          </a:p>
        </p:txBody>
      </p:sp>
    </p:spTree>
    <p:extLst>
      <p:ext uri="{BB962C8B-B14F-4D97-AF65-F5344CB8AC3E}">
        <p14:creationId xmlns:p14="http://schemas.microsoft.com/office/powerpoint/2010/main" val="2143886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C3896EA-8FE8-4033-8719-DCADAE8E9669}"/>
              </a:ext>
            </a:extLst>
          </p:cNvPr>
          <p:cNvSpPr/>
          <p:nvPr/>
        </p:nvSpPr>
        <p:spPr>
          <a:xfrm>
            <a:off x="198782" y="16145"/>
            <a:ext cx="54572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HẰNG ĐẲNG THỨC</a:t>
            </a:r>
          </a:p>
        </p:txBody>
      </p:sp>
      <p:sp>
        <p:nvSpPr>
          <p:cNvPr id="5" name="TextBox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A31FE2C-42F8-4168-A5FF-DE916E735505}"/>
              </a:ext>
            </a:extLst>
          </p:cNvPr>
          <p:cNvSpPr txBox="1"/>
          <p:nvPr/>
        </p:nvSpPr>
        <p:spPr>
          <a:xfrm>
            <a:off x="1060174" y="1348288"/>
            <a:ext cx="716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2(x+y) và Q = 2x+2y</a:t>
            </a:r>
          </a:p>
        </p:txBody>
      </p:sp>
      <p:sp>
        <p:nvSpPr>
          <p:cNvPr id="7" name="TextBox 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4FC107F-8675-4794-B5C3-B5B6A7612F65}"/>
              </a:ext>
            </a:extLst>
          </p:cNvPr>
          <p:cNvSpPr txBox="1"/>
          <p:nvPr/>
        </p:nvSpPr>
        <p:spPr>
          <a:xfrm>
            <a:off x="1060174" y="1893211"/>
            <a:ext cx="966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F6EE5BD-E640-4A3F-96A9-873D6DCAA551}"/>
              </a:ext>
            </a:extLst>
          </p:cNvPr>
          <p:cNvSpPr txBox="1"/>
          <p:nvPr/>
        </p:nvSpPr>
        <p:spPr>
          <a:xfrm>
            <a:off x="1272210" y="2279951"/>
            <a:ext cx="39358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1;y = -1</a:t>
            </a:r>
          </a:p>
          <a:p>
            <a:pPr marL="342900" indent="-342900">
              <a:buFontTx/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2;y = -3</a:t>
            </a:r>
          </a:p>
          <a:p>
            <a:pPr marL="342900" indent="-342900">
              <a:buAutoNum type="alphaLcParenR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B67F604-9BD0-4BDA-8842-50B8D7FF2374}"/>
              </a:ext>
            </a:extLst>
          </p:cNvPr>
          <p:cNvSpPr txBox="1"/>
          <p:nvPr/>
        </p:nvSpPr>
        <p:spPr>
          <a:xfrm>
            <a:off x="1272210" y="3664946"/>
            <a:ext cx="74212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a)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1;y = -1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2[1+(-1)]= 2.0 = 0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= 2.1+2.(-1)= 2+(-2) = 0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2;y = -3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2[2+(-3)]= 2.(-1) = -2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= 2.2+2.(-3)= 4+(-6) = -2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40B817-E7C7-4C53-80B7-DF1BB0439134}"/>
              </a:ext>
            </a:extLst>
          </p:cNvPr>
          <p:cNvSpPr txBox="1"/>
          <p:nvPr/>
        </p:nvSpPr>
        <p:spPr>
          <a:xfrm>
            <a:off x="789964" y="745734"/>
            <a:ext cx="272186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Picture 1" descr="OPL20U25GSXzBJYl68kk8uQGfFKzs7yb1M4KJWUiLk6ZEvGF+qCIPSnY57AbBFCvTW$15.2023.9$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455" y="4961980"/>
            <a:ext cx="1676545" cy="1896020"/>
          </a:xfrm>
          <a:prstGeom prst="rect">
            <a:avLst/>
          </a:prstGeom>
        </p:spPr>
      </p:pic>
      <p:pic>
        <p:nvPicPr>
          <p:cNvPr id="3" name="Picture 2" descr="OPL20U25GSXzBJYl68kk8uQGfFKzs7yb1M4KJWUiLk6ZEvGF+qCIPSnY57AbBFCvTW$15.2023.9$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574" y="724031"/>
            <a:ext cx="1030313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5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17E23E2-1013-49E8-833A-4020682DDF5F}"/>
              </a:ext>
            </a:extLst>
          </p:cNvPr>
          <p:cNvSpPr/>
          <p:nvPr/>
        </p:nvSpPr>
        <p:spPr>
          <a:xfrm>
            <a:off x="748759" y="93852"/>
            <a:ext cx="54572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HẰNG ĐẲNG THỨC</a:t>
            </a:r>
          </a:p>
        </p:txBody>
      </p:sp>
      <p:sp>
        <p:nvSpPr>
          <p:cNvPr id="5" name="TextBox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E2F79F8-DC5F-4E0B-8CDD-454F4FFB0E99}"/>
              </a:ext>
            </a:extLst>
          </p:cNvPr>
          <p:cNvSpPr txBox="1"/>
          <p:nvPr/>
        </p:nvSpPr>
        <p:spPr>
          <a:xfrm>
            <a:off x="869478" y="805556"/>
            <a:ext cx="243555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niệm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Rectangle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6D29C90-5DA8-4371-AC64-9B73CE52FE0E}"/>
              </a:ext>
            </a:extLst>
          </p:cNvPr>
          <p:cNvSpPr/>
          <p:nvPr/>
        </p:nvSpPr>
        <p:spPr>
          <a:xfrm>
            <a:off x="865187" y="1427534"/>
            <a:ext cx="10310191" cy="954107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Nếu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hai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biểu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thức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giá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trị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nh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nhau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với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mọi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giá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trị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của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biến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thì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ta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nói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P=Q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một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đồng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nhất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thức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hay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một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hằng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đẳng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thức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5A9D05D-6D9F-4EAC-A4FB-54093D96F39A}"/>
              </a:ext>
            </a:extLst>
          </p:cNvPr>
          <p:cNvSpPr txBox="1"/>
          <p:nvPr/>
        </p:nvSpPr>
        <p:spPr>
          <a:xfrm>
            <a:off x="747444" y="3037407"/>
            <a:ext cx="2729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1/SGK/18: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ADEDEB5-CFF5-460F-96B2-16B5D2363991}"/>
                  </a:ext>
                </a:extLst>
              </p:cNvPr>
              <p:cNvSpPr txBox="1"/>
              <p:nvPr/>
            </p:nvSpPr>
            <p:spPr>
              <a:xfrm>
                <a:off x="4103446" y="4643059"/>
                <a:ext cx="75041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Chứng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minh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rằng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800" b="0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)−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x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ADEDEB5-CFF5-460F-96B2-16B5D2363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446" y="4643059"/>
                <a:ext cx="7504112" cy="523220"/>
              </a:xfrm>
              <a:prstGeom prst="rect">
                <a:avLst/>
              </a:prstGeom>
              <a:blipFill>
                <a:blip r:embed="rId2"/>
                <a:stretch>
                  <a:fillRect l="-1625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36E38B-5F93-40A4-8E42-A1FFE3DB717D}"/>
              </a:ext>
            </a:extLst>
          </p:cNvPr>
          <p:cNvSpPr txBox="1"/>
          <p:nvPr/>
        </p:nvSpPr>
        <p:spPr>
          <a:xfrm>
            <a:off x="965259" y="3651749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8F9E8E9-A564-484D-86BE-FC181ADC840D}"/>
                  </a:ext>
                </a:extLst>
              </p:cNvPr>
              <p:cNvSpPr txBox="1"/>
              <p:nvPr/>
            </p:nvSpPr>
            <p:spPr>
              <a:xfrm>
                <a:off x="2201506" y="3644555"/>
                <a:ext cx="726219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Ta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𝑥𝑦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)−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Vậy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𝑥𝑦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)−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8F9E8E9-A564-484D-86BE-FC181ADC8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506" y="3644555"/>
                <a:ext cx="7262191" cy="954107"/>
              </a:xfrm>
              <a:prstGeom prst="rect">
                <a:avLst/>
              </a:prstGeom>
              <a:blipFill>
                <a:blip r:embed="rId3"/>
                <a:stretch>
                  <a:fillRect l="-1679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75BC54D-DE4A-4B41-B2F1-4894F18AABD5}"/>
              </a:ext>
            </a:extLst>
          </p:cNvPr>
          <p:cNvSpPr txBox="1"/>
          <p:nvPr/>
        </p:nvSpPr>
        <p:spPr>
          <a:xfrm>
            <a:off x="747444" y="4647580"/>
            <a:ext cx="366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1/SGK/18: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73E6DF1-B644-42EA-A497-38B8EFF82028}"/>
                  </a:ext>
                </a:extLst>
              </p:cNvPr>
              <p:cNvSpPr txBox="1"/>
              <p:nvPr/>
            </p:nvSpPr>
            <p:spPr>
              <a:xfrm>
                <a:off x="3934228" y="3027012"/>
                <a:ext cx="72621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Chứng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minh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rằng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𝑥𝑦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800" b="0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)−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73E6DF1-B644-42EA-A497-38B8EFF82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228" y="3027012"/>
                <a:ext cx="7262191" cy="523220"/>
              </a:xfrm>
              <a:prstGeom prst="rect">
                <a:avLst/>
              </a:prstGeom>
              <a:blipFill>
                <a:blip r:embed="rId4"/>
                <a:stretch>
                  <a:fillRect l="-1678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AAEF4A8-507E-4C40-BE05-776A4D4A0A28}"/>
              </a:ext>
            </a:extLst>
          </p:cNvPr>
          <p:cNvSpPr txBox="1"/>
          <p:nvPr/>
        </p:nvSpPr>
        <p:spPr>
          <a:xfrm>
            <a:off x="993446" y="5417039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0DD0D36-0E01-4E91-A2C5-1098F0EA6FEE}"/>
                  </a:ext>
                </a:extLst>
              </p:cNvPr>
              <p:cNvSpPr txBox="1"/>
              <p:nvPr/>
            </p:nvSpPr>
            <p:spPr>
              <a:xfrm>
                <a:off x="1124889" y="5970156"/>
                <a:ext cx="88846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p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8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28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x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𝑥𝑦</m:t>
                      </m:r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𝑥𝑦</m:t>
                      </m:r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0DD0D36-0E01-4E91-A2C5-1098F0EA6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889" y="5970156"/>
                <a:ext cx="888469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216B6CB8-AA35-468B-A267-7316D4F89F0A}"/>
              </a:ext>
            </a:extLst>
          </p:cNvPr>
          <p:cNvSpPr/>
          <p:nvPr/>
        </p:nvSpPr>
        <p:spPr>
          <a:xfrm>
            <a:off x="2000612" y="5444730"/>
            <a:ext cx="1155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AF805B-CD90-4A4C-9A32-610A199E6C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7472" y="2972071"/>
            <a:ext cx="1204636" cy="156131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001281A-1CE3-4706-BB50-B43343179C05}"/>
              </a:ext>
            </a:extLst>
          </p:cNvPr>
          <p:cNvSpPr txBox="1"/>
          <p:nvPr/>
        </p:nvSpPr>
        <p:spPr>
          <a:xfrm>
            <a:off x="865187" y="2579158"/>
            <a:ext cx="239913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7773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 animBg="1"/>
      <p:bldP spid="2" grpId="0"/>
      <p:bldP spid="3" grpId="0"/>
      <p:bldP spid="7" grpId="0"/>
      <p:bldP spid="10" grpId="0"/>
      <p:bldP spid="11" grpId="0"/>
      <p:bldP spid="12" grpId="0"/>
      <p:bldP spid="15" grpId="0"/>
      <p:bldP spid="17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48F607-EC8D-46FA-BBB5-E13A6D9AE602}"/>
              </a:ext>
            </a:extLst>
          </p:cNvPr>
          <p:cNvSpPr/>
          <p:nvPr/>
        </p:nvSpPr>
        <p:spPr>
          <a:xfrm>
            <a:off x="515475" y="-45295"/>
            <a:ext cx="8592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HẰNG ĐẲNG THỨC ĐÁNG NHỚ</a:t>
            </a:r>
          </a:p>
        </p:txBody>
      </p:sp>
      <p:sp>
        <p:nvSpPr>
          <p:cNvPr id="5" name="Rectangle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BE3DA36-4959-43F9-8E47-D550EECA6122}"/>
              </a:ext>
            </a:extLst>
          </p:cNvPr>
          <p:cNvSpPr/>
          <p:nvPr/>
        </p:nvSpPr>
        <p:spPr>
          <a:xfrm>
            <a:off x="682824" y="611269"/>
            <a:ext cx="702628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1.Bình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phương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tổng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hiệu</a:t>
            </a:r>
            <a:r>
              <a:rPr lang="en-US" sz="3200" kern="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17824F1-8407-4612-A386-C45694EF3942}"/>
                  </a:ext>
                </a:extLst>
              </p:cNvPr>
              <p:cNvSpPr txBox="1"/>
              <p:nvPr/>
            </p:nvSpPr>
            <p:spPr>
              <a:xfrm>
                <a:off x="3404685" y="1212079"/>
                <a:ext cx="75031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17824F1-8407-4612-A386-C45694EF3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685" y="1212079"/>
                <a:ext cx="7503110" cy="523220"/>
              </a:xfrm>
              <a:prstGeom prst="rect">
                <a:avLst/>
              </a:prstGeom>
              <a:blipFill>
                <a:blip r:embed="rId2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CEEF9B4-6F50-4CAC-9B83-0164E165A581}"/>
                  </a:ext>
                </a:extLst>
              </p:cNvPr>
              <p:cNvSpPr txBox="1"/>
              <p:nvPr/>
            </p:nvSpPr>
            <p:spPr>
              <a:xfrm>
                <a:off x="1885850" y="1851584"/>
                <a:ext cx="33846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CEEF9B4-6F50-4CAC-9B83-0164E165A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850" y="1851584"/>
                <a:ext cx="3384645" cy="523220"/>
              </a:xfrm>
              <a:prstGeom prst="rect">
                <a:avLst/>
              </a:prstGeom>
              <a:blipFill>
                <a:blip r:embed="rId3"/>
                <a:stretch>
                  <a:fillRect l="-3597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2949576-8FFA-462C-B649-26FE5371D903}"/>
                  </a:ext>
                </a:extLst>
              </p:cNvPr>
              <p:cNvSpPr txBox="1"/>
              <p:nvPr/>
            </p:nvSpPr>
            <p:spPr>
              <a:xfrm>
                <a:off x="6197590" y="1866104"/>
                <a:ext cx="33846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2949576-8FFA-462C-B649-26FE5371D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590" y="1866104"/>
                <a:ext cx="3384645" cy="523220"/>
              </a:xfrm>
              <a:prstGeom prst="rect">
                <a:avLst/>
              </a:prstGeom>
              <a:blipFill>
                <a:blip r:embed="rId4"/>
                <a:stretch>
                  <a:fillRect l="-378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8004F30-B7F4-479C-B249-BF860CD581D9}"/>
              </a:ext>
            </a:extLst>
          </p:cNvPr>
          <p:cNvSpPr txBox="1"/>
          <p:nvPr/>
        </p:nvSpPr>
        <p:spPr>
          <a:xfrm>
            <a:off x="5084845" y="2142107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4" name="Picture 1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570C52A-B42C-4C35-A87A-7C92FEA0D0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80" y="2654090"/>
            <a:ext cx="10515896" cy="41101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A628DF1-6496-4C56-B74C-31D8821FAFD4}"/>
                  </a:ext>
                </a:extLst>
              </p:cNvPr>
              <p:cNvSpPr txBox="1"/>
              <p:nvPr/>
            </p:nvSpPr>
            <p:spPr>
              <a:xfrm>
                <a:off x="1790151" y="3292373"/>
                <a:ext cx="379827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32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sz="32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32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3200" dirty="0">
                  <a:cs typeface="Times New Roman" panose="02020603050405020304" pitchFamily="18" charset="0"/>
                </a:endParaRPr>
              </a:p>
              <a:p>
                <a:r>
                  <a:rPr lang="en-US" sz="32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  <a:p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 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A628DF1-6496-4C56-B74C-31D8821FA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151" y="3292373"/>
                <a:ext cx="3798277" cy="1569660"/>
              </a:xfrm>
              <a:prstGeom prst="rect">
                <a:avLst/>
              </a:prstGeom>
              <a:blipFill>
                <a:blip r:embed="rId6"/>
                <a:stretch>
                  <a:fillRect l="-4173" t="-5814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DC8F5DD-F288-4EBE-B3CF-13106880CA77}"/>
              </a:ext>
            </a:extLst>
          </p:cNvPr>
          <p:cNvSpPr/>
          <p:nvPr/>
        </p:nvSpPr>
        <p:spPr>
          <a:xfrm>
            <a:off x="1885850" y="2948243"/>
            <a:ext cx="604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2800" dirty="0"/>
          </a:p>
        </p:txBody>
      </p:sp>
      <p:sp>
        <p:nvSpPr>
          <p:cNvPr id="17" name="Rectangle 1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4670C1A-DE1E-4861-B193-DE53C029F378}"/>
              </a:ext>
            </a:extLst>
          </p:cNvPr>
          <p:cNvSpPr/>
          <p:nvPr/>
        </p:nvSpPr>
        <p:spPr>
          <a:xfrm>
            <a:off x="6253169" y="2896623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D20A70-2AC6-4750-9D1E-060D879FF06D}"/>
                  </a:ext>
                </a:extLst>
              </p:cNvPr>
              <p:cNvSpPr txBox="1"/>
              <p:nvPr/>
            </p:nvSpPr>
            <p:spPr>
              <a:xfrm>
                <a:off x="6383357" y="3359724"/>
                <a:ext cx="379827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sz="32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3200" dirty="0">
                  <a:cs typeface="Times New Roman" panose="02020603050405020304" pitchFamily="18" charset="0"/>
                </a:endParaRPr>
              </a:p>
              <a:p>
                <a:r>
                  <a:rPr lang="en-US" sz="32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  <a:p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 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D20A70-2AC6-4750-9D1E-060D879FF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357" y="3359724"/>
                <a:ext cx="3798277" cy="1569660"/>
              </a:xfrm>
              <a:prstGeom prst="rect">
                <a:avLst/>
              </a:prstGeom>
              <a:blipFill>
                <a:blip r:embed="rId8"/>
                <a:stretch>
                  <a:fillRect l="-4013" t="-5814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59BA6509-8C38-4552-BF8E-45B25B6F33BA}"/>
              </a:ext>
            </a:extLst>
          </p:cNvPr>
          <p:cNvSpPr txBox="1"/>
          <p:nvPr/>
        </p:nvSpPr>
        <p:spPr>
          <a:xfrm>
            <a:off x="682824" y="1196044"/>
            <a:ext cx="272186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Hoạt động 2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1" name="Picture 20"/>
          <p:cNvPicPr/>
          <p:nvPr/>
        </p:nvPicPr>
        <p:blipFill>
          <a:blip r:embed="rId9"/>
          <a:stretch>
            <a:fillRect/>
          </a:stretch>
        </p:blipFill>
        <p:spPr>
          <a:xfrm>
            <a:off x="577245" y="1703042"/>
            <a:ext cx="996374" cy="54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5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1" grpId="0"/>
      <p:bldP spid="12" grpId="0"/>
      <p:bldP spid="16" grpId="0"/>
      <p:bldP spid="17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400EF8D-5BCB-41AF-B905-ED8257FBBFB7}"/>
              </a:ext>
            </a:extLst>
          </p:cNvPr>
          <p:cNvSpPr/>
          <p:nvPr/>
        </p:nvSpPr>
        <p:spPr>
          <a:xfrm>
            <a:off x="28327" y="29762"/>
            <a:ext cx="8592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HẰNG ĐẲNG THỨC ĐÁNG NHỚ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68C8528-C455-449B-9C83-C71B218FE6F2}"/>
                  </a:ext>
                </a:extLst>
              </p:cNvPr>
              <p:cNvSpPr txBox="1"/>
              <p:nvPr/>
            </p:nvSpPr>
            <p:spPr>
              <a:xfrm>
                <a:off x="2433711" y="845472"/>
                <a:ext cx="907366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tùy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 ta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 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+2AB+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2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2AB+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68C8528-C455-449B-9C83-C71B218FE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711" y="845472"/>
                <a:ext cx="9073661" cy="1569660"/>
              </a:xfrm>
              <a:prstGeom prst="rect">
                <a:avLst/>
              </a:prstGeom>
              <a:blipFill>
                <a:blip r:embed="rId2"/>
                <a:stretch>
                  <a:fillRect l="-1679" t="-5447" b="-1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DCE5AE-E546-4D5C-B2EB-3532812E9787}"/>
              </a:ext>
            </a:extLst>
          </p:cNvPr>
          <p:cNvSpPr txBox="1"/>
          <p:nvPr/>
        </p:nvSpPr>
        <p:spPr>
          <a:xfrm>
            <a:off x="527767" y="2676742"/>
            <a:ext cx="2729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2/SGK/19:</a:t>
            </a:r>
          </a:p>
        </p:txBody>
      </p:sp>
      <p:sp>
        <p:nvSpPr>
          <p:cNvPr id="9" name="TextBox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9067C95-C012-4FB0-A163-1926E0D8892A}"/>
              </a:ext>
            </a:extLst>
          </p:cNvPr>
          <p:cNvSpPr txBox="1"/>
          <p:nvPr/>
        </p:nvSpPr>
        <p:spPr>
          <a:xfrm>
            <a:off x="3257714" y="2676742"/>
            <a:ext cx="2059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D7C09F3-90C0-4726-8595-C2FC77C5F066}"/>
                  </a:ext>
                </a:extLst>
              </p:cNvPr>
              <p:cNvSpPr txBox="1"/>
              <p:nvPr/>
            </p:nvSpPr>
            <p:spPr>
              <a:xfrm>
                <a:off x="154371" y="3117082"/>
                <a:ext cx="2018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+2)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D7C09F3-90C0-4726-8595-C2FC77C5F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71" y="3117082"/>
                <a:ext cx="2018485" cy="523220"/>
              </a:xfrm>
              <a:prstGeom prst="rect">
                <a:avLst/>
              </a:prstGeom>
              <a:blipFill>
                <a:blip r:embed="rId3"/>
                <a:stretch>
                  <a:fillRect l="-6042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C481607-E04F-4C1C-A24C-7A87C9ABC4D3}"/>
                  </a:ext>
                </a:extLst>
              </p:cNvPr>
              <p:cNvSpPr txBox="1"/>
              <p:nvPr/>
            </p:nvSpPr>
            <p:spPr>
              <a:xfrm>
                <a:off x="3631110" y="3163112"/>
                <a:ext cx="2018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C481607-E04F-4C1C-A24C-7A87C9ABC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110" y="3163112"/>
                <a:ext cx="2018485" cy="523220"/>
              </a:xfrm>
              <a:prstGeom prst="rect">
                <a:avLst/>
              </a:prstGeom>
              <a:blipFill>
                <a:blip r:embed="rId4"/>
                <a:stretch>
                  <a:fillRect l="-6344"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3A83606-99EC-449F-B92A-621892AF072D}"/>
                  </a:ext>
                </a:extLst>
              </p:cNvPr>
              <p:cNvSpPr txBox="1"/>
              <p:nvPr/>
            </p:nvSpPr>
            <p:spPr>
              <a:xfrm>
                <a:off x="7510136" y="3133234"/>
                <a:ext cx="2358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3A83606-99EC-449F-B92A-621892AF0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136" y="3133234"/>
                <a:ext cx="2358455" cy="523220"/>
              </a:xfrm>
              <a:prstGeom prst="rect">
                <a:avLst/>
              </a:prstGeom>
              <a:blipFill>
                <a:blip r:embed="rId5"/>
                <a:stretch>
                  <a:fillRect l="-5426"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9ABDDDE-2F1F-4D57-BA11-315C2E1748EA}"/>
              </a:ext>
            </a:extLst>
          </p:cNvPr>
          <p:cNvCxnSpPr>
            <a:cxnSpLocks/>
          </p:cNvCxnSpPr>
          <p:nvPr/>
        </p:nvCxnSpPr>
        <p:spPr>
          <a:xfrm>
            <a:off x="3510932" y="3404284"/>
            <a:ext cx="0" cy="3429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A9ED661-C4A7-4C3A-8BF8-40C119A9F26E}"/>
              </a:ext>
            </a:extLst>
          </p:cNvPr>
          <p:cNvCxnSpPr>
            <a:cxnSpLocks/>
          </p:cNvCxnSpPr>
          <p:nvPr/>
        </p:nvCxnSpPr>
        <p:spPr>
          <a:xfrm>
            <a:off x="7314831" y="3332217"/>
            <a:ext cx="0" cy="3429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81D7A95-4F41-4B86-83C1-F4BB4EE5A4E2}"/>
              </a:ext>
            </a:extLst>
          </p:cNvPr>
          <p:cNvSpPr txBox="1"/>
          <p:nvPr/>
        </p:nvSpPr>
        <p:spPr>
          <a:xfrm>
            <a:off x="684628" y="3600276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0E3B6F-C31E-4EF0-AB6D-F25B3C635E96}"/>
              </a:ext>
            </a:extLst>
          </p:cNvPr>
          <p:cNvSpPr txBox="1"/>
          <p:nvPr/>
        </p:nvSpPr>
        <p:spPr>
          <a:xfrm>
            <a:off x="4329403" y="3614546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F629F0-EEE0-446C-BA8B-99956F6D3DF7}"/>
              </a:ext>
            </a:extLst>
          </p:cNvPr>
          <p:cNvSpPr txBox="1"/>
          <p:nvPr/>
        </p:nvSpPr>
        <p:spPr>
          <a:xfrm>
            <a:off x="8368148" y="3577524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C08C816-931C-4311-8C13-B7E98D773298}"/>
                  </a:ext>
                </a:extLst>
              </p:cNvPr>
              <p:cNvSpPr txBox="1"/>
              <p:nvPr/>
            </p:nvSpPr>
            <p:spPr>
              <a:xfrm>
                <a:off x="293753" y="4058626"/>
                <a:ext cx="2018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+2)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C08C816-931C-4311-8C13-B7E98D773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53" y="4058626"/>
                <a:ext cx="201848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4569ECC-E2D0-4C3F-A55C-09EB4753057A}"/>
                  </a:ext>
                </a:extLst>
              </p:cNvPr>
              <p:cNvSpPr txBox="1"/>
              <p:nvPr/>
            </p:nvSpPr>
            <p:spPr>
              <a:xfrm>
                <a:off x="107192" y="4695221"/>
                <a:ext cx="30188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+2.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.2+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4569ECC-E2D0-4C3F-A55C-09EB47530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92" y="4695221"/>
                <a:ext cx="301884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46F6EC1-8E71-45E2-AA28-CC4B94D8E1CA}"/>
                  </a:ext>
                </a:extLst>
              </p:cNvPr>
              <p:cNvSpPr txBox="1"/>
              <p:nvPr/>
            </p:nvSpPr>
            <p:spPr>
              <a:xfrm>
                <a:off x="118694" y="5282036"/>
                <a:ext cx="30188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46F6EC1-8E71-45E2-AA28-CC4B94D8E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94" y="5282036"/>
                <a:ext cx="301884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61E7C91-1134-4065-94EE-BA607EB5B495}"/>
                  </a:ext>
                </a:extLst>
              </p:cNvPr>
              <p:cNvSpPr txBox="1"/>
              <p:nvPr/>
            </p:nvSpPr>
            <p:spPr>
              <a:xfrm>
                <a:off x="3994865" y="4054386"/>
                <a:ext cx="2018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61E7C91-1134-4065-94EE-BA607EB5B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865" y="4054386"/>
                <a:ext cx="201848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CC274D1-16F4-4243-9F78-F1F422350DFD}"/>
                  </a:ext>
                </a:extLst>
              </p:cNvPr>
              <p:cNvSpPr txBox="1"/>
              <p:nvPr/>
            </p:nvSpPr>
            <p:spPr>
              <a:xfrm>
                <a:off x="3621005" y="4671319"/>
                <a:ext cx="30188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−2.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.1+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CC274D1-16F4-4243-9F78-F1F422350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005" y="4671319"/>
                <a:ext cx="3018842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4901308-C5BA-4C52-82E2-B12CB45860F0}"/>
                  </a:ext>
                </a:extLst>
              </p:cNvPr>
              <p:cNvSpPr txBox="1"/>
              <p:nvPr/>
            </p:nvSpPr>
            <p:spPr>
              <a:xfrm>
                <a:off x="3621005" y="5265133"/>
                <a:ext cx="30188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4901308-C5BA-4C52-82E2-B12CB4586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005" y="5265133"/>
                <a:ext cx="3018842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7827EF8-7077-494A-BB55-F75FCE084232}"/>
                  </a:ext>
                </a:extLst>
              </p:cNvPr>
              <p:cNvSpPr txBox="1"/>
              <p:nvPr/>
            </p:nvSpPr>
            <p:spPr>
              <a:xfrm>
                <a:off x="7814463" y="4021814"/>
                <a:ext cx="2358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7827EF8-7077-494A-BB55-F75FCE084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463" y="4021814"/>
                <a:ext cx="2358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70C1688-2144-4EB5-B7FF-D95C9F7DF73C}"/>
                  </a:ext>
                </a:extLst>
              </p:cNvPr>
              <p:cNvSpPr txBox="1"/>
              <p:nvPr/>
            </p:nvSpPr>
            <p:spPr>
              <a:xfrm>
                <a:off x="7503108" y="4627270"/>
                <a:ext cx="49127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−2.2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.3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(3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70C1688-2144-4EB5-B7FF-D95C9F7DF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108" y="4627270"/>
                <a:ext cx="4912769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B748E26-4B9B-4578-9ACB-1FC376C3FABB}"/>
                  </a:ext>
                </a:extLst>
              </p:cNvPr>
              <p:cNvSpPr txBox="1"/>
              <p:nvPr/>
            </p:nvSpPr>
            <p:spPr>
              <a:xfrm>
                <a:off x="7502759" y="5282036"/>
                <a:ext cx="37863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+9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B748E26-4B9B-4578-9ACB-1FC376C3F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759" y="5282036"/>
                <a:ext cx="378633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F7901C07-5888-4FA7-A9D0-E0334D5E922C}"/>
              </a:ext>
            </a:extLst>
          </p:cNvPr>
          <p:cNvSpPr txBox="1"/>
          <p:nvPr/>
        </p:nvSpPr>
        <p:spPr>
          <a:xfrm>
            <a:off x="118694" y="905370"/>
            <a:ext cx="225643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lang="en-US" sz="28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B3BE8E-E531-493D-913E-C0C7040C89CC}"/>
              </a:ext>
            </a:extLst>
          </p:cNvPr>
          <p:cNvSpPr txBox="1"/>
          <p:nvPr/>
        </p:nvSpPr>
        <p:spPr>
          <a:xfrm>
            <a:off x="85218" y="2142031"/>
            <a:ext cx="243555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b="1" i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i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7E16DB9-E9FD-4304-A8B9-0975CD75564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52097" y="1867684"/>
            <a:ext cx="1204636" cy="156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1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27" grpId="0"/>
      <p:bldP spid="28" grpId="0"/>
      <p:bldP spid="30" grpId="0"/>
      <p:bldP spid="19" grpId="0"/>
      <p:bldP spid="2" grpId="0"/>
      <p:bldP spid="21" grpId="0"/>
      <p:bldP spid="22" grpId="0"/>
      <p:bldP spid="23" grpId="0"/>
      <p:bldP spid="25" grpId="0"/>
      <p:bldP spid="32" grpId="0"/>
      <p:bldP spid="33" grpId="0"/>
      <p:bldP spid="26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14972BF-0177-410D-A705-BB7181081BB2}"/>
              </a:ext>
            </a:extLst>
          </p:cNvPr>
          <p:cNvSpPr/>
          <p:nvPr/>
        </p:nvSpPr>
        <p:spPr>
          <a:xfrm>
            <a:off x="148900" y="0"/>
            <a:ext cx="8592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HẰNG ĐẲNG THỨC ĐÁNG NHỚ</a:t>
            </a:r>
          </a:p>
        </p:txBody>
      </p:sp>
      <p:sp>
        <p:nvSpPr>
          <p:cNvPr id="3" name="TextBox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AADBD9C-03E6-4FFE-B06D-00E14D4E8978}"/>
              </a:ext>
            </a:extLst>
          </p:cNvPr>
          <p:cNvSpPr txBox="1"/>
          <p:nvPr/>
        </p:nvSpPr>
        <p:spPr>
          <a:xfrm>
            <a:off x="148900" y="706475"/>
            <a:ext cx="366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2/SGK/19:</a:t>
            </a:r>
          </a:p>
        </p:txBody>
      </p:sp>
      <p:sp>
        <p:nvSpPr>
          <p:cNvPr id="4" name="TextBox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15C8CC9-A911-4ED6-BF0E-60F5E6709D67}"/>
              </a:ext>
            </a:extLst>
          </p:cNvPr>
          <p:cNvSpPr txBox="1"/>
          <p:nvPr/>
        </p:nvSpPr>
        <p:spPr>
          <a:xfrm>
            <a:off x="3600359" y="696217"/>
            <a:ext cx="2059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12B46E4-93C2-4A74-A75E-85E9912F062A}"/>
              </a:ext>
            </a:extLst>
          </p:cNvPr>
          <p:cNvCxnSpPr>
            <a:cxnSpLocks/>
          </p:cNvCxnSpPr>
          <p:nvPr/>
        </p:nvCxnSpPr>
        <p:spPr>
          <a:xfrm>
            <a:off x="2653686" y="1616802"/>
            <a:ext cx="0" cy="4023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684F274-5767-4A9D-AA4A-028DBD68A821}"/>
              </a:ext>
            </a:extLst>
          </p:cNvPr>
          <p:cNvCxnSpPr>
            <a:cxnSpLocks/>
          </p:cNvCxnSpPr>
          <p:nvPr/>
        </p:nvCxnSpPr>
        <p:spPr>
          <a:xfrm>
            <a:off x="8939351" y="1714658"/>
            <a:ext cx="0" cy="3855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738536D-1C74-40DC-9505-CF48D043A309}"/>
              </a:ext>
            </a:extLst>
          </p:cNvPr>
          <p:cNvCxnSpPr>
            <a:cxnSpLocks/>
          </p:cNvCxnSpPr>
          <p:nvPr/>
        </p:nvCxnSpPr>
        <p:spPr>
          <a:xfrm>
            <a:off x="6096000" y="1758461"/>
            <a:ext cx="0" cy="37138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0F8AB02-6A0C-48D2-BC39-44518FB1C369}"/>
              </a:ext>
            </a:extLst>
          </p:cNvPr>
          <p:cNvSpPr txBox="1"/>
          <p:nvPr/>
        </p:nvSpPr>
        <p:spPr>
          <a:xfrm>
            <a:off x="148900" y="2343828"/>
            <a:ext cx="1356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8A6EBA8-3AE8-46F0-B918-39D03BB903A1}"/>
              </a:ext>
            </a:extLst>
          </p:cNvPr>
          <p:cNvSpPr txBox="1"/>
          <p:nvPr/>
        </p:nvSpPr>
        <p:spPr>
          <a:xfrm>
            <a:off x="2866527" y="2318912"/>
            <a:ext cx="1356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76E11B9-AAE6-42E2-A01F-E107ED1C973F}"/>
              </a:ext>
            </a:extLst>
          </p:cNvPr>
          <p:cNvSpPr txBox="1"/>
          <p:nvPr/>
        </p:nvSpPr>
        <p:spPr>
          <a:xfrm>
            <a:off x="6193763" y="2272247"/>
            <a:ext cx="1356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562861C-609E-436E-9E36-4C3D10132C6F}"/>
              </a:ext>
            </a:extLst>
          </p:cNvPr>
          <p:cNvSpPr txBox="1"/>
          <p:nvPr/>
        </p:nvSpPr>
        <p:spPr>
          <a:xfrm>
            <a:off x="9338453" y="2205477"/>
            <a:ext cx="1356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57A8AFA-1826-4C38-BF38-DDD92925E0C1}"/>
                  </a:ext>
                </a:extLst>
              </p:cNvPr>
              <p:cNvSpPr txBox="1"/>
              <p:nvPr/>
            </p:nvSpPr>
            <p:spPr>
              <a:xfrm>
                <a:off x="390886" y="1412950"/>
                <a:ext cx="2018485" cy="82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57A8AFA-1826-4C38-BF38-DDD92925E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86" y="1412950"/>
                <a:ext cx="2018485" cy="822276"/>
              </a:xfrm>
              <a:prstGeom prst="rect">
                <a:avLst/>
              </a:prstGeom>
              <a:blipFill>
                <a:blip r:embed="rId2"/>
                <a:stretch>
                  <a:fillRect l="-604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5B15EA0-7983-414C-B359-FB943C940EB1}"/>
                  </a:ext>
                </a:extLst>
              </p:cNvPr>
              <p:cNvSpPr txBox="1"/>
              <p:nvPr/>
            </p:nvSpPr>
            <p:spPr>
              <a:xfrm>
                <a:off x="23758" y="3632145"/>
                <a:ext cx="3018842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5B15EA0-7983-414C-B359-FB943C940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8" y="3632145"/>
                <a:ext cx="3018842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D45AAE-0948-4391-86E2-60324A197B71}"/>
                  </a:ext>
                </a:extLst>
              </p:cNvPr>
              <p:cNvSpPr txBox="1"/>
              <p:nvPr/>
            </p:nvSpPr>
            <p:spPr>
              <a:xfrm>
                <a:off x="2991353" y="1472983"/>
                <a:ext cx="2358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D45AAE-0948-4391-86E2-60324A197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353" y="1472983"/>
                <a:ext cx="2358455" cy="523220"/>
              </a:xfrm>
              <a:prstGeom prst="rect">
                <a:avLst/>
              </a:prstGeom>
              <a:blipFill>
                <a:blip r:embed="rId5"/>
                <a:stretch>
                  <a:fillRect l="-5426" t="-14118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2DD2A81-8842-4EDB-A483-CE4096D741C6}"/>
                  </a:ext>
                </a:extLst>
              </p:cNvPr>
              <p:cNvSpPr txBox="1"/>
              <p:nvPr/>
            </p:nvSpPr>
            <p:spPr>
              <a:xfrm>
                <a:off x="2896527" y="2848726"/>
                <a:ext cx="2358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2DD2A81-8842-4EDB-A483-CE4096D74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527" y="2848726"/>
                <a:ext cx="235845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A00E194-EB91-45D1-9A15-7DE5DB9AAFF9}"/>
                  </a:ext>
                </a:extLst>
              </p:cNvPr>
              <p:cNvSpPr txBox="1"/>
              <p:nvPr/>
            </p:nvSpPr>
            <p:spPr>
              <a:xfrm>
                <a:off x="2689455" y="3451439"/>
                <a:ext cx="35993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+2.2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A00E194-EB91-45D1-9A15-7DE5DB9AA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455" y="3451439"/>
                <a:ext cx="359930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9BBAB6A-A805-4950-90F3-D5996CC3C42D}"/>
                  </a:ext>
                </a:extLst>
              </p:cNvPr>
              <p:cNvSpPr txBox="1"/>
              <p:nvPr/>
            </p:nvSpPr>
            <p:spPr>
              <a:xfrm>
                <a:off x="2689455" y="4040518"/>
                <a:ext cx="37863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9BBAB6A-A805-4950-90F3-D5996CC3C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455" y="4040518"/>
                <a:ext cx="378633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D27FF71-1592-4EF9-80B1-236187B31067}"/>
                  </a:ext>
                </a:extLst>
              </p:cNvPr>
              <p:cNvSpPr txBox="1"/>
              <p:nvPr/>
            </p:nvSpPr>
            <p:spPr>
              <a:xfrm>
                <a:off x="6370871" y="1412950"/>
                <a:ext cx="2018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(3−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D27FF71-1592-4EF9-80B1-236187B31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871" y="1412950"/>
                <a:ext cx="2018485" cy="523220"/>
              </a:xfrm>
              <a:prstGeom prst="rect">
                <a:avLst/>
              </a:prstGeom>
              <a:blipFill>
                <a:blip r:embed="rId9"/>
                <a:stretch>
                  <a:fillRect l="-6042"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3A13291-9008-4021-A178-506957125915}"/>
                  </a:ext>
                </a:extLst>
              </p:cNvPr>
              <p:cNvSpPr txBox="1"/>
              <p:nvPr/>
            </p:nvSpPr>
            <p:spPr>
              <a:xfrm>
                <a:off x="6202572" y="2728697"/>
                <a:ext cx="2018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(3−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3A13291-9008-4021-A178-506957125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572" y="2728697"/>
                <a:ext cx="201848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FF4BDE5-04D0-4CFB-AEBD-A279E6FE934D}"/>
                  </a:ext>
                </a:extLst>
              </p:cNvPr>
              <p:cNvSpPr txBox="1"/>
              <p:nvPr/>
            </p:nvSpPr>
            <p:spPr>
              <a:xfrm>
                <a:off x="6096000" y="3477200"/>
                <a:ext cx="30188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9−6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FF4BDE5-04D0-4CFB-AEBD-A279E6FE9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77200"/>
                <a:ext cx="3018842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9254D2F-1993-416E-93C9-9CFA076ADD60}"/>
                  </a:ext>
                </a:extLst>
              </p:cNvPr>
              <p:cNvSpPr txBox="1"/>
              <p:nvPr/>
            </p:nvSpPr>
            <p:spPr>
              <a:xfrm>
                <a:off x="9331172" y="1412950"/>
                <a:ext cx="2358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9254D2F-1993-416E-93C9-9CFA076AD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1172" y="1412950"/>
                <a:ext cx="2358455" cy="523220"/>
              </a:xfrm>
              <a:prstGeom prst="rect">
                <a:avLst/>
              </a:prstGeom>
              <a:blipFill>
                <a:blip r:embed="rId12"/>
                <a:stretch>
                  <a:fillRect l="-5426"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762A737-1374-4AC4-AF34-C4B738CF720A}"/>
                  </a:ext>
                </a:extLst>
              </p:cNvPr>
              <p:cNvSpPr txBox="1"/>
              <p:nvPr/>
            </p:nvSpPr>
            <p:spPr>
              <a:xfrm>
                <a:off x="9149369" y="2793145"/>
                <a:ext cx="2358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762A737-1374-4AC4-AF34-C4B738CF7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9369" y="2793145"/>
                <a:ext cx="2358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B5049B7-2F54-4077-A8A3-353C46911873}"/>
                  </a:ext>
                </a:extLst>
              </p:cNvPr>
              <p:cNvSpPr txBox="1"/>
              <p:nvPr/>
            </p:nvSpPr>
            <p:spPr>
              <a:xfrm>
                <a:off x="8963836" y="3437102"/>
                <a:ext cx="37863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+16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B5049B7-2F54-4077-A8A3-353C46911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836" y="3437102"/>
                <a:ext cx="378633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4FAA9FA-09F4-49DC-89A1-29C16023A26C}"/>
                  </a:ext>
                </a:extLst>
              </p:cNvPr>
              <p:cNvSpPr txBox="1"/>
              <p:nvPr/>
            </p:nvSpPr>
            <p:spPr>
              <a:xfrm>
                <a:off x="322433" y="2654924"/>
                <a:ext cx="2018485" cy="82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4FAA9FA-09F4-49DC-89A1-29C16023A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33" y="2654924"/>
                <a:ext cx="2018485" cy="82227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8EFA81E-B2FB-45C8-9D8A-CD2286C5538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81176" y="284887"/>
            <a:ext cx="1354264" cy="118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0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5" grpId="0"/>
      <p:bldP spid="16" grpId="0"/>
      <p:bldP spid="17" grpId="0"/>
      <p:bldP spid="18" grpId="0"/>
      <p:bldP spid="20" grpId="0"/>
      <p:bldP spid="22" grpId="0"/>
      <p:bldP spid="23" grpId="0"/>
      <p:bldP spid="24" grpId="0"/>
      <p:bldP spid="32" grpId="0"/>
      <p:bldP spid="34" grpId="0"/>
      <p:bldP spid="35" grpId="0"/>
      <p:bldP spid="36" grpId="0"/>
      <p:bldP spid="38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38C445E-9586-41BB-A4C8-A0FDAE94B4A5}"/>
              </a:ext>
            </a:extLst>
          </p:cNvPr>
          <p:cNvSpPr/>
          <p:nvPr/>
        </p:nvSpPr>
        <p:spPr>
          <a:xfrm>
            <a:off x="148900" y="0"/>
            <a:ext cx="8592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HẰNG ĐẲNG THỨC ĐÁNG NHỚ</a:t>
            </a:r>
          </a:p>
        </p:txBody>
      </p:sp>
      <p:sp>
        <p:nvSpPr>
          <p:cNvPr id="3" name="TextBox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5816DF9-BDF5-4A9C-B9C5-6BFB7F075396}"/>
              </a:ext>
            </a:extLst>
          </p:cNvPr>
          <p:cNvSpPr txBox="1"/>
          <p:nvPr/>
        </p:nvSpPr>
        <p:spPr>
          <a:xfrm>
            <a:off x="148900" y="609412"/>
            <a:ext cx="2729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3/SGK/19:</a:t>
            </a:r>
          </a:p>
        </p:txBody>
      </p:sp>
      <p:sp>
        <p:nvSpPr>
          <p:cNvPr id="4" name="TextBox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832079F-A7A3-408D-81AE-821F76BCC5EF}"/>
              </a:ext>
            </a:extLst>
          </p:cNvPr>
          <p:cNvSpPr txBox="1"/>
          <p:nvPr/>
        </p:nvSpPr>
        <p:spPr>
          <a:xfrm>
            <a:off x="148900" y="1348452"/>
            <a:ext cx="120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ED416A5-B176-45CF-A657-54FFABEA7BBC}"/>
              </a:ext>
            </a:extLst>
          </p:cNvPr>
          <p:cNvCxnSpPr>
            <a:cxnSpLocks/>
          </p:cNvCxnSpPr>
          <p:nvPr/>
        </p:nvCxnSpPr>
        <p:spPr>
          <a:xfrm>
            <a:off x="3711928" y="1854524"/>
            <a:ext cx="1" cy="49454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DB23288-86F5-4988-98BC-FD137735A8FE}"/>
              </a:ext>
            </a:extLst>
          </p:cNvPr>
          <p:cNvCxnSpPr>
            <a:cxnSpLocks/>
          </p:cNvCxnSpPr>
          <p:nvPr/>
        </p:nvCxnSpPr>
        <p:spPr>
          <a:xfrm>
            <a:off x="8051112" y="1798776"/>
            <a:ext cx="1" cy="49454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BDE902F-D33C-433E-BFD2-A844D6FCDA79}"/>
              </a:ext>
            </a:extLst>
          </p:cNvPr>
          <p:cNvSpPr txBox="1"/>
          <p:nvPr/>
        </p:nvSpPr>
        <p:spPr>
          <a:xfrm>
            <a:off x="366406" y="3012438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extBox 1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9D9A231-D3D0-4E5A-8363-38EB254DD07F}"/>
              </a:ext>
            </a:extLst>
          </p:cNvPr>
          <p:cNvSpPr txBox="1"/>
          <p:nvPr/>
        </p:nvSpPr>
        <p:spPr>
          <a:xfrm>
            <a:off x="4202382" y="3157715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18D5A6-9A50-4890-B47C-3E1BA4BDB261}"/>
              </a:ext>
            </a:extLst>
          </p:cNvPr>
          <p:cNvSpPr txBox="1"/>
          <p:nvPr/>
        </p:nvSpPr>
        <p:spPr>
          <a:xfrm>
            <a:off x="8475596" y="2978106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011AE99-F73B-49F6-ACF5-45B85920E665}"/>
                  </a:ext>
                </a:extLst>
              </p:cNvPr>
              <p:cNvSpPr txBox="1"/>
              <p:nvPr/>
            </p:nvSpPr>
            <p:spPr>
              <a:xfrm>
                <a:off x="297759" y="2268213"/>
                <a:ext cx="3423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011AE99-F73B-49F6-ACF5-45B85920E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59" y="2268213"/>
                <a:ext cx="3423255" cy="523220"/>
              </a:xfrm>
              <a:prstGeom prst="rect">
                <a:avLst/>
              </a:prstGeom>
              <a:blipFill>
                <a:blip r:embed="rId2"/>
                <a:stretch>
                  <a:fillRect l="-3743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90CA180-A360-4243-AE3B-7266FC885101}"/>
                  </a:ext>
                </a:extLst>
              </p:cNvPr>
              <p:cNvSpPr txBox="1"/>
              <p:nvPr/>
            </p:nvSpPr>
            <p:spPr>
              <a:xfrm>
                <a:off x="231187" y="3577894"/>
                <a:ext cx="3423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90CA180-A360-4243-AE3B-7266FC885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87" y="3577894"/>
                <a:ext cx="342325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30433E3-7038-4F9C-8E44-D79AD731147F}"/>
                  </a:ext>
                </a:extLst>
              </p:cNvPr>
              <p:cNvSpPr txBox="1"/>
              <p:nvPr/>
            </p:nvSpPr>
            <p:spPr>
              <a:xfrm>
                <a:off x="64773" y="4143350"/>
                <a:ext cx="3423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.1+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30433E3-7038-4F9C-8E44-D79AD7311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3" y="4143350"/>
                <a:ext cx="342325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33F907-9C22-45D0-8759-99F68A1149D5}"/>
                  </a:ext>
                </a:extLst>
              </p:cNvPr>
              <p:cNvSpPr txBox="1"/>
              <p:nvPr/>
            </p:nvSpPr>
            <p:spPr>
              <a:xfrm>
                <a:off x="64773" y="4821261"/>
                <a:ext cx="2018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33F907-9C22-45D0-8759-99F68A114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3" y="4821261"/>
                <a:ext cx="201848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2F13229-F640-4613-AABA-DF0DDCE4517A}"/>
                  </a:ext>
                </a:extLst>
              </p:cNvPr>
              <p:cNvSpPr txBox="1"/>
              <p:nvPr/>
            </p:nvSpPr>
            <p:spPr>
              <a:xfrm>
                <a:off x="4154586" y="2250628"/>
                <a:ext cx="3423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4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+9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2F13229-F640-4613-AABA-DF0DDCE45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586" y="2250628"/>
                <a:ext cx="3423255" cy="523220"/>
              </a:xfrm>
              <a:prstGeom prst="rect">
                <a:avLst/>
              </a:prstGeom>
              <a:blipFill>
                <a:blip r:embed="rId6"/>
                <a:stretch>
                  <a:fillRect l="-3743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0890E86-5377-4779-8F8B-C46D592C6881}"/>
                  </a:ext>
                </a:extLst>
              </p:cNvPr>
              <p:cNvSpPr txBox="1"/>
              <p:nvPr/>
            </p:nvSpPr>
            <p:spPr>
              <a:xfrm>
                <a:off x="3997967" y="3609653"/>
                <a:ext cx="3423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+9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0890E86-5377-4779-8F8B-C46D592C6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967" y="3609653"/>
                <a:ext cx="3423255" cy="523220"/>
              </a:xfrm>
              <a:prstGeom prst="rect">
                <a:avLst/>
              </a:prstGeom>
              <a:blipFill>
                <a:blip r:embed="rId7"/>
                <a:stretch>
                  <a:fillRect l="-107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83DB40A-8E65-4616-94AF-E5898988A01C}"/>
                  </a:ext>
                </a:extLst>
              </p:cNvPr>
              <p:cNvSpPr txBox="1"/>
              <p:nvPr/>
            </p:nvSpPr>
            <p:spPr>
              <a:xfrm>
                <a:off x="3769415" y="4206694"/>
                <a:ext cx="37053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+2.2.3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83DB40A-8E65-4616-94AF-E5898988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415" y="4206694"/>
                <a:ext cx="370531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AB30FF5-3EE4-41F9-980E-5BA398A95942}"/>
                  </a:ext>
                </a:extLst>
              </p:cNvPr>
              <p:cNvSpPr txBox="1"/>
              <p:nvPr/>
            </p:nvSpPr>
            <p:spPr>
              <a:xfrm>
                <a:off x="3878342" y="4821261"/>
                <a:ext cx="2018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=(2+3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AB30FF5-3EE4-41F9-980E-5BA398A95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342" y="4821261"/>
                <a:ext cx="201848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76F0A88-63F9-42C4-96FA-E66F743237AE}"/>
                  </a:ext>
                </a:extLst>
              </p:cNvPr>
              <p:cNvSpPr txBox="1"/>
              <p:nvPr/>
            </p:nvSpPr>
            <p:spPr>
              <a:xfrm>
                <a:off x="8524384" y="2153182"/>
                <a:ext cx="3423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+4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𝑎𝑏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76F0A88-63F9-42C4-96FA-E66F74323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384" y="2153182"/>
                <a:ext cx="3423255" cy="523220"/>
              </a:xfrm>
              <a:prstGeom prst="rect">
                <a:avLst/>
              </a:prstGeom>
              <a:blipFill>
                <a:blip r:embed="rId10"/>
                <a:stretch>
                  <a:fillRect l="-355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820F938-6473-497F-A3B7-64EE7B00A4CA}"/>
                  </a:ext>
                </a:extLst>
              </p:cNvPr>
              <p:cNvSpPr txBox="1"/>
              <p:nvPr/>
            </p:nvSpPr>
            <p:spPr>
              <a:xfrm>
                <a:off x="8410324" y="3455992"/>
                <a:ext cx="3423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+4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𝑎𝑏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820F938-6473-497F-A3B7-64EE7B00A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324" y="3455992"/>
                <a:ext cx="34232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C79461E-6B43-4763-9204-256F9A8B9F89}"/>
                  </a:ext>
                </a:extLst>
              </p:cNvPr>
              <p:cNvSpPr txBox="1"/>
              <p:nvPr/>
            </p:nvSpPr>
            <p:spPr>
              <a:xfrm>
                <a:off x="8300865" y="3920211"/>
                <a:ext cx="3423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+4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C79461E-6B43-4763-9204-256F9A8B9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865" y="3920211"/>
                <a:ext cx="34232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55F62AB-A9C1-4A0A-A1EB-E09B507138C3}"/>
                  </a:ext>
                </a:extLst>
              </p:cNvPr>
              <p:cNvSpPr txBox="1"/>
              <p:nvPr/>
            </p:nvSpPr>
            <p:spPr>
              <a:xfrm>
                <a:off x="8300865" y="4384429"/>
                <a:ext cx="39238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55F62AB-A9C1-4A0A-A1EB-E09B50713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865" y="4384429"/>
                <a:ext cx="3923841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7379934-AE3A-48B4-8187-A5D1574D4061}"/>
                  </a:ext>
                </a:extLst>
              </p:cNvPr>
              <p:cNvSpPr txBox="1"/>
              <p:nvPr/>
            </p:nvSpPr>
            <p:spPr>
              <a:xfrm>
                <a:off x="8410324" y="4927549"/>
                <a:ext cx="2018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7379934-AE3A-48B4-8187-A5D1574D4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324" y="4927549"/>
                <a:ext cx="201848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72D4F4D1-7758-4FD6-97A1-65AC0C5212D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05508" y="299415"/>
            <a:ext cx="1044336" cy="109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4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/>
      <p:bldP spid="15" grpId="0"/>
      <p:bldP spid="16" grpId="0"/>
      <p:bldP spid="6" grpId="0"/>
      <p:bldP spid="17" grpId="0"/>
      <p:bldP spid="21" grpId="0"/>
      <p:bldP spid="23" grpId="0"/>
      <p:bldP spid="24" grpId="0"/>
      <p:bldP spid="25" grpId="0"/>
      <p:bldP spid="26" grpId="0"/>
      <p:bldP spid="27" grpId="0"/>
      <p:bldP spid="29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15E800C-D640-4509-9539-C697D85FC54A}"/>
              </a:ext>
            </a:extLst>
          </p:cNvPr>
          <p:cNvSpPr/>
          <p:nvPr/>
        </p:nvSpPr>
        <p:spPr>
          <a:xfrm>
            <a:off x="148900" y="0"/>
            <a:ext cx="8592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HẰNG ĐẲNG THỨC ĐÁNG NHỚ</a:t>
            </a:r>
          </a:p>
        </p:txBody>
      </p:sp>
      <p:sp>
        <p:nvSpPr>
          <p:cNvPr id="3" name="TextBox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401FA10-37F2-4F4E-B288-5CD9E7084C3B}"/>
              </a:ext>
            </a:extLst>
          </p:cNvPr>
          <p:cNvSpPr txBox="1"/>
          <p:nvPr/>
        </p:nvSpPr>
        <p:spPr>
          <a:xfrm>
            <a:off x="148900" y="707886"/>
            <a:ext cx="366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3/SGK/19:</a:t>
            </a:r>
          </a:p>
        </p:txBody>
      </p:sp>
      <p:sp>
        <p:nvSpPr>
          <p:cNvPr id="4" name="TextBox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8CA86D0-4370-4C94-8D3D-70BC77A1D233}"/>
              </a:ext>
            </a:extLst>
          </p:cNvPr>
          <p:cNvSpPr txBox="1"/>
          <p:nvPr/>
        </p:nvSpPr>
        <p:spPr>
          <a:xfrm>
            <a:off x="148900" y="1154162"/>
            <a:ext cx="120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0DCB1AA-1FD0-47AA-AF4D-6921504EC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79" y="2633708"/>
            <a:ext cx="10668174" cy="4224292"/>
          </a:xfrm>
          <a:prstGeom prst="rect">
            <a:avLst/>
          </a:prstGeom>
        </p:spPr>
      </p:pic>
      <p:sp>
        <p:nvSpPr>
          <p:cNvPr id="10" name="TextBox 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C441663-9594-41C9-BD02-D6F96615C4A2}"/>
              </a:ext>
            </a:extLst>
          </p:cNvPr>
          <p:cNvSpPr txBox="1"/>
          <p:nvPr/>
        </p:nvSpPr>
        <p:spPr>
          <a:xfrm>
            <a:off x="1548057" y="2895318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4AB2FEF-27B6-495E-B1B5-BAB35B3A4952}"/>
              </a:ext>
            </a:extLst>
          </p:cNvPr>
          <p:cNvSpPr txBox="1"/>
          <p:nvPr/>
        </p:nvSpPr>
        <p:spPr>
          <a:xfrm>
            <a:off x="6096000" y="2776448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D9C020E-D58A-4872-9E46-59539BB2B88A}"/>
                  </a:ext>
                </a:extLst>
              </p:cNvPr>
              <p:cNvSpPr txBox="1"/>
              <p:nvPr/>
            </p:nvSpPr>
            <p:spPr>
              <a:xfrm>
                <a:off x="1120188" y="1492716"/>
                <a:ext cx="3788707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D9C020E-D58A-4872-9E46-59539BB2B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88" y="1492716"/>
                <a:ext cx="3788707" cy="898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C453E8B-0E28-4CAC-8514-D20CC5256DA6}"/>
                  </a:ext>
                </a:extLst>
              </p:cNvPr>
              <p:cNvSpPr txBox="1"/>
              <p:nvPr/>
            </p:nvSpPr>
            <p:spPr>
              <a:xfrm>
                <a:off x="1010425" y="3174871"/>
                <a:ext cx="3788707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C453E8B-0E28-4CAC-8514-D20CC5256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425" y="3174871"/>
                <a:ext cx="3788707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BAE80E3-7A68-4570-9014-D4B5F34C2610}"/>
                  </a:ext>
                </a:extLst>
              </p:cNvPr>
              <p:cNvSpPr txBox="1"/>
              <p:nvPr/>
            </p:nvSpPr>
            <p:spPr>
              <a:xfrm>
                <a:off x="1501235" y="4044708"/>
                <a:ext cx="3485463" cy="1145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+2.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BAE80E3-7A68-4570-9014-D4B5F34C2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235" y="4044708"/>
                <a:ext cx="3485463" cy="11455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2E7E577-1608-4337-B123-9935BB48D009}"/>
                  </a:ext>
                </a:extLst>
              </p:cNvPr>
              <p:cNvSpPr txBox="1"/>
              <p:nvPr/>
            </p:nvSpPr>
            <p:spPr>
              <a:xfrm>
                <a:off x="1501234" y="5224587"/>
                <a:ext cx="3485463" cy="1183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2E7E577-1608-4337-B123-9935BB48D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234" y="5224587"/>
                <a:ext cx="3485463" cy="11837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2320B62-7F36-40FE-B4B9-06B2EEAF9971}"/>
                  </a:ext>
                </a:extLst>
              </p:cNvPr>
              <p:cNvSpPr txBox="1"/>
              <p:nvPr/>
            </p:nvSpPr>
            <p:spPr>
              <a:xfrm>
                <a:off x="6170450" y="1588088"/>
                <a:ext cx="37887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+49−14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2320B62-7F36-40FE-B4B9-06B2EEAF9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450" y="1588088"/>
                <a:ext cx="378870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CB8C56B-E8B7-4BEC-97A2-045E1A905924}"/>
                  </a:ext>
                </a:extLst>
              </p:cNvPr>
              <p:cNvSpPr txBox="1"/>
              <p:nvPr/>
            </p:nvSpPr>
            <p:spPr>
              <a:xfrm>
                <a:off x="6186889" y="3296723"/>
                <a:ext cx="37887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+49−14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CB8C56B-E8B7-4BEC-97A2-045E1A905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889" y="3296723"/>
                <a:ext cx="378870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130F3C-3874-4746-9173-97EA6DC66210}"/>
                  </a:ext>
                </a:extLst>
              </p:cNvPr>
              <p:cNvSpPr txBox="1"/>
              <p:nvPr/>
            </p:nvSpPr>
            <p:spPr>
              <a:xfrm>
                <a:off x="6093106" y="3876382"/>
                <a:ext cx="37887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−14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+49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130F3C-3874-4746-9173-97EA6DC66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106" y="3876382"/>
                <a:ext cx="378870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DA855A7-86FA-4558-9358-71C42609BAFE}"/>
                  </a:ext>
                </a:extLst>
              </p:cNvPr>
              <p:cNvSpPr txBox="1"/>
              <p:nvPr/>
            </p:nvSpPr>
            <p:spPr>
              <a:xfrm>
                <a:off x="6233497" y="4398782"/>
                <a:ext cx="37887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−2.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.7+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DA855A7-86FA-4558-9358-71C42609B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497" y="4398782"/>
                <a:ext cx="378870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8492949-314B-4AC4-A2BE-D6A34931BE90}"/>
                  </a:ext>
                </a:extLst>
              </p:cNvPr>
              <p:cNvSpPr txBox="1"/>
              <p:nvPr/>
            </p:nvSpPr>
            <p:spPr>
              <a:xfrm>
                <a:off x="6599583" y="4928668"/>
                <a:ext cx="2358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8492949-314B-4AC4-A2BE-D6A34931B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583" y="4928668"/>
                <a:ext cx="2358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815A020C-4C2A-4393-B37F-40D6DBE9C7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49802" y="73416"/>
            <a:ext cx="1272873" cy="111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4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  <p:bldP spid="7" grpId="0"/>
      <p:bldP spid="13" grpId="0"/>
      <p:bldP spid="15" grpId="0"/>
      <p:bldP spid="18" grpId="0"/>
      <p:bldP spid="19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68828" y="1328057"/>
            <a:ext cx="4332515" cy="4132943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293382" y="2013284"/>
            <a:ext cx="4126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60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59724"/>
            <a:ext cx="635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8555EA4-F00B-431C-B665-58DC8538AA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78" l="4961" r="926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15"/>
          <a:stretch/>
        </p:blipFill>
        <p:spPr>
          <a:xfrm>
            <a:off x="3181365" y="857250"/>
            <a:ext cx="5829297" cy="3225996"/>
          </a:xfrm>
          <a:prstGeom prst="rect">
            <a:avLst/>
          </a:prstGeom>
        </p:spPr>
      </p:pic>
      <p:sp>
        <p:nvSpPr>
          <p:cNvPr id="6" name="Rectangle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FE0A47F-DE0D-4AFB-A019-3B65ECEF2308}"/>
              </a:ext>
            </a:extLst>
          </p:cNvPr>
          <p:cNvSpPr/>
          <p:nvPr/>
        </p:nvSpPr>
        <p:spPr>
          <a:xfrm>
            <a:off x="3017149" y="4083256"/>
            <a:ext cx="6157715" cy="592438"/>
          </a:xfrm>
          <a:prstGeom prst="rect">
            <a:avLst/>
          </a:prstGeom>
          <a:noFill/>
        </p:spPr>
        <p:txBody>
          <a:bodyPr wrap="none" lIns="68550" tIns="34274" rIns="68550" bIns="34274">
            <a:spAutoFit/>
          </a:bodyPr>
          <a:lstStyle/>
          <a:p>
            <a:pPr marL="0" marR="0" lvl="0" indent="0" algn="ctr" defTabSz="6855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TRÒ CH</a:t>
            </a:r>
            <a:r>
              <a:rPr kumimoji="0" lang="vi-VN" sz="3400" b="1" i="0" u="none" strike="noStrike" kern="1200" cap="none" spc="0" normalizeH="0" baseline="0" noProof="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</a:t>
            </a:r>
            <a:r>
              <a:rPr kumimoji="0" lang="en-US" sz="3400" b="1" i="0" u="none" strike="noStrike" kern="1200" cap="none" spc="0" normalizeH="0" baseline="0" noProof="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 HỘP QUÀ BÍ MẬT</a:t>
            </a:r>
          </a:p>
        </p:txBody>
      </p:sp>
      <p:pic>
        <p:nvPicPr>
          <p:cNvPr id="18" name="chrysanthemum" descr="OPL20U25GSXzBJYl68kk8uQGfFKzs7yb1M4KJWUiLk6ZEvGF+qCIPSnY57AbBFCvTW$15.2023.9$9+K4lPs7H94VUqPe2XwIsfPRnrXQE//QTEXxb8/8N4CNc6FpgZahzpTjFhMzSA7T/nHJa11DE8Ng2TP3iAmRczFlmslSuUNOgUeb6yRvs0=">
            <a:hlinkClick r:id="" action="ppaction://media"/>
            <a:extLst>
              <a:ext uri="{FF2B5EF4-FFF2-40B4-BE49-F238E27FC236}">
                <a16:creationId xmlns:a16="http://schemas.microsoft.com/office/drawing/2014/main" id="{8AE2F4B0-E4D2-402B-A75B-0B7FADBE23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5445" y="-60007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1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OPL20U25GSXzBJYl68kk8uQGfFKzs7yb1M4KJWUiLk6ZEvGF+qCIPSnY57AbBFCvTW$15.2023.9$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5" y="857253"/>
            <a:ext cx="1025525" cy="919163"/>
          </a:xfrm>
          <a:prstGeom prst="star5">
            <a:avLst/>
          </a:prstGeom>
          <a:gradFill rotWithShape="1">
            <a:gsLst>
              <a:gs pos="0">
                <a:srgbClr val="660066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81634" tIns="40818" rIns="81634" bIns="40818" anchor="ctr"/>
          <a:lstStyle/>
          <a:p>
            <a:pPr marL="0" marR="0" lvl="0" indent="0" algn="ctr" defTabSz="8164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75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.VnTime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718" name="AutoShape 22" descr="OPL20U25GSXzBJYl68kk8uQGfFKzs7yb1M4KJWUiLk6ZEvGF+qCIPSnY57AbBFCvTW$15.2023.9$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9296401" y="1082511"/>
            <a:ext cx="457200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1634" tIns="40818" rIns="81634" bIns="40818" anchor="ctr"/>
          <a:lstStyle/>
          <a:p>
            <a:pPr marL="0" marR="0" lvl="0" indent="0" algn="l" defTabSz="8164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6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50" name="AutoShape 34" descr="OPL20U25GSXzBJYl68kk8uQGfFKzs7yb1M4KJWUiLk6ZEvGF+qCIPSnY57AbBFCvTW$15.2023.9$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 rot="1721169">
            <a:off x="4222170" y="667989"/>
            <a:ext cx="609600" cy="2857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1634" tIns="40818" rIns="81634" bIns="40818" anchor="ctr"/>
          <a:lstStyle/>
          <a:p>
            <a:pPr marL="0" marR="0" lvl="0" indent="0" algn="l" defTabSz="8164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151" name="Text Box 37" descr="OPL20U25GSXzBJYl68kk8uQGfFKzs7yb1M4KJWUiLk6ZEvGF+qCIPSnY57AbBFCvTW$15.2023.9$9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4981352" y="732896"/>
            <a:ext cx="3046119" cy="574876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9999"/>
              </a:gs>
              <a:gs pos="100000">
                <a:srgbClr val="FFCC99"/>
              </a:gs>
            </a:gsLst>
            <a:lin ang="2700000" scaled="1"/>
          </a:gradFill>
          <a:ln w="28575">
            <a:solidFill>
              <a:srgbClr val="FF66CC"/>
            </a:solidFill>
            <a:miter lim="800000"/>
            <a:headEnd/>
            <a:tailEnd/>
          </a:ln>
        </p:spPr>
        <p:txBody>
          <a:bodyPr wrap="square" lIns="81634" tIns="40818" rIns="81634" bIns="408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just" defTabSz="81640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LUẬT CHƠI</a:t>
            </a:r>
          </a:p>
        </p:txBody>
      </p:sp>
      <p:sp>
        <p:nvSpPr>
          <p:cNvPr id="29735" name="AutoShape 39" descr="OPL20U25GSXzBJYl68kk8uQGfFKzs7yb1M4KJWUiLk6ZEvGF+qCIPSnY57AbBFCvTW$15.2023.9$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02098" y="1478452"/>
            <a:ext cx="11968716" cy="4065585"/>
          </a:xfrm>
          <a:prstGeom prst="roundRect">
            <a:avLst>
              <a:gd name="adj" fmla="val 16667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lIns="81634" tIns="40818" rIns="81634" bIns="40818" anchor="ctr"/>
          <a:lstStyle/>
          <a:p>
            <a:pPr marL="0" marR="0" lvl="0" indent="0" algn="just" defTabSz="816408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Có 4 hộp quà bí mật, mỗi hộp quà có một câu hỏi. Để mở được </a:t>
            </a:r>
          </a:p>
          <a:p>
            <a:pPr marL="0" marR="0" lvl="0" indent="0" algn="just" defTabSz="816408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các hộp quà đó các em sẽ phải trả lời các câu hỏi tương ứng. </a:t>
            </a:r>
          </a:p>
          <a:p>
            <a:pPr marL="0" marR="0" lvl="0" indent="0" algn="just" defTabSz="816408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Bạn nào trả lời nhanh và đúng nhất sẽ nhận được phần thưởng </a:t>
            </a:r>
            <a:endParaRPr lang="en-US" altLang="en-US" sz="3200" b="1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marL="0" marR="0" lvl="0" indent="0" algn="just" defTabSz="816408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trong mỗi hộp quà! </a:t>
            </a:r>
          </a:p>
          <a:p>
            <a:pPr marL="0" marR="0" lvl="0" indent="0" algn="just" defTabSz="816408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Còn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nếu trả lời sai sẽ nhường cơ hội cho các bạn khác.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29736" name="Picture 40" descr="OPL20U25GSXzBJYl68kk8uQGfFKzs7yb1M4KJWUiLk6ZEvGF+qCIPSnY57AbBFCvTW$15.2023.9$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6003">
            <a:off x="4540544" y="6013453"/>
            <a:ext cx="790575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47" name="Picture 51" descr="OPL20U25GSXzBJYl68kk8uQGfFKzs7yb1M4KJWUiLk6ZEvGF+qCIPSnY57AbBFCvTW$15.2023.9$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6013452"/>
            <a:ext cx="838201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559645" y="5425559"/>
            <a:ext cx="2190854" cy="147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9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9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9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9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97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1" grpId="0" animBg="1"/>
      <p:bldP spid="297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58014" y="154967"/>
            <a:ext cx="4114804" cy="3804872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3435">
            <a:off x="-447457" y="1217491"/>
            <a:ext cx="3886636" cy="795764"/>
          </a:xfrm>
          <a:prstGeom prst="rect">
            <a:avLst/>
          </a:prstGeom>
        </p:spPr>
      </p:pic>
      <p:graphicFrame>
        <p:nvGraphicFramePr>
          <p:cNvPr id="8" name="Diagram 7" descr="OPL20U25GSXzBJYl68kk8uQGfFKzs7yb1M4KJWUiLk6ZEvGF+qCIPSnY57AbBFCvTW$15.2023.9$9+K4lPs7H94VUqPe2XwIsfPRnrXQE//QTEXxb8/8N4CNc6FpgZahzpTjFhMzSA7T/nHJa11DE8Ng2TP3iAmRczFlmslSuUNOgUeb6yRvs0="/>
          <p:cNvGraphicFramePr/>
          <p:nvPr>
            <p:extLst>
              <p:ext uri="{D42A27DB-BD31-4B8C-83A1-F6EECF244321}">
                <p14:modId xmlns:p14="http://schemas.microsoft.com/office/powerpoint/2010/main" val="3441530870"/>
              </p:ext>
            </p:extLst>
          </p:nvPr>
        </p:nvGraphicFramePr>
        <p:xfrm>
          <a:off x="3538805" y="344557"/>
          <a:ext cx="8128000" cy="615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910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335562D-47C3-42BC-BC7D-7AF52EE5A71A}"/>
              </a:ext>
            </a:extLst>
          </p:cNvPr>
          <p:cNvSpPr/>
          <p:nvPr/>
        </p:nvSpPr>
        <p:spPr>
          <a:xfrm>
            <a:off x="1737710" y="2155230"/>
            <a:ext cx="9144000" cy="85630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74" rIns="68550" bIns="34274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DE8E057-79AF-4679-8F0F-5F578B85F19A}"/>
              </a:ext>
            </a:extLst>
          </p:cNvPr>
          <p:cNvSpPr/>
          <p:nvPr/>
        </p:nvSpPr>
        <p:spPr>
          <a:xfrm>
            <a:off x="1524000" y="4738251"/>
            <a:ext cx="9144000" cy="85630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74" rIns="68550" bIns="34274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3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6" y="5588833"/>
            <a:ext cx="4571999" cy="251114"/>
          </a:xfrm>
          <a:prstGeom prst="rect">
            <a:avLst/>
          </a:prstGeom>
        </p:spPr>
      </p:pic>
      <p:pic>
        <p:nvPicPr>
          <p:cNvPr id="38" name="Picture 3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6" y="5588833"/>
            <a:ext cx="4571999" cy="251114"/>
          </a:xfrm>
          <a:prstGeom prst="rect">
            <a:avLst/>
          </a:prstGeom>
        </p:spPr>
      </p:pic>
      <p:pic>
        <p:nvPicPr>
          <p:cNvPr id="39" name="Picture 3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873" y="3067206"/>
            <a:ext cx="4571999" cy="251114"/>
          </a:xfrm>
          <a:prstGeom prst="rect">
            <a:avLst/>
          </a:prstGeom>
        </p:spPr>
      </p:pic>
      <p:pic>
        <p:nvPicPr>
          <p:cNvPr id="40" name="Picture 3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699" y="3109439"/>
            <a:ext cx="4571999" cy="251114"/>
          </a:xfrm>
          <a:prstGeom prst="rect">
            <a:avLst/>
          </a:prstGeom>
        </p:spPr>
      </p:pic>
      <p:sp>
        <p:nvSpPr>
          <p:cNvPr id="2" name="Right Arrow 1" descr="OPL20U25GSXzBJYl68kk8uQGfFKzs7yb1M4KJWUiLk6ZEvGF+qCIPSnY57AbBFCvTW$15.2023.9$9+K4lPs7H94VUqPe2XwIsfPRnrXQE//QTEXxb8/8N4CNc6FpgZahzpTjFhMzSA7T/nHJa11DE8Ng2TP3iAmRczFlmslSuUNOgUeb6yRvs0=">
            <a:hlinkClick r:id="rId5" action="ppaction://hlinksldjump"/>
          </p:cNvPr>
          <p:cNvSpPr/>
          <p:nvPr/>
        </p:nvSpPr>
        <p:spPr>
          <a:xfrm>
            <a:off x="10299937" y="5870533"/>
            <a:ext cx="1031451" cy="747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74" rIns="68550" bIns="34274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EE3D216-4173-4B3E-BB20-E1706A2559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1393" y="1212518"/>
            <a:ext cx="1579001" cy="1774090"/>
          </a:xfrm>
          <a:prstGeom prst="rect">
            <a:avLst/>
          </a:prstGeom>
        </p:spPr>
      </p:pic>
      <p:pic>
        <p:nvPicPr>
          <p:cNvPr id="23" name="Picture 2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845AA9A-C010-4652-98F6-D0667BBADD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2872" y="1133030"/>
            <a:ext cx="1548518" cy="1749704"/>
          </a:xfrm>
          <a:prstGeom prst="rect">
            <a:avLst/>
          </a:prstGeom>
        </p:spPr>
      </p:pic>
      <p:pic>
        <p:nvPicPr>
          <p:cNvPr id="24" name="Picture 2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2C428AC-5395-4E26-9A90-C3AF4FB7EC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3468" y="3448605"/>
            <a:ext cx="1542422" cy="1755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4C07005-1627-4535-8C07-2BEAD74544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4095" y="3438311"/>
            <a:ext cx="1511939" cy="1847248"/>
          </a:xfrm>
          <a:prstGeom prst="rect">
            <a:avLst/>
          </a:prstGeom>
        </p:spPr>
      </p:pic>
      <p:pic>
        <p:nvPicPr>
          <p:cNvPr id="4" name="Picture 3">
            <a:hlinkClick r:id="rId10" action="ppaction://hlinksldjump"/>
            <a:extLst>
              <a:ext uri="{FF2B5EF4-FFF2-40B4-BE49-F238E27FC236}">
                <a16:creationId xmlns:a16="http://schemas.microsoft.com/office/drawing/2014/main" id="{E04CA9A3-5D01-4ED9-85E6-1525B6DAB4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1393" y="1174717"/>
            <a:ext cx="1579001" cy="1774090"/>
          </a:xfrm>
          <a:prstGeom prst="rect">
            <a:avLst/>
          </a:prstGeom>
        </p:spPr>
      </p:pic>
      <p:pic>
        <p:nvPicPr>
          <p:cNvPr id="5" name="Picture 4">
            <a:hlinkClick r:id="rId11" action="ppaction://hlinksldjump"/>
            <a:extLst>
              <a:ext uri="{FF2B5EF4-FFF2-40B4-BE49-F238E27FC236}">
                <a16:creationId xmlns:a16="http://schemas.microsoft.com/office/drawing/2014/main" id="{D7BD07E8-E321-4D0D-A8D5-FE11736664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2872" y="1105196"/>
            <a:ext cx="1548518" cy="1749704"/>
          </a:xfrm>
          <a:prstGeom prst="rect">
            <a:avLst/>
          </a:prstGeom>
        </p:spPr>
      </p:pic>
      <p:pic>
        <p:nvPicPr>
          <p:cNvPr id="6" name="Picture 5">
            <a:hlinkClick r:id="rId12" action="ppaction://hlinksldjump"/>
            <a:extLst>
              <a:ext uri="{FF2B5EF4-FFF2-40B4-BE49-F238E27FC236}">
                <a16:creationId xmlns:a16="http://schemas.microsoft.com/office/drawing/2014/main" id="{5CA3A4C5-1A04-42AB-A608-C4F6327F6B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3463" y="3448605"/>
            <a:ext cx="1542422" cy="1755800"/>
          </a:xfrm>
          <a:prstGeom prst="rect">
            <a:avLst/>
          </a:prstGeom>
        </p:spPr>
      </p:pic>
      <p:pic>
        <p:nvPicPr>
          <p:cNvPr id="7" name="Picture 6">
            <a:hlinkClick r:id="rId13" action="ppaction://hlinksldjump"/>
            <a:extLst>
              <a:ext uri="{FF2B5EF4-FFF2-40B4-BE49-F238E27FC236}">
                <a16:creationId xmlns:a16="http://schemas.microsoft.com/office/drawing/2014/main" id="{7F1D7B57-D3FB-48DF-8210-D545B8292A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4100" y="3465613"/>
            <a:ext cx="1511939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2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A1574D-7734-4683-9746-AC5EC5449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93" y="28135"/>
            <a:ext cx="12310393" cy="69635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Folded Corner 8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9E877C0-992F-46FD-A58C-64A09795F524}"/>
                  </a:ext>
                </a:extLst>
              </p:cNvPr>
              <p:cNvSpPr/>
              <p:nvPr/>
            </p:nvSpPr>
            <p:spPr>
              <a:xfrm>
                <a:off x="633400" y="1880134"/>
                <a:ext cx="11185831" cy="2860794"/>
              </a:xfrm>
              <a:prstGeom prst="foldedCorner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Câu hỏi 1:</a:t>
                </a:r>
                <a:r>
                  <a:rPr kumimoji="0" lang="vi-VN" sz="3200" b="1" i="0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1" i="0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Chọn</a:t>
                </a:r>
                <a:r>
                  <a:rPr kumimoji="0" lang="en-US" sz="3200" b="1" i="0" strike="noStrike" kern="1200" cap="none" spc="0" normalizeH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1" i="0" strike="noStrike" kern="1200" cap="none" spc="0" normalizeH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câu</a:t>
                </a:r>
                <a:r>
                  <a:rPr kumimoji="0" lang="en-US" sz="3200" b="1" i="0" strike="noStrike" kern="1200" cap="none" spc="0" normalizeH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1" i="0" strike="noStrike" kern="1200" cap="none" spc="0" normalizeH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sai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514350" marR="0" lvl="0" indent="-5143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UcPeriod"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3200" b="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lvl="0" indent="-514350" algn="ctr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lvl="0" indent="-514350" algn="ctr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noProof="0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lvl="0" indent="-514350" algn="ctr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: Folded Corner 8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9E877C0-992F-46FD-A58C-64A09795F5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00" y="1880134"/>
                <a:ext cx="11185831" cy="2860794"/>
              </a:xfrm>
              <a:prstGeom prst="foldedCorner">
                <a:avLst/>
              </a:prstGeom>
              <a:blipFill>
                <a:blip r:embed="rId4"/>
                <a:stretch>
                  <a:fillRect l="-1417" t="-55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FC83861-61A9-4F23-AF6C-A36789C1B5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480" y="438376"/>
            <a:ext cx="1476884" cy="1307705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$15.2023.9$9+K4lPs7H94VUqPe2XwIsfPRnrXQE//QTEXxb8/8N4CNc6FpgZahzpTjFhMzSA7T/nHJa11DE8Ng2TP3iAmRczFlmslSuUNOgUeb6yRvs0=">
            <a:hlinkClick r:id="rId6" action="ppaction://hlinksldjump"/>
            <a:extLst>
              <a:ext uri="{FF2B5EF4-FFF2-40B4-BE49-F238E27FC236}">
                <a16:creationId xmlns:a16="http://schemas.microsoft.com/office/drawing/2014/main" id="{4D07E020-9D26-4D00-9225-0FFF5F6F24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185" y="162189"/>
            <a:ext cx="1545470" cy="1037934"/>
          </a:xfrm>
          <a:prstGeom prst="rect">
            <a:avLst/>
          </a:prstGeom>
        </p:spPr>
      </p:pic>
      <p:sp>
        <p:nvSpPr>
          <p:cNvPr id="14" name="Right Arrow 1" descr="OPL20U25GSXzBJYl68kk8uQGfFKzs7yb1M4KJWUiLk6ZEvGF+qCIPSnY57AbBFCvTW$15.2023.9$9+K4lPs7H94VUqPe2XwIsfPRnrXQE//QTEXxb8/8N4CNc6FpgZahzpTjFhMzSA7T/nHJa11DE8Ng2TP3iAmRczFlmslSuUNOgUeb6yRvs0=">
            <a:hlinkClick r:id="rId8" action="ppaction://hlinksldjump"/>
            <a:extLst>
              <a:ext uri="{FF2B5EF4-FFF2-40B4-BE49-F238E27FC236}">
                <a16:creationId xmlns:a16="http://schemas.microsoft.com/office/drawing/2014/main" id="{FC737120-92C0-4531-9E70-89DA36831F9C}"/>
              </a:ext>
            </a:extLst>
          </p:cNvPr>
          <p:cNvSpPr/>
          <p:nvPr/>
        </p:nvSpPr>
        <p:spPr>
          <a:xfrm>
            <a:off x="10884135" y="5549761"/>
            <a:ext cx="935096" cy="633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74" rIns="68550" bIns="34274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Folded Corner 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BB3B45C-956F-45BC-B772-7110C0A054CB}"/>
              </a:ext>
            </a:extLst>
          </p:cNvPr>
          <p:cNvSpPr/>
          <p:nvPr/>
        </p:nvSpPr>
        <p:spPr>
          <a:xfrm>
            <a:off x="9956995" y="28135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quà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Oval 1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9D1D733-B6A4-410F-93CE-24E315AE0957}"/>
              </a:ext>
            </a:extLst>
          </p:cNvPr>
          <p:cNvSpPr/>
          <p:nvPr/>
        </p:nvSpPr>
        <p:spPr>
          <a:xfrm>
            <a:off x="3533428" y="3326296"/>
            <a:ext cx="680764" cy="556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13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A1574D-7734-4683-9746-AC5EC5449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0393" cy="69635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Folded Corner 3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F2300E3-A228-46A9-AD88-F3EDF87BE6CA}"/>
                  </a:ext>
                </a:extLst>
              </p:cNvPr>
              <p:cNvSpPr/>
              <p:nvPr/>
            </p:nvSpPr>
            <p:spPr>
              <a:xfrm>
                <a:off x="633400" y="1880134"/>
                <a:ext cx="11185831" cy="2860794"/>
              </a:xfrm>
              <a:prstGeom prst="foldedCorner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Câu hỏi </a:t>
                </a:r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  <a:r>
                  <a:rPr kumimoji="0" lang="vi-V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:</a:t>
                </a:r>
                <a:r>
                  <a:rPr kumimoji="0" lang="vi-VN" sz="3200" b="1" i="0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1" i="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Khai</a:t>
                </a:r>
                <a:r>
                  <a:rPr kumimoji="0" lang="en-US" sz="3200" b="1" i="0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1" i="0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triển</a:t>
                </a:r>
                <a:r>
                  <a:rPr kumimoji="0" lang="en-US" sz="3200" b="1" i="0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1" i="0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hằng</a:t>
                </a:r>
                <a:r>
                  <a:rPr kumimoji="0" lang="en-US" sz="3200" b="1" i="0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1" i="0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đẳng</a:t>
                </a:r>
                <a:r>
                  <a:rPr kumimoji="0" lang="en-US" sz="3200" b="1" i="0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1" i="0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thức</a:t>
                </a:r>
                <a:r>
                  <a:rPr kumimoji="0" lang="en-US" sz="3200" b="1" i="0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(2</m:t>
                        </m:r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−3</m:t>
                        </m:r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e>
                      <m:sup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3200" b="1" i="0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ta </a:t>
                </a:r>
                <a:r>
                  <a:rPr kumimoji="0" lang="en-US" sz="3200" b="1" i="0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được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514350" marR="0" lvl="0" indent="-51435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UcPeriod"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+12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+9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b="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+9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noProof="0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: Folded Corner 3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F2300E3-A228-46A9-AD88-F3EDF87BE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00" y="1880134"/>
                <a:ext cx="11185831" cy="2860794"/>
              </a:xfrm>
              <a:prstGeom prst="foldedCorner">
                <a:avLst/>
              </a:prstGeom>
              <a:blipFill>
                <a:blip r:embed="rId4"/>
                <a:stretch>
                  <a:fillRect l="-1417" t="-55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F1A2E8A-AB76-44E4-9180-A6B48B4C22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60" y="384081"/>
            <a:ext cx="1476884" cy="1307705"/>
          </a:xfrm>
          <a:prstGeom prst="rect">
            <a:avLst/>
          </a:prstGeom>
        </p:spPr>
      </p:pic>
      <p:pic>
        <p:nvPicPr>
          <p:cNvPr id="6" name="Picture 5" descr="OPL20U25GSXzBJYl68kk8uQGfFKzs7yb1M4KJWUiLk6ZEvGF+qCIPSnY57AbBFCvTW$15.2023.9$9+K4lPs7H94VUqPe2XwIsfPRnrXQE//QTEXxb8/8N4CNc6FpgZahzpTjFhMzSA7T/nHJa11DE8Ng2TP3iAmRczFlmslSuUNOgUeb6yRvs0=">
            <a:hlinkClick r:id="rId6" action="ppaction://hlinksldjump"/>
            <a:extLst>
              <a:ext uri="{FF2B5EF4-FFF2-40B4-BE49-F238E27FC236}">
                <a16:creationId xmlns:a16="http://schemas.microsoft.com/office/drawing/2014/main" id="{6AEBABE3-DC55-4BC2-AC65-F3ECC5E497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60" y="0"/>
            <a:ext cx="1545470" cy="1037934"/>
          </a:xfrm>
          <a:prstGeom prst="rect">
            <a:avLst/>
          </a:prstGeom>
        </p:spPr>
      </p:pic>
      <p:sp>
        <p:nvSpPr>
          <p:cNvPr id="8" name="Right Arrow 1" descr="OPL20U25GSXzBJYl68kk8uQGfFKzs7yb1M4KJWUiLk6ZEvGF+qCIPSnY57AbBFCvTW$15.2023.9$9+K4lPs7H94VUqPe2XwIsfPRnrXQE//QTEXxb8/8N4CNc6FpgZahzpTjFhMzSA7T/nHJa11DE8Ng2TP3iAmRczFlmslSuUNOgUeb6yRvs0=">
            <a:hlinkClick r:id="rId8" action="ppaction://hlinksldjump"/>
            <a:extLst>
              <a:ext uri="{FF2B5EF4-FFF2-40B4-BE49-F238E27FC236}">
                <a16:creationId xmlns:a16="http://schemas.microsoft.com/office/drawing/2014/main" id="{BA04C993-BF05-4553-9668-2884DFC39341}"/>
              </a:ext>
            </a:extLst>
          </p:cNvPr>
          <p:cNvSpPr/>
          <p:nvPr/>
        </p:nvSpPr>
        <p:spPr>
          <a:xfrm>
            <a:off x="10884135" y="5549761"/>
            <a:ext cx="935096" cy="633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74" rIns="68550" bIns="34274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Folded Corner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A06815-BCCA-4566-8E78-A7D566DF9A66}"/>
              </a:ext>
            </a:extLst>
          </p:cNvPr>
          <p:cNvSpPr/>
          <p:nvPr/>
        </p:nvSpPr>
        <p:spPr>
          <a:xfrm>
            <a:off x="8778260" y="94003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tràng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vỗ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val 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70B4F4A-F460-4DF8-9422-DF768DF9350D}"/>
              </a:ext>
            </a:extLst>
          </p:cNvPr>
          <p:cNvSpPr/>
          <p:nvPr/>
        </p:nvSpPr>
        <p:spPr>
          <a:xfrm>
            <a:off x="633400" y="3310531"/>
            <a:ext cx="599052" cy="556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32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A1574D-7734-4683-9746-AC5EC5449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93" y="28135"/>
            <a:ext cx="12310393" cy="6963507"/>
          </a:xfrm>
          <a:prstGeom prst="rect">
            <a:avLst/>
          </a:prstGeom>
        </p:spPr>
      </p:pic>
      <p:sp>
        <p:nvSpPr>
          <p:cNvPr id="3" name="Right Arrow 1" descr="OPL20U25GSXzBJYl68kk8uQGfFKzs7yb1M4KJWUiLk6ZEvGF+qCIPSnY57AbBFCvTW$15.2023.9$9+K4lPs7H94VUqPe2XwIsfPRnrXQE//QTEXxb8/8N4CNc6FpgZahzpTjFhMzSA7T/nHJa11DE8Ng2TP3iAmRczFlmslSuUNOgUeb6yRvs0=">
            <a:hlinkClick r:id="rId4" action="ppaction://hlinksldjump"/>
            <a:extLst>
              <a:ext uri="{FF2B5EF4-FFF2-40B4-BE49-F238E27FC236}">
                <a16:creationId xmlns:a16="http://schemas.microsoft.com/office/drawing/2014/main" id="{4FF5D11D-0303-46C0-AC12-A672B9EE9A81}"/>
              </a:ext>
            </a:extLst>
          </p:cNvPr>
          <p:cNvSpPr/>
          <p:nvPr/>
        </p:nvSpPr>
        <p:spPr>
          <a:xfrm>
            <a:off x="10884135" y="5549761"/>
            <a:ext cx="935096" cy="633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74" rIns="68550" bIns="34274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Folded Corner 3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ACDE431-C199-4D06-8BBC-53EA6E96305D}"/>
                  </a:ext>
                </a:extLst>
              </p:cNvPr>
              <p:cNvSpPr/>
              <p:nvPr/>
            </p:nvSpPr>
            <p:spPr>
              <a:xfrm>
                <a:off x="633400" y="1880134"/>
                <a:ext cx="11185831" cy="2860794"/>
              </a:xfrm>
              <a:prstGeom prst="foldedCorner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Câu hỏi </a:t>
                </a:r>
                <a:r>
                  <a:rPr lang="en-US" sz="32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kumimoji="0" lang="vi-V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:</a:t>
                </a:r>
                <a:r>
                  <a:rPr kumimoji="0" lang="vi-VN" sz="3200" b="1" i="0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i="0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Biểu</a:t>
                </a:r>
                <a:r>
                  <a:rPr kumimoji="0" lang="en-US" sz="3200" i="0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i="0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thức</a:t>
                </a:r>
                <a:r>
                  <a:rPr kumimoji="0" lang="en-US" sz="3200" i="0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  <m:sSup>
                          <m:sSupPr>
                            <m:ctrlPr>
                              <a:rPr kumimoji="0" lang="en-US" sz="3200" b="0" i="1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200" b="0" i="1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3200" b="0" i="1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+36</m:t>
                        </m:r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𝑥𝑦</m:t>
                        </m:r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+4</m:t>
                        </m:r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3200" i="0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bằng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514350" marR="0" lvl="0" indent="-51435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UcPeriod"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(2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b="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(2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noProof="0" dirty="0">
                  <a:solidFill>
                    <a:srgbClr val="4472C4">
                      <a:lumMod val="75000"/>
                    </a:srgb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: Folded Corner 3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ACDE431-C199-4D06-8BBC-53EA6E9630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00" y="1880134"/>
                <a:ext cx="11185831" cy="2860794"/>
              </a:xfrm>
              <a:prstGeom prst="foldedCorner">
                <a:avLst/>
              </a:prstGeom>
              <a:blipFill>
                <a:blip r:embed="rId5"/>
                <a:stretch>
                  <a:fillRect l="-1417" t="-55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680E53E-69BE-4BEB-A5B8-0ED6A7083F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54" y="485534"/>
            <a:ext cx="1476884" cy="1307705"/>
          </a:xfrm>
          <a:prstGeom prst="rect">
            <a:avLst/>
          </a:prstGeom>
        </p:spPr>
      </p:pic>
      <p:pic>
        <p:nvPicPr>
          <p:cNvPr id="6" name="Picture 5" descr="OPL20U25GSXzBJYl68kk8uQGfFKzs7yb1M4KJWUiLk6ZEvGF+qCIPSnY57AbBFCvTW$15.2023.9$9+K4lPs7H94VUqPe2XwIsfPRnrXQE//QTEXxb8/8N4CNc6FpgZahzpTjFhMzSA7T/nHJa11DE8Ng2TP3iAmRczFlmslSuUNOgUeb6yRvs0=">
            <a:hlinkClick r:id="rId7" action="ppaction://hlinksldjump"/>
            <a:extLst>
              <a:ext uri="{FF2B5EF4-FFF2-40B4-BE49-F238E27FC236}">
                <a16:creationId xmlns:a16="http://schemas.microsoft.com/office/drawing/2014/main" id="{AF793E31-ACF4-44FA-AEC3-B5C32DF63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54" y="33367"/>
            <a:ext cx="1545470" cy="1037934"/>
          </a:xfrm>
          <a:prstGeom prst="rect">
            <a:avLst/>
          </a:prstGeom>
        </p:spPr>
      </p:pic>
      <p:sp>
        <p:nvSpPr>
          <p:cNvPr id="8" name="Rectangle: Folded Corner 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D49C310-3743-4EDE-8614-FBEC241A67DA}"/>
              </a:ext>
            </a:extLst>
          </p:cNvPr>
          <p:cNvSpPr/>
          <p:nvPr/>
        </p:nvSpPr>
        <p:spPr>
          <a:xfrm>
            <a:off x="8506164" y="458465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B02A3C4-2B44-406C-A157-712E2E112370}"/>
              </a:ext>
            </a:extLst>
          </p:cNvPr>
          <p:cNvSpPr/>
          <p:nvPr/>
        </p:nvSpPr>
        <p:spPr>
          <a:xfrm>
            <a:off x="633400" y="2872409"/>
            <a:ext cx="599052" cy="556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45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A1574D-7734-4683-9746-AC5EC5449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93" y="28135"/>
            <a:ext cx="12310393" cy="6963507"/>
          </a:xfrm>
          <a:prstGeom prst="rect">
            <a:avLst/>
          </a:prstGeom>
        </p:spPr>
      </p:pic>
      <p:sp>
        <p:nvSpPr>
          <p:cNvPr id="3" name="Right Arrow 1" descr="OPL20U25GSXzBJYl68kk8uQGfFKzs7yb1M4KJWUiLk6ZEvGF+qCIPSnY57AbBFCvTW$15.2023.9$9+K4lPs7H94VUqPe2XwIsfPRnrXQE//QTEXxb8/8N4CNc6FpgZahzpTjFhMzSA7T/nHJa11DE8Ng2TP3iAmRczFlmslSuUNOgUeb6yRvs0=">
            <a:hlinkClick r:id="rId4" action="ppaction://hlinksldjump"/>
            <a:extLst>
              <a:ext uri="{FF2B5EF4-FFF2-40B4-BE49-F238E27FC236}">
                <a16:creationId xmlns:a16="http://schemas.microsoft.com/office/drawing/2014/main" id="{D8DB8375-407D-444A-B513-787080F673E4}"/>
              </a:ext>
            </a:extLst>
          </p:cNvPr>
          <p:cNvSpPr/>
          <p:nvPr/>
        </p:nvSpPr>
        <p:spPr>
          <a:xfrm>
            <a:off x="10884135" y="5549761"/>
            <a:ext cx="935096" cy="633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74" rIns="68550" bIns="34274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Folded Corner 4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8A83413-A9E7-4B1F-903C-78A09244EE3F}"/>
                  </a:ext>
                </a:extLst>
              </p:cNvPr>
              <p:cNvSpPr/>
              <p:nvPr/>
            </p:nvSpPr>
            <p:spPr>
              <a:xfrm>
                <a:off x="633400" y="1880134"/>
                <a:ext cx="11185831" cy="2860794"/>
              </a:xfrm>
              <a:prstGeom prst="foldedCorner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Câu hỏi </a:t>
                </a:r>
                <a:r>
                  <a:rPr lang="en-US" sz="3200" b="1" u="sng" noProof="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4</a:t>
                </a:r>
                <a:r>
                  <a:rPr kumimoji="0" lang="vi-V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:</a:t>
                </a:r>
                <a:r>
                  <a:rPr kumimoji="0" lang="vi-VN" sz="3200" b="1" i="0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i="0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Biểu</a:t>
                </a:r>
                <a:r>
                  <a:rPr kumimoji="0" lang="en-US" sz="3200" i="0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i="0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thức</a:t>
                </a:r>
                <a:r>
                  <a:rPr kumimoji="0" lang="en-US" sz="3200" i="0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3200" b="0" i="1" strike="noStrike" kern="1200" cap="none" spc="0" normalizeH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+12</m:t>
                    </m:r>
                    <m:r>
                      <a:rPr kumimoji="0" lang="en-US" sz="3200" b="0" i="1" strike="noStrike" kern="1200" cap="none" spc="0" normalizeH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3200" b="0" i="1" strike="noStrike" kern="1200" cap="none" spc="0" normalizeH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+4</m:t>
                    </m:r>
                  </m:oMath>
                </a14:m>
                <a:r>
                  <a:rPr kumimoji="0" lang="en-US" sz="3200" i="0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i="0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bằng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514350" marR="0" lvl="0" indent="-51435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UcPeriod"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(2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−3)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b="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(2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noProof="0" dirty="0">
                  <a:solidFill>
                    <a:srgbClr val="4472C4">
                      <a:lumMod val="75000"/>
                    </a:srgb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: Folded Corner 4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8A83413-A9E7-4B1F-903C-78A09244EE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00" y="1880134"/>
                <a:ext cx="11185831" cy="2860794"/>
              </a:xfrm>
              <a:prstGeom prst="foldedCorner">
                <a:avLst/>
              </a:prstGeom>
              <a:blipFill>
                <a:blip r:embed="rId5"/>
                <a:stretch>
                  <a:fillRect l="-1417" t="-55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OPL20U25GSXzBJYl68kk8uQGfFKzs7yb1M4KJWUiLk6ZEvGF+qCIPSnY57AbBFCvTW$15.2023.9$9+K4lPs7H94VUqPe2XwIsfPRnrXQE//QTEXxb8/8N4CNc6FpgZahzpTjFhMzSA7T/nHJa11DE8Ng2TP3iAmRczFlmslSuUNOgUeb6yRvs0=">
            <a:hlinkClick r:id="rId6" action="ppaction://hlinksldjump"/>
            <a:extLst>
              <a:ext uri="{FF2B5EF4-FFF2-40B4-BE49-F238E27FC236}">
                <a16:creationId xmlns:a16="http://schemas.microsoft.com/office/drawing/2014/main" id="{FAD35D71-DD72-4158-8167-9AD39BC2AB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241" y="536647"/>
            <a:ext cx="1476883" cy="1307704"/>
          </a:xfrm>
          <a:prstGeom prst="rect">
            <a:avLst/>
          </a:prstGeom>
        </p:spPr>
      </p:pic>
      <p:sp>
        <p:nvSpPr>
          <p:cNvPr id="8" name="Cube 7" descr="OPL20U25GSXzBJYl68kk8uQGfFKzs7yb1M4KJWUiLk6ZEvGF+qCIPSnY57AbBFCvTW$15.2023.9$9+K4lPs7H94VUqPe2XwIsfPRnrXQE//QTEXxb8/8N4CNc6FpgZahzpTjFhMzSA7T/nHJa11DE8Ng2TP3iAmRczFlmslSuUNOgUeb6yRvs0=">
            <a:hlinkClick r:id="rId6" action="ppaction://hlinksldjump"/>
            <a:extLst>
              <a:ext uri="{FF2B5EF4-FFF2-40B4-BE49-F238E27FC236}">
                <a16:creationId xmlns:a16="http://schemas.microsoft.com/office/drawing/2014/main" id="{68883C5A-6661-4808-AA0B-C138C0764315}"/>
              </a:ext>
            </a:extLst>
          </p:cNvPr>
          <p:cNvSpPr/>
          <p:nvPr/>
        </p:nvSpPr>
        <p:spPr>
          <a:xfrm>
            <a:off x="8567238" y="0"/>
            <a:ext cx="1511184" cy="927262"/>
          </a:xfrm>
          <a:prstGeom prst="cube">
            <a:avLst>
              <a:gd name="adj" fmla="val 39106"/>
            </a:avLst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Rectangle: Folded Corner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66146AB-5DA1-4CC5-8043-6D91218305E4}"/>
              </a:ext>
            </a:extLst>
          </p:cNvPr>
          <p:cNvSpPr/>
          <p:nvPr/>
        </p:nvSpPr>
        <p:spPr>
          <a:xfrm>
            <a:off x="8607762" y="299039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val 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07A1205-85D4-4EB4-9123-5E2EB0613B2B}"/>
              </a:ext>
            </a:extLst>
          </p:cNvPr>
          <p:cNvSpPr/>
          <p:nvPr/>
        </p:nvSpPr>
        <p:spPr>
          <a:xfrm>
            <a:off x="633400" y="3800061"/>
            <a:ext cx="599052" cy="556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52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812800" y="685800"/>
            <a:ext cx="4314613" cy="424688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pic>
        <p:nvPicPr>
          <p:cNvPr id="4" name="Hình ảnh 3" descr="OPL20U25GSXzBJYl68kk8uQGfFKzs7yb1M4KJWUiLk6ZEvGF+qCIPSnY57AbBFCvTW$15.2023.9$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633" y="3568116"/>
            <a:ext cx="3093627" cy="2979963"/>
          </a:xfrm>
          <a:prstGeom prst="rect">
            <a:avLst/>
          </a:prstGeom>
        </p:spPr>
      </p:pic>
      <p:sp>
        <p:nvSpPr>
          <p:cNvPr id="2" name="TextBox 10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5433453" y="2420197"/>
            <a:ext cx="3251200" cy="748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en-US" sz="42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5B9455-00E2-4054-A963-9B2D9780531E}"/>
              </a:ext>
            </a:extLst>
          </p:cNvPr>
          <p:cNvSpPr txBox="1"/>
          <p:nvPr/>
        </p:nvSpPr>
        <p:spPr>
          <a:xfrm>
            <a:off x="241665" y="158838"/>
            <a:ext cx="2729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4/SGK/19: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68FD35E-7B85-470D-88AA-285EDE5359AD}"/>
                  </a:ext>
                </a:extLst>
              </p:cNvPr>
              <p:cNvSpPr txBox="1"/>
              <p:nvPr/>
            </p:nvSpPr>
            <p:spPr>
              <a:xfrm>
                <a:off x="2971611" y="158838"/>
                <a:ext cx="5178476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99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68FD35E-7B85-470D-88AA-285EDE535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611" y="158838"/>
                <a:ext cx="5178476" cy="532966"/>
              </a:xfrm>
              <a:prstGeom prst="rect">
                <a:avLst/>
              </a:prstGeom>
              <a:blipFill>
                <a:blip r:embed="rId2"/>
                <a:stretch>
                  <a:fillRect l="-2353" t="-11494" b="-29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8C0A77-B038-4DAA-85F5-15F4D5C30E61}"/>
              </a:ext>
            </a:extLst>
          </p:cNvPr>
          <p:cNvSpPr txBox="1"/>
          <p:nvPr/>
        </p:nvSpPr>
        <p:spPr>
          <a:xfrm>
            <a:off x="957281" y="724505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751B661-38EE-421D-B52B-C9E50B38D161}"/>
                  </a:ext>
                </a:extLst>
              </p:cNvPr>
              <p:cNvSpPr txBox="1"/>
              <p:nvPr/>
            </p:nvSpPr>
            <p:spPr>
              <a:xfrm>
                <a:off x="0" y="1247725"/>
                <a:ext cx="120462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99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100−1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−2.100.1+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=10000−200+1=9801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751B661-38EE-421D-B52B-C9E50B38D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47725"/>
                <a:ext cx="1204622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4DCEB41-1AC1-42DC-BD98-F99359175DE6}"/>
              </a:ext>
            </a:extLst>
          </p:cNvPr>
          <p:cNvSpPr txBox="1"/>
          <p:nvPr/>
        </p:nvSpPr>
        <p:spPr>
          <a:xfrm>
            <a:off x="241665" y="2200550"/>
            <a:ext cx="366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4/SGK/19: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07FEF21-8945-425C-A3DE-E9BBD96F5BFE}"/>
                  </a:ext>
                </a:extLst>
              </p:cNvPr>
              <p:cNvSpPr txBox="1"/>
              <p:nvPr/>
            </p:nvSpPr>
            <p:spPr>
              <a:xfrm>
                <a:off x="3693855" y="2200550"/>
                <a:ext cx="51784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49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07FEF21-8945-425C-A3DE-E9BBD96F5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855" y="2200550"/>
                <a:ext cx="5178476" cy="523220"/>
              </a:xfrm>
              <a:prstGeom prst="rect">
                <a:avLst/>
              </a:prstGeom>
              <a:blipFill>
                <a:blip r:embed="rId4"/>
                <a:stretch>
                  <a:fillRect l="-2473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60CBF2F-DF9D-4350-A228-75DD8C47DCFE}"/>
                  </a:ext>
                </a:extLst>
              </p:cNvPr>
              <p:cNvSpPr txBox="1"/>
              <p:nvPr/>
            </p:nvSpPr>
            <p:spPr>
              <a:xfrm>
                <a:off x="-462264" y="2757349"/>
                <a:ext cx="120462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49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50−1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−2.50.1+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=2500−100+1=2401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60CBF2F-DF9D-4350-A228-75DD8C47D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2264" y="2757349"/>
                <a:ext cx="1204622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OPL20U25GSXzBJYl68kk8uQGfFKzs7yb1M4KJWUiLk6ZEvGF+qCIPSnY57AbBFCvTW$15.2023.9$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5455" y="4961980"/>
            <a:ext cx="1676545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69461" y="0"/>
            <a:ext cx="25797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*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2" name="TextBox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49EFD5E-6587-486D-AE98-A0EAC2BA9A1F}"/>
              </a:ext>
            </a:extLst>
          </p:cNvPr>
          <p:cNvSpPr txBox="1"/>
          <p:nvPr/>
        </p:nvSpPr>
        <p:spPr>
          <a:xfrm>
            <a:off x="269461" y="840576"/>
            <a:ext cx="1205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4" name="TextBox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76BC945-A127-4328-96A1-7A3F5B258401}"/>
              </a:ext>
            </a:extLst>
          </p:cNvPr>
          <p:cNvSpPr txBox="1"/>
          <p:nvPr/>
        </p:nvSpPr>
        <p:spPr>
          <a:xfrm>
            <a:off x="1332399" y="840576"/>
            <a:ext cx="1205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23D8FAE-AE03-4829-AD0A-70630A40919C}"/>
                  </a:ext>
                </a:extLst>
              </p:cNvPr>
              <p:cNvSpPr txBox="1"/>
              <p:nvPr/>
            </p:nvSpPr>
            <p:spPr>
              <a:xfrm>
                <a:off x="956365" y="1563757"/>
                <a:ext cx="22363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+3)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23D8FAE-AE03-4829-AD0A-70630A409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365" y="1563757"/>
                <a:ext cx="2236306" cy="523220"/>
              </a:xfrm>
              <a:prstGeom prst="rect">
                <a:avLst/>
              </a:prstGeom>
              <a:blipFill>
                <a:blip r:embed="rId2"/>
                <a:stretch>
                  <a:fillRect l="-5722" t="-14118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73AEA4F-31A6-4800-ADB1-DBD623BEB407}"/>
                  </a:ext>
                </a:extLst>
              </p:cNvPr>
              <p:cNvSpPr txBox="1"/>
              <p:nvPr/>
            </p:nvSpPr>
            <p:spPr>
              <a:xfrm>
                <a:off x="3295372" y="1563757"/>
                <a:ext cx="24825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b="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(2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73AEA4F-31A6-4800-ADB1-DBD623BEB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372" y="1563757"/>
                <a:ext cx="2482575" cy="523220"/>
              </a:xfrm>
              <a:prstGeom prst="rect">
                <a:avLst/>
              </a:prstGeom>
              <a:blipFill>
                <a:blip r:embed="rId3"/>
                <a:stretch>
                  <a:fillRect l="-5160" t="-14118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15348DF-40C9-429D-8720-B2EB298637B5}"/>
              </a:ext>
            </a:extLst>
          </p:cNvPr>
          <p:cNvSpPr txBox="1"/>
          <p:nvPr/>
        </p:nvSpPr>
        <p:spPr>
          <a:xfrm>
            <a:off x="272220" y="2037160"/>
            <a:ext cx="1205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8" name="TextBox 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2ACE9FC-4310-4367-8F74-8FEB8DFAC87A}"/>
              </a:ext>
            </a:extLst>
          </p:cNvPr>
          <p:cNvSpPr txBox="1"/>
          <p:nvPr/>
        </p:nvSpPr>
        <p:spPr>
          <a:xfrm>
            <a:off x="1332399" y="2090520"/>
            <a:ext cx="120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291EA3E-E4A2-4CD7-9ED3-8465866803BB}"/>
                  </a:ext>
                </a:extLst>
              </p:cNvPr>
              <p:cNvSpPr txBox="1"/>
              <p:nvPr/>
            </p:nvSpPr>
            <p:spPr>
              <a:xfrm>
                <a:off x="437322" y="2599657"/>
                <a:ext cx="24118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TextBox 4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291EA3E-E4A2-4CD7-9ED3-846586680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22" y="2599657"/>
                <a:ext cx="2411896" cy="523220"/>
              </a:xfrm>
              <a:prstGeom prst="rect">
                <a:avLst/>
              </a:prstGeom>
              <a:blipFill>
                <a:blip r:embed="rId4"/>
                <a:stretch>
                  <a:fillRect l="-5316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3017E18-0EF9-493B-9E1F-969803CF76D4}"/>
                  </a:ext>
                </a:extLst>
              </p:cNvPr>
              <p:cNvSpPr txBox="1"/>
              <p:nvPr/>
            </p:nvSpPr>
            <p:spPr>
              <a:xfrm>
                <a:off x="4008782" y="2609236"/>
                <a:ext cx="2749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4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+9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0" name="TextBox 9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3017E18-0EF9-493B-9E1F-969803CF7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782" y="2609236"/>
                <a:ext cx="2749827" cy="523220"/>
              </a:xfrm>
              <a:prstGeom prst="rect">
                <a:avLst/>
              </a:prstGeom>
              <a:blipFill>
                <a:blip r:embed="rId5"/>
                <a:stretch>
                  <a:fillRect l="-4656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EA6355D-9440-4CB0-BDA9-E6871562E4BE}"/>
                  </a:ext>
                </a:extLst>
              </p:cNvPr>
              <p:cNvSpPr txBox="1"/>
              <p:nvPr/>
            </p:nvSpPr>
            <p:spPr>
              <a:xfrm>
                <a:off x="7984434" y="2627672"/>
                <a:ext cx="30281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+4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𝑎𝑏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2" name="TextBox 11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EA6355D-9440-4CB0-BDA9-E6871562E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434" y="2627672"/>
                <a:ext cx="3028123" cy="523220"/>
              </a:xfrm>
              <a:prstGeom prst="rect">
                <a:avLst/>
              </a:prstGeom>
              <a:blipFill>
                <a:blip r:embed="rId6"/>
                <a:stretch>
                  <a:fillRect l="-4225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2BC14A1-A720-4C22-8EF9-7748945A25F4}"/>
              </a:ext>
            </a:extLst>
          </p:cNvPr>
          <p:cNvSpPr txBox="1"/>
          <p:nvPr/>
        </p:nvSpPr>
        <p:spPr>
          <a:xfrm>
            <a:off x="269461" y="3080016"/>
            <a:ext cx="1205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F2F846-3CA5-4B5A-B85B-9773FA207ECC}"/>
              </a:ext>
            </a:extLst>
          </p:cNvPr>
          <p:cNvSpPr txBox="1"/>
          <p:nvPr/>
        </p:nvSpPr>
        <p:spPr>
          <a:xfrm>
            <a:off x="1332399" y="3108794"/>
            <a:ext cx="2013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FE4167-0CC0-4D28-AE03-A13E4DE53A7D}"/>
                  </a:ext>
                </a:extLst>
              </p:cNvPr>
              <p:cNvSpPr txBox="1"/>
              <p:nvPr/>
            </p:nvSpPr>
            <p:spPr>
              <a:xfrm>
                <a:off x="437322" y="3732038"/>
                <a:ext cx="24118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301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FE4167-0CC0-4D28-AE03-A13E4DE53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22" y="3732038"/>
                <a:ext cx="2411896" cy="523220"/>
              </a:xfrm>
              <a:prstGeom prst="rect">
                <a:avLst/>
              </a:prstGeom>
              <a:blipFill>
                <a:blip r:embed="rId7"/>
                <a:stretch>
                  <a:fillRect l="-5316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1FB20E-6AD0-49AA-9A3A-434D32C6ECA7}"/>
                  </a:ext>
                </a:extLst>
              </p:cNvPr>
              <p:cNvSpPr txBox="1"/>
              <p:nvPr/>
            </p:nvSpPr>
            <p:spPr>
              <a:xfrm>
                <a:off x="473210" y="4370897"/>
                <a:ext cx="24118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499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1FB20E-6AD0-49AA-9A3A-434D32C6E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10" y="4370897"/>
                <a:ext cx="2411896" cy="523220"/>
              </a:xfrm>
              <a:prstGeom prst="rect">
                <a:avLst/>
              </a:prstGeom>
              <a:blipFill>
                <a:blip r:embed="rId8"/>
                <a:stretch>
                  <a:fillRect l="-5316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838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4" grpId="0"/>
      <p:bldP spid="3" grpId="0"/>
      <p:bldP spid="6" grpId="0"/>
      <p:bldP spid="7" grpId="0"/>
      <p:bldP spid="8" grpId="0"/>
      <p:bldP spid="5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03200" y="177801"/>
            <a:ext cx="10363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HƯỚNG DẪN VỀ NHÀ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2" name="Rectangle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4A3BBEC-6A60-4BC5-A124-F51C821EB28F}"/>
              </a:ext>
            </a:extLst>
          </p:cNvPr>
          <p:cNvSpPr/>
          <p:nvPr/>
        </p:nvSpPr>
        <p:spPr>
          <a:xfrm>
            <a:off x="928467" y="1229808"/>
            <a:ext cx="11263533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485900" algn="l"/>
              </a:tabLs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Ghi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nhớ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đẳng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phương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tổng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hiệu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485900" algn="l"/>
              </a:tabLst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trên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tabLst>
                <a:tab pos="1485900" algn="l"/>
              </a:tabLst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Tìm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hiểu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trước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mục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“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Hiệu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hai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phương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” ; “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phương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tổng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hiệu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’’</a:t>
            </a:r>
            <a:endParaRPr lang="en-US" sz="2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1485900" algn="l"/>
              </a:tabLst>
            </a:pP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1485900" algn="l"/>
              </a:tabLst>
            </a:pP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1485900" algn="l"/>
              </a:tabLst>
            </a:pP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8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1153627" y="2784661"/>
            <a:ext cx="2733847" cy="3103563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3458134" y="1905002"/>
            <a:ext cx="4577519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7560499" y="2451691"/>
            <a:ext cx="3273940" cy="373071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59" y="2042477"/>
            <a:ext cx="3103563" cy="3103563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467601" y="2641977"/>
            <a:ext cx="3103563" cy="3103563"/>
          </a:xfrm>
          <a:prstGeom prst="rect">
            <a:avLst/>
          </a:prstGeom>
        </p:spPr>
      </p:pic>
      <p:sp>
        <p:nvSpPr>
          <p:cNvPr id="12" name="Freeform: Shape 1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87908" y="184860"/>
            <a:ext cx="3103563" cy="2733845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669872">
            <a:off x="-318080" y="758061"/>
            <a:ext cx="2733847" cy="693963"/>
          </a:xfrm>
          <a:prstGeom prst="rect">
            <a:avLst/>
          </a:prstGeom>
        </p:spPr>
      </p:pic>
      <p:pic>
        <p:nvPicPr>
          <p:cNvPr id="6" name="Picture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79151" y="835303"/>
            <a:ext cx="2700763" cy="1847248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54631" y="81140"/>
            <a:ext cx="2700763" cy="1847248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2001" y="509300"/>
            <a:ext cx="2901948" cy="18472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B01261F-02BB-488A-9964-7168A2335AA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20342" y="2784661"/>
            <a:ext cx="208501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2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281" y="231249"/>
            <a:ext cx="4236304" cy="4953000"/>
          </a:xfrm>
          <a:prstGeom prst="rect">
            <a:avLst/>
          </a:prstGeom>
          <a:noFill/>
        </p:spPr>
      </p:pic>
      <p:sp>
        <p:nvSpPr>
          <p:cNvPr id="10" name="Hình chữ nhật 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2951305" y="5810869"/>
            <a:ext cx="66774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 HOẠT ĐỘNG</a:t>
            </a:r>
            <a:endParaRPr lang="vi-VN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2" name="Nhóm 1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774378" y="1423682"/>
            <a:ext cx="2733453" cy="1415771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dirty="0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6"/>
              <a:ext cx="15520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</a:rPr>
                <a:t>Mở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đầu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Nhóm 1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5991434" y="440483"/>
            <a:ext cx="3028823" cy="1415771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dirty="0"/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6094476" y="1042997"/>
              <a:ext cx="2162013" cy="1077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2060"/>
                  </a:solidFill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thành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kiến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thức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Nhóm 1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8635942" y="1497829"/>
            <a:ext cx="3028823" cy="1415771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dirty="0"/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</a:rPr>
                <a:t>Luyện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tập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Google Shape;162;p2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4530523" y="2311400"/>
            <a:ext cx="2276677" cy="1204397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867"/>
          </a:p>
        </p:txBody>
      </p:sp>
      <p:grpSp>
        <p:nvGrpSpPr>
          <p:cNvPr id="14" name="Nhóm 1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7566991" y="3237704"/>
            <a:ext cx="3028823" cy="1415772"/>
            <a:chOff x="6997439" y="2348815"/>
            <a:chExt cx="3028822" cy="1415770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dirty="0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7"/>
              <a:ext cx="2162013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</a:rPr>
                <a:t>Vận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dụng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3335835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367748" y="321365"/>
            <a:ext cx="4162647" cy="3998843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941776" y="321365"/>
            <a:ext cx="2308447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endParaRPr lang="en-US" sz="4800" dirty="0"/>
          </a:p>
        </p:txBody>
      </p:sp>
      <p:pic>
        <p:nvPicPr>
          <p:cNvPr id="6" name="Hình ảnh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4530395" y="1152362"/>
            <a:ext cx="3073399" cy="2975312"/>
          </a:xfrm>
          <a:prstGeom prst="ellipse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53E3E95-7727-48E2-80B1-D216B0E1995D}"/>
                  </a:ext>
                </a:extLst>
              </p:cNvPr>
              <p:cNvSpPr txBox="1"/>
              <p:nvPr/>
            </p:nvSpPr>
            <p:spPr>
              <a:xfrm>
                <a:off x="6470373" y="3504871"/>
                <a:ext cx="535387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MNPQ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đ</m:t>
                    </m:r>
                  </m:oMath>
                </a14:m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4" name="TextBox 13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53E3E95-7727-48E2-80B1-D216B0E19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373" y="3504871"/>
                <a:ext cx="5353878" cy="954107"/>
              </a:xfrm>
              <a:prstGeom prst="rect">
                <a:avLst/>
              </a:prstGeom>
              <a:blipFill>
                <a:blip r:embed="rId4"/>
                <a:stretch>
                  <a:fillRect l="-2275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A67F836-DB1C-4C9C-85C5-32125D05822E}"/>
              </a:ext>
            </a:extLst>
          </p:cNvPr>
          <p:cNvSpPr txBox="1"/>
          <p:nvPr/>
        </p:nvSpPr>
        <p:spPr>
          <a:xfrm>
            <a:off x="848139" y="4412974"/>
            <a:ext cx="5632174" cy="2123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21BEB3-C6C3-438A-BE0C-E742F39E9434}"/>
              </a:ext>
            </a:extLst>
          </p:cNvPr>
          <p:cNvSpPr txBox="1"/>
          <p:nvPr/>
        </p:nvSpPr>
        <p:spPr>
          <a:xfrm>
            <a:off x="367749" y="4127674"/>
            <a:ext cx="5632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MNPQ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DB2C4D1-E4E1-4A30-AF4D-98DB5809C839}"/>
                  </a:ext>
                </a:extLst>
              </p:cNvPr>
              <p:cNvSpPr txBox="1"/>
              <p:nvPr/>
            </p:nvSpPr>
            <p:spPr>
              <a:xfrm>
                <a:off x="6732104" y="4551743"/>
                <a:ext cx="43467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DB2C4D1-E4E1-4A30-AF4D-98DB5809C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104" y="4551743"/>
                <a:ext cx="4346713" cy="523220"/>
              </a:xfrm>
              <a:prstGeom prst="rect">
                <a:avLst/>
              </a:prstGeom>
              <a:blipFill>
                <a:blip r:embed="rId5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0232C99-CEB0-4EFA-BEFB-83755744549D}"/>
                  </a:ext>
                </a:extLst>
              </p:cNvPr>
              <p:cNvSpPr txBox="1"/>
              <p:nvPr/>
            </p:nvSpPr>
            <p:spPr>
              <a:xfrm>
                <a:off x="5367130" y="5208104"/>
                <a:ext cx="67321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0232C99-CEB0-4EFA-BEFB-837557445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130" y="5208104"/>
                <a:ext cx="6732105" cy="523220"/>
              </a:xfrm>
              <a:prstGeom prst="rect">
                <a:avLst/>
              </a:prstGeom>
              <a:blipFill>
                <a:blip r:embed="rId6"/>
                <a:stretch>
                  <a:fillRect l="-181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OPL20U25GSXzBJYl68kk8uQGfFKzs7yb1M4KJWUiLk6ZEvGF+qCIPSnY57AbBFCvTW$15.2023.9$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0568" y="152005"/>
            <a:ext cx="2673487" cy="2978303"/>
          </a:xfrm>
          <a:prstGeom prst="rect">
            <a:avLst/>
          </a:prstGeom>
        </p:spPr>
      </p:pic>
      <p:sp>
        <p:nvSpPr>
          <p:cNvPr id="8" name="TextBox 7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8693041" y="2845696"/>
            <a:ext cx="1408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2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OPL20U25GSXzBJYl68kk8uQGfFKzs7yb1M4KJWUiLk6ZEvGF+qCIPSnY57AbBFCvTW$15.2023.9$9+K4lPs7H94VUqPe2XwIsfPRnrXQE//QTEXxb8/8N4CNc6FpgZahzpTjFhMzSA7T/nHJa11DE8Ng2TP3iAmRczFlmslSuUNOgUeb6yRvs0="/>
          <p:cNvGrpSpPr/>
          <p:nvPr/>
        </p:nvGrpSpPr>
        <p:grpSpPr>
          <a:xfrm>
            <a:off x="-268604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453914" y="2606787"/>
            <a:ext cx="11324103" cy="242171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HẰNG ĐẲNG THỨC ĐÁNG NHỚ</a:t>
            </a:r>
          </a:p>
        </p:txBody>
      </p:sp>
      <p:sp>
        <p:nvSpPr>
          <p:cNvPr id="6" name="Rectangle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308311" y="1645817"/>
            <a:ext cx="1801134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</a:p>
        </p:txBody>
      </p:sp>
      <p:sp>
        <p:nvSpPr>
          <p:cNvPr id="7" name="Rectangle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1683574" y="848456"/>
            <a:ext cx="7668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 THỨC NHIỀU BIẾN</a:t>
            </a:r>
          </a:p>
        </p:txBody>
      </p:sp>
      <p:sp>
        <p:nvSpPr>
          <p:cNvPr id="8" name="Rectangle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453915" y="191529"/>
            <a:ext cx="31261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</a:t>
            </a:r>
          </a:p>
        </p:txBody>
      </p:sp>
      <p:sp>
        <p:nvSpPr>
          <p:cNvPr id="9" name="Hình chữ nhật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73F0C2-A895-4718-B076-FA6AE686B6F1}"/>
              </a:ext>
            </a:extLst>
          </p:cNvPr>
          <p:cNvSpPr/>
          <p:nvPr/>
        </p:nvSpPr>
        <p:spPr>
          <a:xfrm>
            <a:off x="2451725" y="5703483"/>
            <a:ext cx="2865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….)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52287" y="204330"/>
            <a:ext cx="62375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3" name="TextBox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0D60F64-DE15-4073-AAA8-8331E1171D63}"/>
              </a:ext>
            </a:extLst>
          </p:cNvPr>
          <p:cNvSpPr txBox="1"/>
          <p:nvPr/>
        </p:nvSpPr>
        <p:spPr>
          <a:xfrm>
            <a:off x="352287" y="1856096"/>
            <a:ext cx="115280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9C44D8F-2D30-45E9-A03D-2202A47E2682}"/>
              </a:ext>
            </a:extLst>
          </p:cNvPr>
          <p:cNvSpPr txBox="1"/>
          <p:nvPr/>
        </p:nvSpPr>
        <p:spPr>
          <a:xfrm>
            <a:off x="624385" y="1122546"/>
            <a:ext cx="263565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90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66564" y="166437"/>
            <a:ext cx="62375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4" name="Rectangle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1AC661-3A2C-405C-8AB7-974E6B85224C}"/>
              </a:ext>
            </a:extLst>
          </p:cNvPr>
          <p:cNvSpPr/>
          <p:nvPr/>
        </p:nvSpPr>
        <p:spPr>
          <a:xfrm>
            <a:off x="450574" y="1858329"/>
            <a:ext cx="11345641" cy="27238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Năng lực chung: Năng lực tự chủ và tự học, năng lực giao tiếp và hợp tác, năng lực giải quyết vấn đề và sáng tạo.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Năng lực đặc thù: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Năng lực tư duy và lập luận toán học, năng lực giải quyết vấn đề toán học, năng lực giao tiếp toán học, năng lực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sử dụng công cụ, phương tiện học 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oán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A32BD3B-1527-4039-83B0-CC645FB9D63E}"/>
              </a:ext>
            </a:extLst>
          </p:cNvPr>
          <p:cNvSpPr/>
          <p:nvPr/>
        </p:nvSpPr>
        <p:spPr>
          <a:xfrm>
            <a:off x="624385" y="5441527"/>
            <a:ext cx="6096000" cy="587853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BAECFE5-A5AE-4C6E-92FD-C253D54BB51A}"/>
              </a:ext>
            </a:extLst>
          </p:cNvPr>
          <p:cNvSpPr txBox="1"/>
          <p:nvPr/>
        </p:nvSpPr>
        <p:spPr>
          <a:xfrm>
            <a:off x="624385" y="1122546"/>
            <a:ext cx="263565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6FB3622-868D-486D-96BD-D58110B93761}"/>
              </a:ext>
            </a:extLst>
          </p:cNvPr>
          <p:cNvSpPr txBox="1"/>
          <p:nvPr/>
        </p:nvSpPr>
        <p:spPr>
          <a:xfrm>
            <a:off x="624385" y="4672964"/>
            <a:ext cx="2860937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09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6" grpId="0"/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327137" y="241379"/>
            <a:ext cx="4316473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861229" y="2298779"/>
            <a:ext cx="62375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6" name="Google Shape;157;p2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5285302" y="927673"/>
            <a:ext cx="1417580" cy="80076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163;p2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6662646" y="606224"/>
            <a:ext cx="696695" cy="39359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157;p2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7548391" y="1152805"/>
            <a:ext cx="1711335" cy="913343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1640</Words>
  <Application>Microsoft Office PowerPoint</Application>
  <PresentationFormat>Widescreen</PresentationFormat>
  <Paragraphs>225</Paragraphs>
  <Slides>28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.VnTime</vt:lpstr>
      <vt:lpstr>A3.OpenSans-San</vt:lpstr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TGPM</cp:lastModifiedBy>
  <cp:revision>133</cp:revision>
  <dcterms:created xsi:type="dcterms:W3CDTF">2023-07-06T01:29:19Z</dcterms:created>
  <dcterms:modified xsi:type="dcterms:W3CDTF">2025-05-17T02:08:33Z</dcterms:modified>
</cp:coreProperties>
</file>