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Lst>
  <p:notesMasterIdLst>
    <p:notesMasterId r:id="rId49"/>
  </p:notesMasterIdLst>
  <p:sldIdLst>
    <p:sldId id="257" r:id="rId10"/>
    <p:sldId id="293" r:id="rId11"/>
    <p:sldId id="294" r:id="rId12"/>
    <p:sldId id="295" r:id="rId13"/>
    <p:sldId id="296" r:id="rId14"/>
    <p:sldId id="272" r:id="rId15"/>
    <p:sldId id="273" r:id="rId16"/>
    <p:sldId id="274" r:id="rId17"/>
    <p:sldId id="275" r:id="rId18"/>
    <p:sldId id="276" r:id="rId19"/>
    <p:sldId id="277" r:id="rId20"/>
    <p:sldId id="262" r:id="rId21"/>
    <p:sldId id="297" r:id="rId22"/>
    <p:sldId id="298" r:id="rId23"/>
    <p:sldId id="299" r:id="rId24"/>
    <p:sldId id="300" r:id="rId25"/>
    <p:sldId id="301" r:id="rId26"/>
    <p:sldId id="304" r:id="rId27"/>
    <p:sldId id="303" r:id="rId28"/>
    <p:sldId id="302" r:id="rId29"/>
    <p:sldId id="306" r:id="rId30"/>
    <p:sldId id="307" r:id="rId31"/>
    <p:sldId id="310" r:id="rId32"/>
    <p:sldId id="309" r:id="rId33"/>
    <p:sldId id="308" r:id="rId34"/>
    <p:sldId id="323" r:id="rId35"/>
    <p:sldId id="312" r:id="rId36"/>
    <p:sldId id="311" r:id="rId37"/>
    <p:sldId id="305" r:id="rId38"/>
    <p:sldId id="314" r:id="rId39"/>
    <p:sldId id="317" r:id="rId40"/>
    <p:sldId id="315" r:id="rId41"/>
    <p:sldId id="318" r:id="rId42"/>
    <p:sldId id="316" r:id="rId43"/>
    <p:sldId id="319" r:id="rId44"/>
    <p:sldId id="320" r:id="rId45"/>
    <p:sldId id="321" r:id="rId46"/>
    <p:sldId id="322" r:id="rId47"/>
    <p:sldId id="27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DMIN" initials="A" lastIdx="1" clrIdx="0"/>
  <p:cmAuthor id="3" name="PC" initials="P" lastIdx="12" clrIdx="1">
    <p:extLst>
      <p:ext uri="{19B8F6BF-5375-455C-9EA6-DF929625EA0E}">
        <p15:presenceInfo xmlns:p15="http://schemas.microsoft.com/office/powerpoint/2012/main" userId="PC" providerId="None"/>
      </p:ext>
    </p:extLst>
  </p:cmAuthor>
  <p:cmAuthor id="4" name="Admin" initials="A" lastIdx="1" clrIdx="2">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B5B8"/>
    <a:srgbClr val="0000FF"/>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35" d="100"/>
          <a:sy n="35" d="100"/>
        </p:scale>
        <p:origin x="52"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2-07-12T22:05:38.063" idx="12">
    <p:pos x="1616" y="980"/>
    <p:text>theo quy định nhóm: cỡ chữ từ 28</p:text>
    <p:extLst>
      <p:ext uri="{C676402C-5697-4E1C-873F-D02D1690AC5C}">
        <p15:threadingInfo xmlns:p15="http://schemas.microsoft.com/office/powerpoint/2012/main" timeZoneBias="-420"/>
      </p:ext>
    </p:extLst>
  </p:cm>
  <p:cm authorId="4" dt="2022-07-12T22:36:09.049" idx="1">
    <p:pos x="1616" y="1076"/>
    <p:text>Đây là file gốc của nhóm mà trang này dành để giới thiệu nên ko cần chữ quá to.</p:text>
    <p:extLst>
      <p:ext uri="{C676402C-5697-4E1C-873F-D02D1690AC5C}">
        <p15:threadingInfo xmlns:p15="http://schemas.microsoft.com/office/powerpoint/2012/main" timeZoneBias="-420">
          <p15:parentCm authorId="3" idx="1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7-25T23:05:45.019" idx="1">
    <p:pos x="1366" y="346"/>
    <p:text>slide 3
- Slide 3:  Ký hiệu hoạt động (trong file gợi ý hoặc khác)
điều chỉnh lại font chữ về time new roman</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6C867-5640-4890-9BBB-DBBB33C62E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595FF9-7F13-4589-ADB1-A98CFA417FE8}">
      <dgm:prSet phldrT="[Text]" custT="1"/>
      <dgm:spPr>
        <a:solidFill>
          <a:schemeClr val="accent1">
            <a:lumMod val="60000"/>
            <a:lumOff val="40000"/>
          </a:schemeClr>
        </a:solidFill>
        <a:ln>
          <a:solidFill>
            <a:schemeClr val="accent1">
              <a:lumMod val="40000"/>
              <a:lumOff val="60000"/>
            </a:schemeClr>
          </a:solidFill>
        </a:ln>
      </dgm:spPr>
      <dgm:t>
        <a:bodyPr/>
        <a:lstStyle/>
        <a:p>
          <a:r>
            <a:rPr kumimoji="0" lang="en-US" altLang="en-US" sz="30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30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30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3000" dirty="0">
            <a:latin typeface="Times New Roman" panose="02020603050405020304" pitchFamily="18" charset="0"/>
            <a:cs typeface="Times New Roman" panose="02020603050405020304" pitchFamily="18" charset="0"/>
          </a:endParaRPr>
        </a:p>
      </dgm:t>
    </dgm:pt>
    <dgm:pt modelId="{B327BC0A-A89C-479E-B8CD-C46EF1DB42D9}" type="parTrans" cxnId="{98EF93F6-9645-42BA-9EDE-0684263968A6}">
      <dgm:prSet/>
      <dgm:spPr/>
      <dgm:t>
        <a:bodyPr/>
        <a:lstStyle/>
        <a:p>
          <a:endParaRPr lang="en-US" sz="3000">
            <a:latin typeface="Times New Roman" panose="02020603050405020304" pitchFamily="18" charset="0"/>
            <a:cs typeface="Times New Roman" panose="02020603050405020304" pitchFamily="18" charset="0"/>
          </a:endParaRPr>
        </a:p>
      </dgm:t>
    </dgm:pt>
    <dgm:pt modelId="{41D8AE83-6358-42AE-B439-0EFC9D377ED1}" type="sibTrans" cxnId="{98EF93F6-9645-42BA-9EDE-0684263968A6}">
      <dgm:prSet/>
      <dgm:spPr/>
      <dgm:t>
        <a:bodyPr/>
        <a:lstStyle/>
        <a:p>
          <a:endParaRPr lang="en-US" sz="3000">
            <a:latin typeface="Times New Roman" panose="02020603050405020304" pitchFamily="18" charset="0"/>
            <a:cs typeface="Times New Roman" panose="02020603050405020304" pitchFamily="18" charset="0"/>
          </a:endParaRPr>
        </a:p>
      </dgm:t>
    </dgm:pt>
    <dgm:pt modelId="{ECA0ABAF-B23C-4736-AEB9-5FAE681D07FA}">
      <dgm:prSet phldrT="[Text]" custT="1"/>
      <dgm:spPr/>
      <dgm:t>
        <a:bodyPr/>
        <a:lstStyle/>
        <a:p>
          <a:r>
            <a:rPr lang="vi-VN" altLang="en-US" sz="3000" dirty="0">
              <a:latin typeface="Times New Roman" panose="02020603050405020304" pitchFamily="18" charset="0"/>
              <a:ea typeface="Times New Roman" panose="02020603050405020304" pitchFamily="18" charset="0"/>
              <a:cs typeface="Times New Roman" panose="02020603050405020304" pitchFamily="18" charset="0"/>
            </a:rPr>
            <a:t>SGK, kế hoạch </a:t>
          </a:r>
          <a:r>
            <a:rPr lang="vi-VN" altLang="en-US" sz="3000">
              <a:latin typeface="Times New Roman" panose="02020603050405020304" pitchFamily="18" charset="0"/>
              <a:ea typeface="Times New Roman" panose="02020603050405020304" pitchFamily="18" charset="0"/>
              <a:cs typeface="Times New Roman" panose="02020603050405020304" pitchFamily="18" charset="0"/>
            </a:rPr>
            <a:t>bài dạy</a:t>
          </a:r>
          <a:endParaRPr lang="en-US" sz="3000" dirty="0">
            <a:latin typeface="Times New Roman" panose="02020603050405020304" pitchFamily="18" charset="0"/>
            <a:cs typeface="Times New Roman" panose="02020603050405020304" pitchFamily="18" charset="0"/>
          </a:endParaRPr>
        </a:p>
      </dgm:t>
    </dgm:pt>
    <dgm:pt modelId="{A44464D3-94BC-4791-92AF-D4DDB39C3B1A}" type="parTrans" cxnId="{8424536B-BE7E-4427-8F9D-11FD9E33F2DF}">
      <dgm:prSet/>
      <dgm:spPr/>
      <dgm:t>
        <a:bodyPr/>
        <a:lstStyle/>
        <a:p>
          <a:endParaRPr lang="en-US" sz="3000">
            <a:latin typeface="Times New Roman" panose="02020603050405020304" pitchFamily="18" charset="0"/>
            <a:cs typeface="Times New Roman" panose="02020603050405020304" pitchFamily="18" charset="0"/>
          </a:endParaRPr>
        </a:p>
      </dgm:t>
    </dgm:pt>
    <dgm:pt modelId="{C021D020-C3B9-4ABB-A06B-CC452B865337}" type="sibTrans" cxnId="{8424536B-BE7E-4427-8F9D-11FD9E33F2DF}">
      <dgm:prSet/>
      <dgm:spPr/>
      <dgm:t>
        <a:bodyPr/>
        <a:lstStyle/>
        <a:p>
          <a:endParaRPr lang="en-US" sz="3000">
            <a:latin typeface="Times New Roman" panose="02020603050405020304" pitchFamily="18" charset="0"/>
            <a:cs typeface="Times New Roman" panose="02020603050405020304" pitchFamily="18" charset="0"/>
          </a:endParaRPr>
        </a:p>
      </dgm:t>
    </dgm:pt>
    <dgm:pt modelId="{3B33AAEF-2BF8-4EBB-A3B1-62835B5C81BF}">
      <dgm:prSet phldrT="[Text]" custT="1"/>
      <dgm:spPr>
        <a:solidFill>
          <a:schemeClr val="accent1">
            <a:lumMod val="60000"/>
            <a:lumOff val="40000"/>
          </a:schemeClr>
        </a:solidFill>
        <a:ln>
          <a:solidFill>
            <a:schemeClr val="accent1">
              <a:lumMod val="40000"/>
              <a:lumOff val="60000"/>
            </a:schemeClr>
          </a:solidFill>
        </a:ln>
      </dgm:spPr>
      <dgm:t>
        <a:bodyPr/>
        <a:lstStyle/>
        <a:p>
          <a:r>
            <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3000" dirty="0">
            <a:latin typeface="Times New Roman" panose="02020603050405020304" pitchFamily="18" charset="0"/>
            <a:cs typeface="Times New Roman" panose="02020603050405020304" pitchFamily="18" charset="0"/>
          </a:endParaRPr>
        </a:p>
      </dgm:t>
    </dgm:pt>
    <dgm:pt modelId="{887C755C-0A39-4BCA-B05A-04B6066CC9B9}" type="parTrans" cxnId="{114F78D7-52EA-4C98-83EA-2E3113FBAE6C}">
      <dgm:prSet/>
      <dgm:spPr/>
      <dgm:t>
        <a:bodyPr/>
        <a:lstStyle/>
        <a:p>
          <a:endParaRPr lang="en-US" sz="3000">
            <a:latin typeface="Times New Roman" panose="02020603050405020304" pitchFamily="18" charset="0"/>
            <a:cs typeface="Times New Roman" panose="02020603050405020304" pitchFamily="18" charset="0"/>
          </a:endParaRPr>
        </a:p>
      </dgm:t>
    </dgm:pt>
    <dgm:pt modelId="{8A81B1FB-67E6-4DD3-8927-4689A7E10F68}" type="sibTrans" cxnId="{114F78D7-52EA-4C98-83EA-2E3113FBAE6C}">
      <dgm:prSet/>
      <dgm:spPr/>
      <dgm:t>
        <a:bodyPr/>
        <a:lstStyle/>
        <a:p>
          <a:endParaRPr lang="en-US" sz="3000">
            <a:latin typeface="Times New Roman" panose="02020603050405020304" pitchFamily="18" charset="0"/>
            <a:cs typeface="Times New Roman" panose="02020603050405020304" pitchFamily="18" charset="0"/>
          </a:endParaRPr>
        </a:p>
      </dgm:t>
    </dgm:pt>
    <dgm:pt modelId="{704E6F5A-9DD3-4463-B617-DAC4CB1475BA}">
      <dgm:prSet phldrT="[Text]" custT="1"/>
      <dgm:spPr/>
      <dgm:t>
        <a:bodyPr/>
        <a:lstStyle/>
        <a:p>
          <a:r>
            <a:rPr lang="vi-VN" sz="3000" dirty="0">
              <a:latin typeface="Times New Roman" panose="02020603050405020304" pitchFamily="18" charset="0"/>
              <a:ea typeface="Times New Roman" panose="02020603050405020304" pitchFamily="18" charset="0"/>
              <a:cs typeface="Times New Roman" panose="02020603050405020304" pitchFamily="18" charset="0"/>
            </a:rPr>
            <a:t>SGK</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dgm:t>
    </dgm:pt>
    <dgm:pt modelId="{527A9CE6-AF4E-472F-AD59-A231136EB5D9}" type="parTrans" cxnId="{D4D75E30-4B78-4946-8E43-D2A67A5959C0}">
      <dgm:prSet/>
      <dgm:spPr/>
      <dgm:t>
        <a:bodyPr/>
        <a:lstStyle/>
        <a:p>
          <a:endParaRPr lang="en-US" sz="3000">
            <a:latin typeface="Times New Roman" panose="02020603050405020304" pitchFamily="18" charset="0"/>
            <a:cs typeface="Times New Roman" panose="02020603050405020304" pitchFamily="18" charset="0"/>
          </a:endParaRPr>
        </a:p>
      </dgm:t>
    </dgm:pt>
    <dgm:pt modelId="{3EE0876E-E618-456F-81E9-FBAA95CF7E2B}" type="sibTrans" cxnId="{D4D75E30-4B78-4946-8E43-D2A67A5959C0}">
      <dgm:prSet/>
      <dgm:spPr/>
      <dgm:t>
        <a:bodyPr/>
        <a:lstStyle/>
        <a:p>
          <a:endParaRPr lang="en-US" sz="3000">
            <a:latin typeface="Times New Roman" panose="02020603050405020304" pitchFamily="18" charset="0"/>
            <a:cs typeface="Times New Roman" panose="02020603050405020304" pitchFamily="18" charset="0"/>
          </a:endParaRPr>
        </a:p>
      </dgm:t>
    </dgm:pt>
    <dgm:pt modelId="{578C45F3-86DD-4F23-BF8F-057A8C926990}">
      <dgm:prSet phldrT="[Text]" custT="1"/>
      <dgm:spPr/>
      <dgm:t>
        <a:bodyPr/>
        <a:lstStyle/>
        <a:p>
          <a:r>
            <a:rPr lang="en-US" sz="3000">
              <a:latin typeface="Times New Roman" panose="02020603050405020304" pitchFamily="18" charset="0"/>
              <a:cs typeface="Times New Roman" panose="02020603050405020304" pitchFamily="18" charset="0"/>
            </a:rPr>
            <a:t>Thước kẻ.</a:t>
          </a:r>
          <a:endParaRPr lang="en-US" sz="3000" dirty="0">
            <a:latin typeface="Times New Roman" panose="02020603050405020304" pitchFamily="18" charset="0"/>
            <a:cs typeface="Times New Roman" panose="02020603050405020304" pitchFamily="18" charset="0"/>
          </a:endParaRPr>
        </a:p>
      </dgm:t>
    </dgm:pt>
    <dgm:pt modelId="{89E4B728-BD2D-4262-99F3-4C1D72A4FFFC}" type="parTrans" cxnId="{9543479C-F188-497A-8378-6CCF83F47E1A}">
      <dgm:prSet/>
      <dgm:spPr/>
      <dgm:t>
        <a:bodyPr/>
        <a:lstStyle/>
        <a:p>
          <a:endParaRPr lang="en-US" sz="3000">
            <a:latin typeface="Times New Roman" panose="02020603050405020304" pitchFamily="18" charset="0"/>
            <a:cs typeface="Times New Roman" panose="02020603050405020304" pitchFamily="18" charset="0"/>
          </a:endParaRPr>
        </a:p>
      </dgm:t>
    </dgm:pt>
    <dgm:pt modelId="{E12720AB-8054-4212-8C1B-7445DF0EB8F9}" type="sibTrans" cxnId="{9543479C-F188-497A-8378-6CCF83F47E1A}">
      <dgm:prSet/>
      <dgm:spPr/>
      <dgm:t>
        <a:bodyPr/>
        <a:lstStyle/>
        <a:p>
          <a:endParaRPr lang="en-US" sz="3000">
            <a:latin typeface="Times New Roman" panose="02020603050405020304" pitchFamily="18" charset="0"/>
            <a:cs typeface="Times New Roman" panose="02020603050405020304" pitchFamily="18" charset="0"/>
          </a:endParaRPr>
        </a:p>
      </dgm:t>
    </dgm:pt>
    <dgm:pt modelId="{D71F825F-8A65-4BDA-BC7A-08775CC4F943}">
      <dgm:prSet phldrT="[Text]" custT="1"/>
      <dgm:spPr/>
      <dgm:t>
        <a:bodyPr/>
        <a:lstStyle/>
        <a:p>
          <a:endParaRPr lang="en-US" sz="3000" dirty="0">
            <a:latin typeface="Times New Roman" panose="02020603050405020304" pitchFamily="18" charset="0"/>
            <a:cs typeface="Times New Roman" panose="02020603050405020304" pitchFamily="18" charset="0"/>
          </a:endParaRPr>
        </a:p>
      </dgm:t>
    </dgm:pt>
    <dgm:pt modelId="{340B0917-AE02-47E8-991A-57C2FEF6B492}" type="parTrans" cxnId="{949833C7-880F-431F-9337-C36D09FD7E69}">
      <dgm:prSet/>
      <dgm:spPr/>
      <dgm:t>
        <a:bodyPr/>
        <a:lstStyle/>
        <a:p>
          <a:endParaRPr lang="en-US" sz="3000">
            <a:latin typeface="Times New Roman" panose="02020603050405020304" pitchFamily="18" charset="0"/>
            <a:cs typeface="Times New Roman" panose="02020603050405020304" pitchFamily="18" charset="0"/>
          </a:endParaRPr>
        </a:p>
      </dgm:t>
    </dgm:pt>
    <dgm:pt modelId="{EEA8AB36-2CE6-4B2C-BE03-742C9EF0AE15}" type="sibTrans" cxnId="{949833C7-880F-431F-9337-C36D09FD7E69}">
      <dgm:prSet/>
      <dgm:spPr/>
      <dgm:t>
        <a:bodyPr/>
        <a:lstStyle/>
        <a:p>
          <a:endParaRPr lang="en-US" sz="3000">
            <a:latin typeface="Times New Roman" panose="02020603050405020304" pitchFamily="18" charset="0"/>
            <a:cs typeface="Times New Roman" panose="02020603050405020304" pitchFamily="18" charset="0"/>
          </a:endParaRPr>
        </a:p>
      </dgm:t>
    </dgm:pt>
    <dgm:pt modelId="{1AEA3137-E7B5-4DE3-8D79-D4726AB16F2F}">
      <dgm:prSet phldrT="[Text]" custT="1"/>
      <dgm:spPr/>
      <dgm:t>
        <a:bodyPr/>
        <a:lstStyle/>
        <a:p>
          <a:r>
            <a:rPr lang="en-US" altLang="en-US" sz="3000">
              <a:latin typeface="Times New Roman" panose="02020603050405020304" pitchFamily="18" charset="0"/>
              <a:ea typeface="Times New Roman" panose="02020603050405020304" pitchFamily="18" charset="0"/>
              <a:cs typeface="Times New Roman" panose="02020603050405020304" pitchFamily="18" charset="0"/>
            </a:rPr>
            <a:t>Thước kẻ, phiếu bài tập.</a:t>
          </a:r>
          <a:endParaRPr lang="en-US" sz="3000" dirty="0">
            <a:latin typeface="Times New Roman" panose="02020603050405020304" pitchFamily="18" charset="0"/>
            <a:cs typeface="Times New Roman" panose="02020603050405020304" pitchFamily="18" charset="0"/>
          </a:endParaRPr>
        </a:p>
      </dgm:t>
    </dgm:pt>
    <dgm:pt modelId="{ECB8C25D-1627-4EAA-A30D-B5D077DBEB66}" type="parTrans" cxnId="{8EB65B0C-C755-48CF-A509-80B4592FD619}">
      <dgm:prSet/>
      <dgm:spPr/>
      <dgm:t>
        <a:bodyPr/>
        <a:lstStyle/>
        <a:p>
          <a:endParaRPr lang="en-US" sz="3000">
            <a:latin typeface="Times New Roman" panose="02020603050405020304" pitchFamily="18" charset="0"/>
            <a:cs typeface="Times New Roman" panose="02020603050405020304" pitchFamily="18" charset="0"/>
          </a:endParaRPr>
        </a:p>
      </dgm:t>
    </dgm:pt>
    <dgm:pt modelId="{1FD5B017-58A3-4B59-B84E-5ED4DE4D65A2}" type="sibTrans" cxnId="{8EB65B0C-C755-48CF-A509-80B4592FD619}">
      <dgm:prSet/>
      <dgm:spPr/>
      <dgm:t>
        <a:bodyPr/>
        <a:lstStyle/>
        <a:p>
          <a:endParaRPr lang="en-US" sz="3000">
            <a:latin typeface="Times New Roman" panose="02020603050405020304" pitchFamily="18" charset="0"/>
            <a:cs typeface="Times New Roman" panose="02020603050405020304" pitchFamily="18" charset="0"/>
          </a:endParaRPr>
        </a:p>
      </dgm:t>
    </dgm:pt>
    <dgm:pt modelId="{EBF0A97A-EDF1-4C47-8ECB-5F5F6A8E456D}" type="pres">
      <dgm:prSet presAssocID="{E1A6C867-5640-4890-9BBB-DBBB33C62E0E}" presName="linear" presStyleCnt="0">
        <dgm:presLayoutVars>
          <dgm:animLvl val="lvl"/>
          <dgm:resizeHandles val="exact"/>
        </dgm:presLayoutVars>
      </dgm:prSet>
      <dgm:spPr/>
    </dgm:pt>
    <dgm:pt modelId="{E5C9E7A5-AF2E-4D50-8726-C7D64A106B64}" type="pres">
      <dgm:prSet presAssocID="{8E595FF9-7F13-4589-ADB1-A98CFA417FE8}" presName="parentText" presStyleLbl="node1" presStyleIdx="0" presStyleCnt="2" custLinFactNeighborY="614">
        <dgm:presLayoutVars>
          <dgm:chMax val="0"/>
          <dgm:bulletEnabled val="1"/>
        </dgm:presLayoutVars>
      </dgm:prSet>
      <dgm:spPr/>
    </dgm:pt>
    <dgm:pt modelId="{0DFB8EA2-E9F4-4E7D-B5BF-ABC527E44C63}" type="pres">
      <dgm:prSet presAssocID="{8E595FF9-7F13-4589-ADB1-A98CFA417FE8}" presName="childText" presStyleLbl="revTx" presStyleIdx="0" presStyleCnt="2">
        <dgm:presLayoutVars>
          <dgm:bulletEnabled val="1"/>
        </dgm:presLayoutVars>
      </dgm:prSet>
      <dgm:spPr/>
    </dgm:pt>
    <dgm:pt modelId="{D2408717-B530-41AC-B5CE-E14FAEC5B062}" type="pres">
      <dgm:prSet presAssocID="{3B33AAEF-2BF8-4EBB-A3B1-62835B5C81BF}" presName="parentText" presStyleLbl="node1" presStyleIdx="1" presStyleCnt="2" custLinFactNeighborY="-10344">
        <dgm:presLayoutVars>
          <dgm:chMax val="0"/>
          <dgm:bulletEnabled val="1"/>
        </dgm:presLayoutVars>
      </dgm:prSet>
      <dgm:spPr/>
    </dgm:pt>
    <dgm:pt modelId="{8F3B6D51-6576-4847-95F8-097004C88A78}" type="pres">
      <dgm:prSet presAssocID="{3B33AAEF-2BF8-4EBB-A3B1-62835B5C81BF}" presName="childText" presStyleLbl="revTx" presStyleIdx="1" presStyleCnt="2">
        <dgm:presLayoutVars>
          <dgm:bulletEnabled val="1"/>
        </dgm:presLayoutVars>
      </dgm:prSet>
      <dgm:spPr/>
    </dgm:pt>
  </dgm:ptLst>
  <dgm:cxnLst>
    <dgm:cxn modelId="{8EB65B0C-C755-48CF-A509-80B4592FD619}" srcId="{8E595FF9-7F13-4589-ADB1-A98CFA417FE8}" destId="{1AEA3137-E7B5-4DE3-8D79-D4726AB16F2F}" srcOrd="1" destOrd="0" parTransId="{ECB8C25D-1627-4EAA-A30D-B5D077DBEB66}" sibTransId="{1FD5B017-58A3-4B59-B84E-5ED4DE4D65A2}"/>
    <dgm:cxn modelId="{2ACFD60D-ABB2-4145-BA35-09A5FD91CFF0}" type="presOf" srcId="{8E595FF9-7F13-4589-ADB1-A98CFA417FE8}" destId="{E5C9E7A5-AF2E-4D50-8726-C7D64A106B64}" srcOrd="0" destOrd="0" presId="urn:microsoft.com/office/officeart/2005/8/layout/vList2"/>
    <dgm:cxn modelId="{3A28E52C-05AC-464F-BC2C-AE5BA1C059F0}" type="presOf" srcId="{E1A6C867-5640-4890-9BBB-DBBB33C62E0E}" destId="{EBF0A97A-EDF1-4C47-8ECB-5F5F6A8E456D}" srcOrd="0" destOrd="0" presId="urn:microsoft.com/office/officeart/2005/8/layout/vList2"/>
    <dgm:cxn modelId="{D4D75E30-4B78-4946-8E43-D2A67A5959C0}" srcId="{3B33AAEF-2BF8-4EBB-A3B1-62835B5C81BF}" destId="{704E6F5A-9DD3-4463-B617-DAC4CB1475BA}" srcOrd="0" destOrd="0" parTransId="{527A9CE6-AF4E-472F-AD59-A231136EB5D9}" sibTransId="{3EE0876E-E618-456F-81E9-FBAA95CF7E2B}"/>
    <dgm:cxn modelId="{99C0CA34-B0CB-444B-8AAD-810CD5D103FE}" type="presOf" srcId="{ECA0ABAF-B23C-4736-AEB9-5FAE681D07FA}" destId="{0DFB8EA2-E9F4-4E7D-B5BF-ABC527E44C63}" srcOrd="0" destOrd="0" presId="urn:microsoft.com/office/officeart/2005/8/layout/vList2"/>
    <dgm:cxn modelId="{FD09A55E-6FC0-4B08-8C11-21482B1E3979}" type="presOf" srcId="{3B33AAEF-2BF8-4EBB-A3B1-62835B5C81BF}" destId="{D2408717-B530-41AC-B5CE-E14FAEC5B062}" srcOrd="0" destOrd="0" presId="urn:microsoft.com/office/officeart/2005/8/layout/vList2"/>
    <dgm:cxn modelId="{94D07763-1582-4358-9964-159E391A382B}" type="presOf" srcId="{578C45F3-86DD-4F23-BF8F-057A8C926990}" destId="{8F3B6D51-6576-4847-95F8-097004C88A78}" srcOrd="0" destOrd="1" presId="urn:microsoft.com/office/officeart/2005/8/layout/vList2"/>
    <dgm:cxn modelId="{8424536B-BE7E-4427-8F9D-11FD9E33F2DF}" srcId="{8E595FF9-7F13-4589-ADB1-A98CFA417FE8}" destId="{ECA0ABAF-B23C-4736-AEB9-5FAE681D07FA}" srcOrd="0" destOrd="0" parTransId="{A44464D3-94BC-4791-92AF-D4DDB39C3B1A}" sibTransId="{C021D020-C3B9-4ABB-A06B-CC452B865337}"/>
    <dgm:cxn modelId="{9543479C-F188-497A-8378-6CCF83F47E1A}" srcId="{3B33AAEF-2BF8-4EBB-A3B1-62835B5C81BF}" destId="{578C45F3-86DD-4F23-BF8F-057A8C926990}" srcOrd="1" destOrd="0" parTransId="{89E4B728-BD2D-4262-99F3-4C1D72A4FFFC}" sibTransId="{E12720AB-8054-4212-8C1B-7445DF0EB8F9}"/>
    <dgm:cxn modelId="{F07785A7-D56C-464E-BC77-1882DAF752B4}" type="presOf" srcId="{1AEA3137-E7B5-4DE3-8D79-D4726AB16F2F}" destId="{0DFB8EA2-E9F4-4E7D-B5BF-ABC527E44C63}" srcOrd="0" destOrd="1" presId="urn:microsoft.com/office/officeart/2005/8/layout/vList2"/>
    <dgm:cxn modelId="{949833C7-880F-431F-9337-C36D09FD7E69}" srcId="{8E595FF9-7F13-4589-ADB1-A98CFA417FE8}" destId="{D71F825F-8A65-4BDA-BC7A-08775CC4F943}" srcOrd="2" destOrd="0" parTransId="{340B0917-AE02-47E8-991A-57C2FEF6B492}" sibTransId="{EEA8AB36-2CE6-4B2C-BE03-742C9EF0AE15}"/>
    <dgm:cxn modelId="{BA5B9CD6-AF1A-4D79-8DC3-9ED6964CB5F5}" type="presOf" srcId="{D71F825F-8A65-4BDA-BC7A-08775CC4F943}" destId="{0DFB8EA2-E9F4-4E7D-B5BF-ABC527E44C63}" srcOrd="0" destOrd="2" presId="urn:microsoft.com/office/officeart/2005/8/layout/vList2"/>
    <dgm:cxn modelId="{114F78D7-52EA-4C98-83EA-2E3113FBAE6C}" srcId="{E1A6C867-5640-4890-9BBB-DBBB33C62E0E}" destId="{3B33AAEF-2BF8-4EBB-A3B1-62835B5C81BF}" srcOrd="1" destOrd="0" parTransId="{887C755C-0A39-4BCA-B05A-04B6066CC9B9}" sibTransId="{8A81B1FB-67E6-4DD3-8927-4689A7E10F68}"/>
    <dgm:cxn modelId="{31096CDC-920C-4489-BD01-670DA5CE15D5}" type="presOf" srcId="{704E6F5A-9DD3-4463-B617-DAC4CB1475BA}" destId="{8F3B6D51-6576-4847-95F8-097004C88A78}" srcOrd="0" destOrd="0" presId="urn:microsoft.com/office/officeart/2005/8/layout/vList2"/>
    <dgm:cxn modelId="{98EF93F6-9645-42BA-9EDE-0684263968A6}" srcId="{E1A6C867-5640-4890-9BBB-DBBB33C62E0E}" destId="{8E595FF9-7F13-4589-ADB1-A98CFA417FE8}" srcOrd="0" destOrd="0" parTransId="{B327BC0A-A89C-479E-B8CD-C46EF1DB42D9}" sibTransId="{41D8AE83-6358-42AE-B439-0EFC9D377ED1}"/>
    <dgm:cxn modelId="{9F1AFFF0-E33D-4DC7-B3E7-D911C79A7F1A}" type="presParOf" srcId="{EBF0A97A-EDF1-4C47-8ECB-5F5F6A8E456D}" destId="{E5C9E7A5-AF2E-4D50-8726-C7D64A106B64}" srcOrd="0" destOrd="0" presId="urn:microsoft.com/office/officeart/2005/8/layout/vList2"/>
    <dgm:cxn modelId="{88644A3A-F668-480A-850D-C179F4F6DD3A}" type="presParOf" srcId="{EBF0A97A-EDF1-4C47-8ECB-5F5F6A8E456D}" destId="{0DFB8EA2-E9F4-4E7D-B5BF-ABC527E44C63}" srcOrd="1" destOrd="0" presId="urn:microsoft.com/office/officeart/2005/8/layout/vList2"/>
    <dgm:cxn modelId="{6C8D77FC-A446-430E-A02D-DAFAB5B7BD9F}" type="presParOf" srcId="{EBF0A97A-EDF1-4C47-8ECB-5F5F6A8E456D}" destId="{D2408717-B530-41AC-B5CE-E14FAEC5B062}" srcOrd="2" destOrd="0" presId="urn:microsoft.com/office/officeart/2005/8/layout/vList2"/>
    <dgm:cxn modelId="{91D390D9-0792-4B7E-8561-3CDA6BC8385E}" type="presParOf" srcId="{EBF0A97A-EDF1-4C47-8ECB-5F5F6A8E456D}" destId="{8F3B6D51-6576-4847-95F8-097004C88A78}"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9E7A5-AF2E-4D50-8726-C7D64A106B64}">
      <dsp:nvSpPr>
        <dsp:cNvPr id="0" name=""/>
        <dsp:cNvSpPr/>
      </dsp:nvSpPr>
      <dsp:spPr>
        <a:xfrm>
          <a:off x="0" y="240008"/>
          <a:ext cx="8128000" cy="1216800"/>
        </a:xfrm>
        <a:prstGeom prst="roundRect">
          <a:avLst/>
        </a:prstGeom>
        <a:solidFill>
          <a:schemeClr val="accent1">
            <a:lumMod val="60000"/>
            <a:lumOff val="4000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kumimoji="0" lang="en-US" altLang="en-US" sz="3000" b="1" i="0" u="none" strike="noStrike" kern="1200"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3000" b="1" i="0" u="none" strike="noStrike" kern="1200"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3000" b="1" i="0" u="none" strike="noStrike" kern="1200"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1" i="0" u="none" strike="noStrike" kern="1200"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3000" kern="1200" dirty="0">
            <a:latin typeface="Times New Roman" panose="02020603050405020304" pitchFamily="18" charset="0"/>
            <a:cs typeface="Times New Roman" panose="02020603050405020304" pitchFamily="18" charset="0"/>
          </a:endParaRPr>
        </a:p>
      </dsp:txBody>
      <dsp:txXfrm>
        <a:off x="59399" y="299407"/>
        <a:ext cx="8009202" cy="1098002"/>
      </dsp:txXfrm>
    </dsp:sp>
    <dsp:sp modelId="{0DFB8EA2-E9F4-4E7D-B5BF-ABC527E44C63}">
      <dsp:nvSpPr>
        <dsp:cNvPr id="0" name=""/>
        <dsp:cNvSpPr/>
      </dsp:nvSpPr>
      <dsp:spPr>
        <a:xfrm>
          <a:off x="0" y="1447927"/>
          <a:ext cx="8128000" cy="1446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8100" rIns="213360" bIns="38100" numCol="1" spcCol="1270" anchor="t" anchorCtr="0">
          <a:noAutofit/>
        </a:bodyPr>
        <a:lstStyle/>
        <a:p>
          <a:pPr marL="285750" lvl="1" indent="-285750" algn="l" defTabSz="1333500">
            <a:lnSpc>
              <a:spcPct val="90000"/>
            </a:lnSpc>
            <a:spcBef>
              <a:spcPct val="0"/>
            </a:spcBef>
            <a:spcAft>
              <a:spcPct val="20000"/>
            </a:spcAft>
            <a:buChar char="•"/>
          </a:pPr>
          <a:r>
            <a:rPr lang="vi-VN" altLang="en-US" sz="3000" kern="1200" dirty="0">
              <a:latin typeface="Times New Roman" panose="02020603050405020304" pitchFamily="18" charset="0"/>
              <a:ea typeface="Times New Roman" panose="02020603050405020304" pitchFamily="18" charset="0"/>
              <a:cs typeface="Times New Roman" panose="02020603050405020304" pitchFamily="18" charset="0"/>
            </a:rPr>
            <a:t>SGK, kế hoạch </a:t>
          </a:r>
          <a:r>
            <a:rPr lang="vi-VN" altLang="en-US" sz="3000" kern="1200">
              <a:latin typeface="Times New Roman" panose="02020603050405020304" pitchFamily="18" charset="0"/>
              <a:ea typeface="Times New Roman" panose="02020603050405020304" pitchFamily="18" charset="0"/>
              <a:cs typeface="Times New Roman" panose="02020603050405020304" pitchFamily="18" charset="0"/>
            </a:rPr>
            <a:t>bài dạy</a:t>
          </a:r>
          <a:endParaRPr lang="en-US" sz="3000" kern="1200" dirty="0">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20000"/>
            </a:spcAft>
            <a:buChar char="•"/>
          </a:pPr>
          <a:r>
            <a:rPr lang="en-US" altLang="en-US" sz="3000" kern="1200">
              <a:latin typeface="Times New Roman" panose="02020603050405020304" pitchFamily="18" charset="0"/>
              <a:ea typeface="Times New Roman" panose="02020603050405020304" pitchFamily="18" charset="0"/>
              <a:cs typeface="Times New Roman" panose="02020603050405020304" pitchFamily="18" charset="0"/>
            </a:rPr>
            <a:t>Thước kẻ, phiếu bài tập.</a:t>
          </a:r>
          <a:endParaRPr lang="en-US" sz="3000" kern="1200" dirty="0">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20000"/>
            </a:spcAft>
            <a:buChar char="•"/>
          </a:pPr>
          <a:endParaRPr lang="en-US" sz="3000" kern="1200" dirty="0">
            <a:latin typeface="Times New Roman" panose="02020603050405020304" pitchFamily="18" charset="0"/>
            <a:cs typeface="Times New Roman" panose="02020603050405020304" pitchFamily="18" charset="0"/>
          </a:endParaRPr>
        </a:p>
      </dsp:txBody>
      <dsp:txXfrm>
        <a:off x="0" y="1447927"/>
        <a:ext cx="8128000" cy="1446412"/>
      </dsp:txXfrm>
    </dsp:sp>
    <dsp:sp modelId="{D2408717-B530-41AC-B5CE-E14FAEC5B062}">
      <dsp:nvSpPr>
        <dsp:cNvPr id="0" name=""/>
        <dsp:cNvSpPr/>
      </dsp:nvSpPr>
      <dsp:spPr>
        <a:xfrm>
          <a:off x="0" y="2782996"/>
          <a:ext cx="8128000" cy="1216800"/>
        </a:xfrm>
        <a:prstGeom prst="roundRect">
          <a:avLst/>
        </a:prstGeom>
        <a:solidFill>
          <a:schemeClr val="accent1">
            <a:lumMod val="60000"/>
            <a:lumOff val="4000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0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0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3000" kern="1200" dirty="0">
            <a:latin typeface="Times New Roman" panose="02020603050405020304" pitchFamily="18" charset="0"/>
            <a:cs typeface="Times New Roman" panose="02020603050405020304" pitchFamily="18" charset="0"/>
          </a:endParaRPr>
        </a:p>
      </dsp:txBody>
      <dsp:txXfrm>
        <a:off x="59399" y="2842395"/>
        <a:ext cx="8009202" cy="1098002"/>
      </dsp:txXfrm>
    </dsp:sp>
    <dsp:sp modelId="{8F3B6D51-6576-4847-95F8-097004C88A78}">
      <dsp:nvSpPr>
        <dsp:cNvPr id="0" name=""/>
        <dsp:cNvSpPr/>
      </dsp:nvSpPr>
      <dsp:spPr>
        <a:xfrm>
          <a:off x="0" y="4111139"/>
          <a:ext cx="8128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8100" rIns="213360" bIns="38100" numCol="1" spcCol="1270" anchor="t" anchorCtr="0">
          <a:noAutofit/>
        </a:bodyPr>
        <a:lstStyle/>
        <a:p>
          <a:pPr marL="285750" lvl="1" indent="-285750" algn="l" defTabSz="1333500">
            <a:lnSpc>
              <a:spcPct val="90000"/>
            </a:lnSpc>
            <a:spcBef>
              <a:spcPct val="0"/>
            </a:spcBef>
            <a:spcAft>
              <a:spcPct val="20000"/>
            </a:spcAft>
            <a:buChar char="•"/>
          </a:pPr>
          <a:r>
            <a:rPr lang="vi-VN" sz="3000" kern="1200" dirty="0">
              <a:latin typeface="Times New Roman" panose="02020603050405020304" pitchFamily="18" charset="0"/>
              <a:ea typeface="Times New Roman" panose="02020603050405020304" pitchFamily="18" charset="0"/>
              <a:cs typeface="Times New Roman" panose="02020603050405020304" pitchFamily="18" charset="0"/>
            </a:rPr>
            <a:t>SGK</a:t>
          </a:r>
          <a:r>
            <a:rPr lang="en-US" sz="3000"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000" kern="1200" dirty="0">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20000"/>
            </a:spcAft>
            <a:buChar char="•"/>
          </a:pPr>
          <a:r>
            <a:rPr lang="en-US" sz="3000" kern="1200">
              <a:latin typeface="Times New Roman" panose="02020603050405020304" pitchFamily="18" charset="0"/>
              <a:cs typeface="Times New Roman" panose="02020603050405020304" pitchFamily="18" charset="0"/>
            </a:rPr>
            <a:t>Thước kẻ.</a:t>
          </a:r>
          <a:endParaRPr lang="en-US" sz="3000" kern="1200" dirty="0">
            <a:latin typeface="Times New Roman" panose="02020603050405020304" pitchFamily="18" charset="0"/>
            <a:cs typeface="Times New Roman" panose="02020603050405020304" pitchFamily="18" charset="0"/>
          </a:endParaRPr>
        </a:p>
      </dsp:txBody>
      <dsp:txXfrm>
        <a:off x="0" y="4111139"/>
        <a:ext cx="8128000" cy="1076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C844D-9A29-433D-AEE5-1782E98E71D9}" type="datetimeFigureOut">
              <a:rPr lang="en-US" smtClean="0"/>
              <a:t>5/17/2025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C050B3-AE3E-426E-AE2F-2D9A399CC7E2}" type="slidenum">
              <a:rPr lang="en-US" smtClean="0"/>
              <a:t>‹#›</a:t>
            </a:fld>
            <a:endParaRPr lang="en-US"/>
          </a:p>
        </p:txBody>
      </p:sp>
    </p:spTree>
    <p:extLst>
      <p:ext uri="{BB962C8B-B14F-4D97-AF65-F5344CB8AC3E}">
        <p14:creationId xmlns:p14="http://schemas.microsoft.com/office/powerpoint/2010/main" val="873968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79B6-8E7C-4E90-8C9D-F537DFD708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4351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79B6-8E7C-4E90-8C9D-F537DFD708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6832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79B6-8E7C-4E90-8C9D-F537DFD708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3961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C050B3-AE3E-426E-AE2F-2D9A399CC7E2}" type="slidenum">
              <a:rPr lang="en-US" smtClean="0"/>
              <a:t>6</a:t>
            </a:fld>
            <a:endParaRPr lang="en-US"/>
          </a:p>
        </p:txBody>
      </p:sp>
    </p:spTree>
    <p:extLst>
      <p:ext uri="{BB962C8B-B14F-4D97-AF65-F5344CB8AC3E}">
        <p14:creationId xmlns:p14="http://schemas.microsoft.com/office/powerpoint/2010/main" val="160759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3A4263-93F2-40B2-8F08-56B92F788A4B}"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3110174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3A4263-93F2-40B2-8F08-56B92F788A4B}"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3698500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3A4263-93F2-40B2-8F08-56B92F788A4B}"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953104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42259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47822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6189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3641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70099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2568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0679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8992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3A4263-93F2-40B2-8F08-56B92F788A4B}"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3593856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2437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32722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4009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581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90464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387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76640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1363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5883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3994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3A4263-93F2-40B2-8F08-56B92F788A4B}"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9129762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84386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96833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39949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27726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625677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6833917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5636017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539575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3599294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815855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3A4263-93F2-40B2-8F08-56B92F788A4B}"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15068071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141460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7600099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1239789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6880375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7814077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669575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8205058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6788488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0061810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146686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3A4263-93F2-40B2-8F08-56B92F788A4B}" type="datetimeFigureOut">
              <a:rPr lang="en-US" smtClean="0"/>
              <a:t>5/17/2025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30074639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8352343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5449816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200084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8870644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6322556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6277746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8612913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539666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0320801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440457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3A4263-93F2-40B2-8F08-56B92F788A4B}" type="datetimeFigureOut">
              <a:rPr lang="en-US" smtClean="0"/>
              <a:t>5/17/2025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12673010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8640650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6768468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5304520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0297828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2314707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8341465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1502049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5775766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6403223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4908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A4263-93F2-40B2-8F08-56B92F788A4B}" type="datetimeFigureOut">
              <a:rPr lang="en-US" smtClean="0"/>
              <a:t>5/17/2025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36252074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6602454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1405124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9468809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6044383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7290211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4515257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4964168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0471545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1845072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50351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3A4263-93F2-40B2-8F08-56B92F788A4B}"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42933443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672469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2687110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1402954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41636063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2576492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41471996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6957473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6487124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4934769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480759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3A4263-93F2-40B2-8F08-56B92F788A4B}"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42820371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0881305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1336253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6805022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4733747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7310727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3842035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4887504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7270927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7511923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93239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A4263-93F2-40B2-8F08-56B92F788A4B}" type="datetimeFigureOut">
              <a:rPr lang="en-US" smtClean="0"/>
              <a:t>5/17/2025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9DE16-AF96-4763-B159-52BF76CEC804}" type="slidenum">
              <a:rPr lang="en-US" smtClean="0"/>
              <a:t>‹#›</a:t>
            </a:fld>
            <a:endParaRPr lang="en-US"/>
          </a:p>
        </p:txBody>
      </p:sp>
    </p:spTree>
    <p:extLst>
      <p:ext uri="{BB962C8B-B14F-4D97-AF65-F5344CB8AC3E}">
        <p14:creationId xmlns:p14="http://schemas.microsoft.com/office/powerpoint/2010/main" val="1342794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2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6302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330264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9486630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9113328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0398396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1937458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4753561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EC38DDCE-A2E0-4ED5-91D6-A39DA716103D}" type="datetimeFigureOut">
              <a:rPr lang="en-US" smtClean="0">
                <a:solidFill>
                  <a:prstClr val="black">
                    <a:tint val="75000"/>
                  </a:prstClr>
                </a:solidFill>
              </a:rPr>
              <a:pPr defTabSz="1219170"/>
              <a:t>5/17/2025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87851585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6.xml"/><Relationship Id="rId3" Type="http://schemas.openxmlformats.org/officeDocument/2006/relationships/audio" Target="../media/audio3.wav"/><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23.xml"/><Relationship Id="rId6" Type="http://schemas.microsoft.com/office/2007/relationships/hdphoto" Target="../media/hdphoto1.wdp"/><Relationship Id="rId11" Type="http://schemas.openxmlformats.org/officeDocument/2006/relationships/image" Target="../media/image29.png"/><Relationship Id="rId5" Type="http://schemas.openxmlformats.org/officeDocument/2006/relationships/image" Target="../media/image24.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6.xml"/><Relationship Id="rId3" Type="http://schemas.openxmlformats.org/officeDocument/2006/relationships/audio" Target="../media/audio3.wav"/><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23.xml"/><Relationship Id="rId6" Type="http://schemas.microsoft.com/office/2007/relationships/hdphoto" Target="../media/hdphoto1.wdp"/><Relationship Id="rId11" Type="http://schemas.openxmlformats.org/officeDocument/2006/relationships/image" Target="../media/image29.png"/><Relationship Id="rId5" Type="http://schemas.openxmlformats.org/officeDocument/2006/relationships/image" Target="../media/image24.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3" Type="http://schemas.openxmlformats.org/officeDocument/2006/relationships/hyperlink" Target="https://www.wisc-online.com/assetrepository/viewasset?id=1508" TargetMode="External"/><Relationship Id="rId2" Type="http://schemas.openxmlformats.org/officeDocument/2006/relationships/image" Target="../media/image33.jpeg"/><Relationship Id="rId1" Type="http://schemas.openxmlformats.org/officeDocument/2006/relationships/slideLayout" Target="../slideLayouts/slideLayout95.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41.wmf"/><Relationship Id="rId3" Type="http://schemas.openxmlformats.org/officeDocument/2006/relationships/image" Target="../media/image36.wmf"/><Relationship Id="rId7" Type="http://schemas.openxmlformats.org/officeDocument/2006/relationships/image" Target="../media/image38.wmf"/><Relationship Id="rId12" Type="http://schemas.openxmlformats.org/officeDocument/2006/relationships/oleObject" Target="../embeddings/oleObject6.bin"/><Relationship Id="rId17" Type="http://schemas.openxmlformats.org/officeDocument/2006/relationships/image" Target="../media/image43.wmf"/><Relationship Id="rId2" Type="http://schemas.openxmlformats.org/officeDocument/2006/relationships/oleObject" Target="../embeddings/oleObject1.bin"/><Relationship Id="rId16" Type="http://schemas.openxmlformats.org/officeDocument/2006/relationships/oleObject" Target="../embeddings/oleObject8.bin"/><Relationship Id="rId1" Type="http://schemas.openxmlformats.org/officeDocument/2006/relationships/slideLayout" Target="../slideLayouts/slideLayout95.xml"/><Relationship Id="rId6" Type="http://schemas.openxmlformats.org/officeDocument/2006/relationships/oleObject" Target="../embeddings/oleObject3.bin"/><Relationship Id="rId11" Type="http://schemas.openxmlformats.org/officeDocument/2006/relationships/image" Target="../media/image40.wmf"/><Relationship Id="rId5" Type="http://schemas.openxmlformats.org/officeDocument/2006/relationships/image" Target="../media/image37.wmf"/><Relationship Id="rId15" Type="http://schemas.openxmlformats.org/officeDocument/2006/relationships/image" Target="../media/image42.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39.wmf"/><Relationship Id="rId1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95.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png"/><Relationship Id="rId1" Type="http://schemas.openxmlformats.org/officeDocument/2006/relationships/slideLayout" Target="../slideLayouts/slideLayout95.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95.xml"/></Relationships>
</file>

<file path=ppt/slides/_rels/slide19.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image" Target="../media/image46.wmf"/><Relationship Id="rId7" Type="http://schemas.openxmlformats.org/officeDocument/2006/relationships/oleObject" Target="../embeddings/oleObject11.bin"/><Relationship Id="rId2" Type="http://schemas.openxmlformats.org/officeDocument/2006/relationships/oleObject" Target="../embeddings/oleObject9.bin"/><Relationship Id="rId1" Type="http://schemas.openxmlformats.org/officeDocument/2006/relationships/slideLayout" Target="../slideLayouts/slideLayout95.xml"/><Relationship Id="rId6" Type="http://schemas.openxmlformats.org/officeDocument/2006/relationships/image" Target="../media/image44.emf"/><Relationship Id="rId11" Type="http://schemas.openxmlformats.org/officeDocument/2006/relationships/image" Target="../media/image50.png"/><Relationship Id="rId5" Type="http://schemas.openxmlformats.org/officeDocument/2006/relationships/image" Target="../media/image47.wmf"/><Relationship Id="rId10" Type="http://schemas.openxmlformats.org/officeDocument/2006/relationships/hyperlink" Target="https://www.wisc-online.com/assetrepository/viewasset?id=1508" TargetMode="External"/><Relationship Id="rId4" Type="http://schemas.openxmlformats.org/officeDocument/2006/relationships/oleObject" Target="../embeddings/oleObject10.bin"/><Relationship Id="rId9" Type="http://schemas.openxmlformats.org/officeDocument/2006/relationships/image" Target="../media/image49.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4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53.wmf"/><Relationship Id="rId18" Type="http://schemas.openxmlformats.org/officeDocument/2006/relationships/oleObject" Target="../embeddings/oleObject17.bin"/><Relationship Id="rId3" Type="http://schemas.openxmlformats.org/officeDocument/2006/relationships/image" Target="../media/image51.wmf"/><Relationship Id="rId21" Type="http://schemas.openxmlformats.org/officeDocument/2006/relationships/image" Target="../media/image57.wmf"/><Relationship Id="rId7" Type="http://schemas.openxmlformats.org/officeDocument/2006/relationships/image" Target="../media/image46.wmf"/><Relationship Id="rId12" Type="http://schemas.openxmlformats.org/officeDocument/2006/relationships/oleObject" Target="../embeddings/oleObject14.bin"/><Relationship Id="rId17" Type="http://schemas.openxmlformats.org/officeDocument/2006/relationships/image" Target="../media/image55.wmf"/><Relationship Id="rId2" Type="http://schemas.openxmlformats.org/officeDocument/2006/relationships/oleObject" Target="../embeddings/oleObject12.bin"/><Relationship Id="rId16" Type="http://schemas.openxmlformats.org/officeDocument/2006/relationships/oleObject" Target="../embeddings/oleObject16.bin"/><Relationship Id="rId20" Type="http://schemas.openxmlformats.org/officeDocument/2006/relationships/oleObject" Target="../embeddings/oleObject18.bin"/><Relationship Id="rId1" Type="http://schemas.openxmlformats.org/officeDocument/2006/relationships/slideLayout" Target="../slideLayouts/slideLayout95.xml"/><Relationship Id="rId6" Type="http://schemas.openxmlformats.org/officeDocument/2006/relationships/oleObject" Target="../embeddings/oleObject9.bin"/><Relationship Id="rId11" Type="http://schemas.openxmlformats.org/officeDocument/2006/relationships/image" Target="../media/image48.wmf"/><Relationship Id="rId5" Type="http://schemas.openxmlformats.org/officeDocument/2006/relationships/image" Target="../media/image52.wmf"/><Relationship Id="rId15" Type="http://schemas.openxmlformats.org/officeDocument/2006/relationships/image" Target="../media/image54.wmf"/><Relationship Id="rId10" Type="http://schemas.openxmlformats.org/officeDocument/2006/relationships/oleObject" Target="../embeddings/oleObject11.bin"/><Relationship Id="rId19" Type="http://schemas.openxmlformats.org/officeDocument/2006/relationships/image" Target="../media/image56.wmf"/><Relationship Id="rId4" Type="http://schemas.openxmlformats.org/officeDocument/2006/relationships/oleObject" Target="../embeddings/oleObject13.bin"/><Relationship Id="rId9" Type="http://schemas.openxmlformats.org/officeDocument/2006/relationships/image" Target="../media/image47.wmf"/><Relationship Id="rId14" Type="http://schemas.openxmlformats.org/officeDocument/2006/relationships/oleObject" Target="../embeddings/oleObject15.bin"/><Relationship Id="rId22" Type="http://schemas.openxmlformats.org/officeDocument/2006/relationships/image" Target="../media/image44.emf"/></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1.png"/><Relationship Id="rId1" Type="http://schemas.openxmlformats.org/officeDocument/2006/relationships/slideLayout" Target="../slideLayouts/slideLayout95.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58.wmf"/><Relationship Id="rId7" Type="http://schemas.openxmlformats.org/officeDocument/2006/relationships/image" Target="../media/image60.wmf"/><Relationship Id="rId2" Type="http://schemas.openxmlformats.org/officeDocument/2006/relationships/oleObject" Target="../embeddings/oleObject19.bin"/><Relationship Id="rId1" Type="http://schemas.openxmlformats.org/officeDocument/2006/relationships/slideLayout" Target="../slideLayouts/slideLayout95.xml"/><Relationship Id="rId6" Type="http://schemas.openxmlformats.org/officeDocument/2006/relationships/oleObject" Target="../embeddings/oleObject21.bin"/><Relationship Id="rId5" Type="http://schemas.openxmlformats.org/officeDocument/2006/relationships/image" Target="../media/image59.wmf"/><Relationship Id="rId10" Type="http://schemas.openxmlformats.org/officeDocument/2006/relationships/image" Target="../media/image35.png"/><Relationship Id="rId4" Type="http://schemas.openxmlformats.org/officeDocument/2006/relationships/oleObject" Target="../embeddings/oleObject20.bin"/><Relationship Id="rId9" Type="http://schemas.openxmlformats.org/officeDocument/2006/relationships/image" Target="../media/image61.wmf"/></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9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5.xml.rels><?xml version="1.0" encoding="UTF-8" standalone="yes"?>
<Relationships xmlns="http://schemas.openxmlformats.org/package/2006/relationships"><Relationship Id="rId3" Type="http://schemas.openxmlformats.org/officeDocument/2006/relationships/hyperlink" Target="http://www.allwhitebackground.com/colorful-background-images.html" TargetMode="External"/><Relationship Id="rId2" Type="http://schemas.openxmlformats.org/officeDocument/2006/relationships/image" Target="../media/image62.jpeg"/><Relationship Id="rId1" Type="http://schemas.openxmlformats.org/officeDocument/2006/relationships/slideLayout" Target="../slideLayouts/slideLayout95.xml"/><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95.xml"/></Relationships>
</file>

<file path=ppt/slides/_rels/slide28.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65.wmf"/><Relationship Id="rId7" Type="http://schemas.openxmlformats.org/officeDocument/2006/relationships/image" Target="../media/image67.wmf"/><Relationship Id="rId2" Type="http://schemas.openxmlformats.org/officeDocument/2006/relationships/oleObject" Target="../embeddings/oleObject23.bin"/><Relationship Id="rId1" Type="http://schemas.openxmlformats.org/officeDocument/2006/relationships/slideLayout" Target="../slideLayouts/slideLayout95.xml"/><Relationship Id="rId6" Type="http://schemas.openxmlformats.org/officeDocument/2006/relationships/oleObject" Target="../embeddings/oleObject25.bin"/><Relationship Id="rId5" Type="http://schemas.openxmlformats.org/officeDocument/2006/relationships/image" Target="../media/image66.wmf"/><Relationship Id="rId4" Type="http://schemas.openxmlformats.org/officeDocument/2006/relationships/oleObject" Target="../embeddings/oleObject24.bin"/><Relationship Id="rId9"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hyperlink" Target="http://www.allwhitebackground.com/colorful-background-images.html" TargetMode="External"/><Relationship Id="rId2" Type="http://schemas.openxmlformats.org/officeDocument/2006/relationships/image" Target="../media/image69.jpeg"/><Relationship Id="rId1" Type="http://schemas.openxmlformats.org/officeDocument/2006/relationships/slideLayout" Target="../slideLayouts/slideLayout95.xml"/><Relationship Id="rId5" Type="http://schemas.openxmlformats.org/officeDocument/2006/relationships/image" Target="../media/image35.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hyperlink" Target="https://www.wisc-online.com/assetrepository/viewasset?id=1508" TargetMode="External"/><Relationship Id="rId13" Type="http://schemas.openxmlformats.org/officeDocument/2006/relationships/image" Target="../media/image13.png"/><Relationship Id="rId3" Type="http://schemas.openxmlformats.org/officeDocument/2006/relationships/image" Target="../media/image6.jpeg"/><Relationship Id="rId7" Type="http://schemas.openxmlformats.org/officeDocument/2006/relationships/image" Target="../media/image8.jpeg"/><Relationship Id="rId12"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comments" Target="../comments/comment2.xml"/><Relationship Id="rId1" Type="http://schemas.openxmlformats.org/officeDocument/2006/relationships/slideLayout" Target="../slideLayouts/slideLayout51.xml"/><Relationship Id="rId6" Type="http://schemas.openxmlformats.org/officeDocument/2006/relationships/hyperlink" Target="http://www.allwhitebackground.com/colorful-background-images.html" TargetMode="External"/><Relationship Id="rId11" Type="http://schemas.openxmlformats.org/officeDocument/2006/relationships/image" Target="../media/image11.png"/><Relationship Id="rId5" Type="http://schemas.openxmlformats.org/officeDocument/2006/relationships/image" Target="../media/image7.jpe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hyperlink" Target="https://www.publicdomainpictures.net/en/view-image.php?image=317882&amp;picture=abstract-background" TargetMode="External"/><Relationship Id="rId9" Type="http://schemas.openxmlformats.org/officeDocument/2006/relationships/image" Target="../media/image9.png"/><Relationship Id="rId1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5.png"/><Relationship Id="rId1" Type="http://schemas.openxmlformats.org/officeDocument/2006/relationships/slideLayout" Target="../slideLayouts/slideLayout95.xml"/></Relationships>
</file>

<file path=ppt/slides/_rels/slide3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4.emf"/><Relationship Id="rId1" Type="http://schemas.openxmlformats.org/officeDocument/2006/relationships/slideLayout" Target="../slideLayouts/slideLayout95.xml"/></Relationships>
</file>

<file path=ppt/slides/_rels/slide3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5.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72.wmf"/><Relationship Id="rId7" Type="http://schemas.openxmlformats.org/officeDocument/2006/relationships/image" Target="../media/image74.wmf"/><Relationship Id="rId2" Type="http://schemas.openxmlformats.org/officeDocument/2006/relationships/oleObject" Target="../embeddings/oleObject26.bin"/><Relationship Id="rId1" Type="http://schemas.openxmlformats.org/officeDocument/2006/relationships/slideLayout" Target="../slideLayouts/slideLayout95.xml"/><Relationship Id="rId6" Type="http://schemas.openxmlformats.org/officeDocument/2006/relationships/oleObject" Target="../embeddings/oleObject28.bin"/><Relationship Id="rId5" Type="http://schemas.openxmlformats.org/officeDocument/2006/relationships/image" Target="../media/image73.wmf"/><Relationship Id="rId10" Type="http://schemas.openxmlformats.org/officeDocument/2006/relationships/image" Target="../media/image68.png"/><Relationship Id="rId4" Type="http://schemas.openxmlformats.org/officeDocument/2006/relationships/oleObject" Target="../embeddings/oleObject27.bin"/><Relationship Id="rId9" Type="http://schemas.openxmlformats.org/officeDocument/2006/relationships/image" Target="../media/image75.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81.wmf"/><Relationship Id="rId18" Type="http://schemas.openxmlformats.org/officeDocument/2006/relationships/oleObject" Target="../embeddings/oleObject27.bin"/><Relationship Id="rId3" Type="http://schemas.openxmlformats.org/officeDocument/2006/relationships/image" Target="../media/image76.wmf"/><Relationship Id="rId21" Type="http://schemas.openxmlformats.org/officeDocument/2006/relationships/image" Target="../media/image74.wmf"/><Relationship Id="rId7" Type="http://schemas.openxmlformats.org/officeDocument/2006/relationships/image" Target="../media/image78.wmf"/><Relationship Id="rId12" Type="http://schemas.openxmlformats.org/officeDocument/2006/relationships/oleObject" Target="../embeddings/oleObject35.bin"/><Relationship Id="rId17" Type="http://schemas.openxmlformats.org/officeDocument/2006/relationships/image" Target="../media/image72.wmf"/><Relationship Id="rId25" Type="http://schemas.openxmlformats.org/officeDocument/2006/relationships/image" Target="../media/image83.wmf"/><Relationship Id="rId2" Type="http://schemas.openxmlformats.org/officeDocument/2006/relationships/oleObject" Target="../embeddings/oleObject30.bin"/><Relationship Id="rId16" Type="http://schemas.openxmlformats.org/officeDocument/2006/relationships/oleObject" Target="../embeddings/oleObject26.bin"/><Relationship Id="rId20" Type="http://schemas.openxmlformats.org/officeDocument/2006/relationships/oleObject" Target="../embeddings/oleObject28.bin"/><Relationship Id="rId1" Type="http://schemas.openxmlformats.org/officeDocument/2006/relationships/slideLayout" Target="../slideLayouts/slideLayout95.xml"/><Relationship Id="rId6" Type="http://schemas.openxmlformats.org/officeDocument/2006/relationships/oleObject" Target="../embeddings/oleObject32.bin"/><Relationship Id="rId11" Type="http://schemas.openxmlformats.org/officeDocument/2006/relationships/image" Target="../media/image80.wmf"/><Relationship Id="rId24" Type="http://schemas.openxmlformats.org/officeDocument/2006/relationships/oleObject" Target="../embeddings/oleObject37.bin"/><Relationship Id="rId5" Type="http://schemas.openxmlformats.org/officeDocument/2006/relationships/image" Target="../media/image77.wmf"/><Relationship Id="rId15" Type="http://schemas.openxmlformats.org/officeDocument/2006/relationships/image" Target="../media/image82.wmf"/><Relationship Id="rId23" Type="http://schemas.openxmlformats.org/officeDocument/2006/relationships/image" Target="../media/image75.wmf"/><Relationship Id="rId10" Type="http://schemas.openxmlformats.org/officeDocument/2006/relationships/oleObject" Target="../embeddings/oleObject34.bin"/><Relationship Id="rId19" Type="http://schemas.openxmlformats.org/officeDocument/2006/relationships/image" Target="../media/image73.wmf"/><Relationship Id="rId4" Type="http://schemas.openxmlformats.org/officeDocument/2006/relationships/oleObject" Target="../embeddings/oleObject31.bin"/><Relationship Id="rId9" Type="http://schemas.openxmlformats.org/officeDocument/2006/relationships/image" Target="../media/image79.wmf"/><Relationship Id="rId14" Type="http://schemas.openxmlformats.org/officeDocument/2006/relationships/oleObject" Target="../embeddings/oleObject36.bin"/><Relationship Id="rId22" Type="http://schemas.openxmlformats.org/officeDocument/2006/relationships/oleObject" Target="../embeddings/oleObject29.bin"/></Relationships>
</file>

<file path=ppt/slides/_rels/slide36.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95.xml"/></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88.wmf"/><Relationship Id="rId13" Type="http://schemas.openxmlformats.org/officeDocument/2006/relationships/oleObject" Target="../embeddings/oleObject43.bin"/><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90.wmf"/><Relationship Id="rId2" Type="http://schemas.openxmlformats.org/officeDocument/2006/relationships/image" Target="../media/image85.png"/><Relationship Id="rId16" Type="http://schemas.openxmlformats.org/officeDocument/2006/relationships/image" Target="../media/image92.wmf"/><Relationship Id="rId1" Type="http://schemas.openxmlformats.org/officeDocument/2006/relationships/slideLayout" Target="../slideLayouts/slideLayout7.xml"/><Relationship Id="rId6" Type="http://schemas.openxmlformats.org/officeDocument/2006/relationships/image" Target="../media/image87.wmf"/><Relationship Id="rId11" Type="http://schemas.openxmlformats.org/officeDocument/2006/relationships/oleObject" Target="../embeddings/oleObject42.bin"/><Relationship Id="rId5" Type="http://schemas.openxmlformats.org/officeDocument/2006/relationships/oleObject" Target="../embeddings/oleObject39.bin"/><Relationship Id="rId15" Type="http://schemas.openxmlformats.org/officeDocument/2006/relationships/oleObject" Target="../embeddings/oleObject44.bin"/><Relationship Id="rId10" Type="http://schemas.openxmlformats.org/officeDocument/2006/relationships/image" Target="../media/image89.wmf"/><Relationship Id="rId4" Type="http://schemas.openxmlformats.org/officeDocument/2006/relationships/image" Target="../media/image86.wmf"/><Relationship Id="rId9" Type="http://schemas.openxmlformats.org/officeDocument/2006/relationships/oleObject" Target="../embeddings/oleObject41.bin"/><Relationship Id="rId14" Type="http://schemas.openxmlformats.org/officeDocument/2006/relationships/image" Target="../media/image91.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22.gif"/><Relationship Id="rId3" Type="http://schemas.openxmlformats.org/officeDocument/2006/relationships/slideLayout" Target="../slideLayouts/slideLayout13.xml"/><Relationship Id="rId7" Type="http://schemas.openxmlformats.org/officeDocument/2006/relationships/slide" Target="slide8.xml"/><Relationship Id="rId12" Type="http://schemas.openxmlformats.org/officeDocument/2006/relationships/image" Target="../media/image21.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7.xml"/><Relationship Id="rId11" Type="http://schemas.openxmlformats.org/officeDocument/2006/relationships/image" Target="../media/image20.gif"/><Relationship Id="rId5" Type="http://schemas.openxmlformats.org/officeDocument/2006/relationships/image" Target="../media/image19.png"/><Relationship Id="rId15" Type="http://schemas.openxmlformats.org/officeDocument/2006/relationships/slide" Target="slide12.xml"/><Relationship Id="rId10" Type="http://schemas.openxmlformats.org/officeDocument/2006/relationships/slide" Target="slide11.xml"/><Relationship Id="rId4" Type="http://schemas.openxmlformats.org/officeDocument/2006/relationships/notesSlide" Target="../notesSlides/notesSlide4.xml"/><Relationship Id="rId9" Type="http://schemas.openxmlformats.org/officeDocument/2006/relationships/slide" Target="slide10.xml"/><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9.png"/><Relationship Id="rId3" Type="http://schemas.openxmlformats.org/officeDocument/2006/relationships/audio" Target="../media/audio2.wav"/><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23.xml"/><Relationship Id="rId6" Type="http://schemas.microsoft.com/office/2007/relationships/hdphoto" Target="../media/hdphoto1.wdp"/><Relationship Id="rId11" Type="http://schemas.openxmlformats.org/officeDocument/2006/relationships/image" Target="../media/image27.png"/><Relationship Id="rId5" Type="http://schemas.openxmlformats.org/officeDocument/2006/relationships/image" Target="../media/image24.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26.png"/><Relationship Id="rId14" Type="http://schemas.openxmlformats.org/officeDocument/2006/relationships/slide" Target="slide6.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0.png"/><Relationship Id="rId3" Type="http://schemas.openxmlformats.org/officeDocument/2006/relationships/audio" Target="../media/audio3.wav"/><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23.xml"/><Relationship Id="rId6" Type="http://schemas.microsoft.com/office/2007/relationships/hdphoto" Target="../media/hdphoto1.wdp"/><Relationship Id="rId11" Type="http://schemas.openxmlformats.org/officeDocument/2006/relationships/image" Target="../media/image29.png"/><Relationship Id="rId5" Type="http://schemas.openxmlformats.org/officeDocument/2006/relationships/image" Target="../media/image24.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26.png"/><Relationship Id="rId14" Type="http://schemas.openxmlformats.org/officeDocument/2006/relationships/slide" Target="slide6.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9.png"/><Relationship Id="rId3" Type="http://schemas.openxmlformats.org/officeDocument/2006/relationships/audio" Target="../media/audio2.wav"/><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23.xml"/><Relationship Id="rId6" Type="http://schemas.microsoft.com/office/2007/relationships/hdphoto" Target="../media/hdphoto1.wdp"/><Relationship Id="rId11" Type="http://schemas.openxmlformats.org/officeDocument/2006/relationships/image" Target="../media/image27.png"/><Relationship Id="rId5" Type="http://schemas.openxmlformats.org/officeDocument/2006/relationships/image" Target="../media/image24.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26.png"/><Relationship Id="rId1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ỗ dành sẵn cho Nội dung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1528377-7ACF-46B8-9189-905EFCEFA86C}"/>
              </a:ext>
            </a:extLst>
          </p:cNvPr>
          <p:cNvPicPr>
            <a:picLocks noChangeAspect="1"/>
          </p:cNvPicPr>
          <p:nvPr/>
        </p:nvPicPr>
        <p:blipFill rotWithShape="1">
          <a:blip r:embed="rId2">
            <a:extLst>
              <a:ext uri="{28A0092B-C50C-407E-A947-70E740481C1C}">
                <a14:useLocalDpi xmlns:a14="http://schemas.microsoft.com/office/drawing/2010/main" val="0"/>
              </a:ext>
            </a:extLst>
          </a:blip>
          <a:srcRect l="7294"/>
          <a:stretch/>
        </p:blipFill>
        <p:spPr>
          <a:xfrm>
            <a:off x="1" y="10"/>
            <a:ext cx="12191999" cy="6857991"/>
          </a:xfrm>
          <a:prstGeom prst="rect">
            <a:avLst/>
          </a:prstGeom>
        </p:spPr>
      </p:pic>
      <p:sp>
        <p:nvSpPr>
          <p:cNvPr id="8" name="Hộp Văn bản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BD37E8A-D45A-4AF4-AA02-27891D5290CA}"/>
              </a:ext>
            </a:extLst>
          </p:cNvPr>
          <p:cNvSpPr txBox="1"/>
          <p:nvPr/>
        </p:nvSpPr>
        <p:spPr>
          <a:xfrm>
            <a:off x="-1" y="956790"/>
            <a:ext cx="12185905" cy="646331"/>
          </a:xfrm>
          <a:prstGeom prst="rect">
            <a:avLst/>
          </a:prstGeom>
          <a:noFill/>
        </p:spPr>
        <p:txBody>
          <a:bodyPr wrap="square" rtlCol="0">
            <a:spAutoFit/>
          </a:bodyPr>
          <a:lstStyle/>
          <a:p>
            <a:pPr defTabSz="914377">
              <a:spcAft>
                <a:spcPts val="600"/>
              </a:spcAft>
            </a:pPr>
            <a:r>
              <a:rPr lang="en-US" sz="3600" b="1" dirty="0">
                <a:solidFill>
                  <a:srgbClr val="002060"/>
                </a:solidFill>
                <a:latin typeface="Times New Roman" panose="02020603050405020304" pitchFamily="18" charset="0"/>
                <a:cs typeface="Times New Roman" panose="02020603050405020304" pitchFamily="18" charset="0"/>
              </a:rPr>
              <a:t>TRƯỜNG TRUNG HỌC CƠ SỞ ………………</a:t>
            </a:r>
          </a:p>
        </p:txBody>
      </p:sp>
      <p:sp>
        <p:nvSpPr>
          <p:cNvPr id="10" name="Hộp Văn bản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C2202BE-FB57-4E81-83EF-0EA40E864761}"/>
              </a:ext>
            </a:extLst>
          </p:cNvPr>
          <p:cNvSpPr txBox="1"/>
          <p:nvPr/>
        </p:nvSpPr>
        <p:spPr>
          <a:xfrm>
            <a:off x="-3046" y="2616881"/>
            <a:ext cx="12185905" cy="1015663"/>
          </a:xfrm>
          <a:prstGeom prst="rect">
            <a:avLst/>
          </a:prstGeom>
          <a:noFill/>
        </p:spPr>
        <p:txBody>
          <a:bodyPr wrap="square" rtlCol="0">
            <a:spAutoFit/>
          </a:bodyPr>
          <a:lstStyle/>
          <a:p>
            <a:pPr algn="ctr" defTabSz="914377">
              <a:spcAft>
                <a:spcPts val="600"/>
              </a:spcAft>
            </a:pPr>
            <a:r>
              <a:rPr lang="en-US" sz="6000" b="1" dirty="0">
                <a:solidFill>
                  <a:srgbClr val="FF0000"/>
                </a:solidFill>
                <a:latin typeface="Times New Roman" panose="02020603050405020304" pitchFamily="18" charset="0"/>
                <a:cs typeface="Times New Roman" panose="02020603050405020304" pitchFamily="18" charset="0"/>
              </a:rPr>
              <a:t>MÔN TOÁN LỚP 8 (CÁNH DIỀU )</a:t>
            </a:r>
          </a:p>
        </p:txBody>
      </p:sp>
      <p:sp>
        <p:nvSpPr>
          <p:cNvPr id="11" name="Hộp Văn bản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2B28935-FE08-4EA8-AA06-C7169869F84A}"/>
              </a:ext>
            </a:extLst>
          </p:cNvPr>
          <p:cNvSpPr txBox="1"/>
          <p:nvPr/>
        </p:nvSpPr>
        <p:spPr>
          <a:xfrm>
            <a:off x="3050" y="6150104"/>
            <a:ext cx="12179809" cy="707886"/>
          </a:xfrm>
          <a:prstGeom prst="rect">
            <a:avLst/>
          </a:prstGeom>
          <a:noFill/>
        </p:spPr>
        <p:txBody>
          <a:bodyPr wrap="square" rtlCol="0">
            <a:spAutoFit/>
          </a:bodyPr>
          <a:lstStyle/>
          <a:p>
            <a:pPr algn="ctr" defTabSz="914377">
              <a:spcAft>
                <a:spcPts val="600"/>
              </a:spcAft>
            </a:pPr>
            <a:r>
              <a:rPr lang="en-US" sz="4000" b="1" dirty="0">
                <a:solidFill>
                  <a:srgbClr val="002060"/>
                </a:solidFill>
                <a:latin typeface="Times New Roman" panose="02020603050405020304" pitchFamily="18" charset="0"/>
                <a:cs typeface="Times New Roman" panose="02020603050405020304" pitchFamily="18" charset="0"/>
              </a:rPr>
              <a:t>NĂM HỌC: 2023 - 2024</a:t>
            </a:r>
          </a:p>
        </p:txBody>
      </p:sp>
      <p:sp>
        <p:nvSpPr>
          <p:cNvPr id="12" name="Hộp Văn bản 1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39C44B3-5CCE-402B-9E16-576A3ABE7C3E}"/>
              </a:ext>
            </a:extLst>
          </p:cNvPr>
          <p:cNvSpPr txBox="1"/>
          <p:nvPr/>
        </p:nvSpPr>
        <p:spPr>
          <a:xfrm>
            <a:off x="-3047" y="297220"/>
            <a:ext cx="12188952" cy="707886"/>
          </a:xfrm>
          <a:prstGeom prst="rect">
            <a:avLst/>
          </a:prstGeom>
          <a:noFill/>
        </p:spPr>
        <p:txBody>
          <a:bodyPr wrap="square" rtlCol="0">
            <a:spAutoFit/>
          </a:bodyPr>
          <a:lstStyle/>
          <a:p>
            <a:pPr defTabSz="914377"/>
            <a:r>
              <a:rPr lang="en-US" sz="4000" b="1" dirty="0">
                <a:solidFill>
                  <a:srgbClr val="002060"/>
                </a:solidFill>
                <a:latin typeface="Times New Roman" panose="02020603050405020304" pitchFamily="18" charset="0"/>
                <a:cs typeface="Times New Roman" panose="02020603050405020304" pitchFamily="18" charset="0"/>
              </a:rPr>
              <a:t>PHÒNG GIÁO DỤC VÀ ĐÀO TẠO ………….</a:t>
            </a:r>
          </a:p>
        </p:txBody>
      </p:sp>
    </p:spTree>
    <p:extLst>
      <p:ext uri="{BB962C8B-B14F-4D97-AF65-F5344CB8AC3E}">
        <p14:creationId xmlns:p14="http://schemas.microsoft.com/office/powerpoint/2010/main" val="3741625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PL20U25GSXzBJYl68kk8uQGfFKzs7yb1M4KJWUiLk6ZEvGF+qCIPSnY57AbBFCvTW$15.2023.9$9+K4lPs7H94VUqPe2XwIsfPRnrXQE//QTEXxb8/8N4CNc6FpgZahzpTjFhMzSA7T/nHJa11DE8Ng2TP3iAmRczFlmslSuUNOgUeb6yRvs0="/>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descr="OPL20U25GSXzBJYl68kk8uQGfFKzs7yb1M4KJWUiLk6ZEvGF+qCIPSnY57AbBFCvTW$15.2023.9$9+K4lPs7H94VUqPe2XwIsfPRnrXQE//QTEXxb8/8N4CNc6FpgZahzpTjFhMzSA7T/nHJa11DE8Ng2TP3iAmRczFlmslSuUNOgUeb6yRvs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descr="OPL20U25GSXzBJYl68kk8uQGfFKzs7yb1M4KJWUiLk6ZEvGF+qCIPSnY57AbBFCvTW$15.2023.9$9+K4lPs7H94VUqPe2XwIsfPRnrXQE//QTEXxb8/8N4CNc6FpgZahzpTjFhMzSA7T/nHJa11DE8Ng2TP3iAmRczFlmslSuUNOgUeb6yRvs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descr="OPL20U25GSXzBJYl68kk8uQGfFKzs7yb1M4KJWUiLk6ZEvGF+qCIPSnY57AbBFCvTW$15.2023.9$9+K4lPs7H94VUqPe2XwIsfPRnrXQE//QTEXxb8/8N4CNc6FpgZahzpTjFhMzSA7T/nHJa11DE8Ng2TP3iAmRczFlmslSuUNOgUeb6yRvs0="/>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b="1">
                <a:solidFill>
                  <a:srgbClr val="0000FF"/>
                </a:solidFill>
                <a:latin typeface="Times New Roman" panose="02020603050405020304" pitchFamily="18" charset="0"/>
                <a:cs typeface="Times New Roman" panose="02020603050405020304" pitchFamily="18" charset="0"/>
              </a:rPr>
              <a:t>Câu 4: </a:t>
            </a:r>
            <a:r>
              <a:rPr lang="en-US" sz="3200">
                <a:solidFill>
                  <a:srgbClr val="0000FF"/>
                </a:solidFill>
                <a:latin typeface="Times New Roman" panose="02020603050405020304" pitchFamily="18" charset="0"/>
                <a:cs typeface="Times New Roman" panose="02020603050405020304" pitchFamily="18" charset="0"/>
              </a:rPr>
              <a:t>Kết quả của phép tính 3x</a:t>
            </a:r>
            <a:r>
              <a:rPr lang="en-US" sz="3200" baseline="30000">
                <a:solidFill>
                  <a:srgbClr val="0000FF"/>
                </a:solidFill>
                <a:latin typeface="Times New Roman" panose="02020603050405020304" pitchFamily="18" charset="0"/>
                <a:cs typeface="Times New Roman" panose="02020603050405020304" pitchFamily="18" charset="0"/>
              </a:rPr>
              <a:t>2</a:t>
            </a:r>
            <a:r>
              <a:rPr lang="en-US" sz="3200">
                <a:solidFill>
                  <a:srgbClr val="0000FF"/>
                </a:solidFill>
                <a:latin typeface="Times New Roman" panose="02020603050405020304" pitchFamily="18" charset="0"/>
                <a:cs typeface="Times New Roman" panose="02020603050405020304" pitchFamily="18" charset="0"/>
              </a:rPr>
              <a:t> . 2x</a:t>
            </a:r>
            <a:r>
              <a:rPr lang="en-US" sz="3200" baseline="30000">
                <a:solidFill>
                  <a:srgbClr val="0000FF"/>
                </a:solidFill>
                <a:latin typeface="Times New Roman" panose="02020603050405020304" pitchFamily="18" charset="0"/>
                <a:cs typeface="Times New Roman" panose="02020603050405020304" pitchFamily="18" charset="0"/>
              </a:rPr>
              <a:t>3</a:t>
            </a:r>
            <a:r>
              <a:rPr lang="en-US" sz="3200">
                <a:solidFill>
                  <a:srgbClr val="0000FF"/>
                </a:solidFill>
                <a:latin typeface="Times New Roman" panose="02020603050405020304" pitchFamily="18" charset="0"/>
                <a:cs typeface="Times New Roman" panose="02020603050405020304" pitchFamily="18" charset="0"/>
              </a:rPr>
              <a:t> là:</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26" name="Rectangle 25" descr="OPL20U25GSXzBJYl68kk8uQGfFKzs7yb1M4KJWUiLk6ZEvGF+qCIPSnY57AbBFCvTW$15.2023.9$9+K4lPs7H94VUqPe2XwIsfPRnrXQE//QTEXxb8/8N4CNc6FpgZahzpTjFhMzSA7T/nHJa11DE8Ng2TP3iAmRczFlmslSuUNOgUeb6yRvs0="/>
          <p:cNvSpPr/>
          <p:nvPr/>
        </p:nvSpPr>
        <p:spPr>
          <a:xfrm>
            <a:off x="977014" y="281994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B</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5x</a:t>
            </a:r>
            <a:r>
              <a:rPr lang="en-US" sz="3200" baseline="30000">
                <a:solidFill>
                  <a:srgbClr val="0000FF"/>
                </a:solidFill>
                <a:latin typeface="Times New Roman" panose="02020603050405020304" pitchFamily="18" charset="0"/>
                <a:cs typeface="Times New Roman" panose="02020603050405020304" pitchFamily="18" charset="0"/>
              </a:rPr>
              <a:t>5</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0" name="Cloud 39" descr="OPL20U25GSXzBJYl68kk8uQGfFKzs7yb1M4KJWUiLk6ZEvGF+qCIPSnY57AbBFCvTW$15.2023.9$9+K4lPs7H94VUqPe2XwIsfPRnrXQE//QTEXxb8/8N4CNc6FpgZahzpTjFhMzSA7T/nHJa11DE8Ng2TP3iAmRczFlmslSuUNOgUeb6yRvs0="/>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descr="OPL20U25GSXzBJYl68kk8uQGfFKzs7yb1M4KJWUiLk6ZEvGF+qCIPSnY57AbBFCvTW$15.2023.9$9+K4lPs7H94VUqPe2XwIsfPRnrXQE//QTEXxb8/8N4CNc6FpgZahzpTjFhMzSA7T/nHJa11DE8Ng2TP3iAmRczFlmslSuUNOgUeb6yRvs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descr="OPL20U25GSXzBJYl68kk8uQGfFKzs7yb1M4KJWUiLk6ZEvGF+qCIPSnY57AbBFCvTW$15.2023.9$9+K4lPs7H94VUqPe2XwIsfPRnrXQE//QTEXxb8/8N4CNc6FpgZahzpTjFhMzSA7T/nHJa11DE8Ng2TP3iAmRczFlmslSuUNOgUeb6yRvs0="/>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C</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6x</a:t>
            </a:r>
            <a:r>
              <a:rPr lang="en-US" sz="3200" baseline="30000" dirty="0">
                <a:solidFill>
                  <a:srgbClr val="0000FF"/>
                </a:solidFill>
                <a:latin typeface="Times New Roman" panose="02020603050405020304" pitchFamily="18" charset="0"/>
                <a:cs typeface="Times New Roman" panose="02020603050405020304" pitchFamily="18" charset="0"/>
              </a:rPr>
              <a:t>6</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3" name="Rectangle 42" descr="OPL20U25GSXzBJYl68kk8uQGfFKzs7yb1M4KJWUiLk6ZEvGF+qCIPSnY57AbBFCvTW$15.2023.9$9+K4lPs7H94VUqPe2XwIsfPRnrXQE//QTEXxb8/8N4CNc6FpgZahzpTjFhMzSA7T/nHJa11DE8Ng2TP3iAmRczFlmslSuUNOgUeb6yRvs0="/>
          <p:cNvSpPr/>
          <p:nvPr/>
        </p:nvSpPr>
        <p:spPr>
          <a:xfrm>
            <a:off x="977014"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A</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6x</a:t>
            </a:r>
            <a:r>
              <a:rPr kumimoji="0" lang="en-US" sz="3200" b="0" i="0" u="none" strike="noStrike" kern="1200" cap="none" spc="0" normalizeH="0" baseline="30000" noProof="0">
                <a:ln>
                  <a:noFill/>
                </a:ln>
                <a:solidFill>
                  <a:srgbClr val="0000FF"/>
                </a:solidFill>
                <a:effectLst/>
                <a:uLnTx/>
                <a:uFillTx/>
                <a:latin typeface="Times New Roman" panose="02020603050405020304" pitchFamily="18" charset="0"/>
                <a:cs typeface="Times New Roman" panose="02020603050405020304" pitchFamily="18" charset="0"/>
              </a:rPr>
              <a:t>5</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4" name="Rectangle 43" descr="OPL20U25GSXzBJYl68kk8uQGfFKzs7yb1M4KJWUiLk6ZEvGF+qCIPSnY57AbBFCvTW$15.2023.9$9+K4lPs7H94VUqPe2XwIsfPRnrXQE//QTEXxb8/8N4CNc6FpgZahzpTjFhMzSA7T/nHJa11DE8Ng2TP3iAmRczFlmslSuUNOgUeb6yRvs0="/>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D</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5x</a:t>
            </a:r>
            <a:r>
              <a:rPr kumimoji="0" lang="en-US" sz="3200" b="0" i="0" u="none" strike="noStrike" kern="1200" cap="none" spc="0" normalizeH="0" baseline="30000" noProof="0">
                <a:ln>
                  <a:noFill/>
                </a:ln>
                <a:solidFill>
                  <a:srgbClr val="0000FF"/>
                </a:solidFill>
                <a:effectLst/>
                <a:uLnTx/>
                <a:uFillTx/>
                <a:latin typeface="Times New Roman" panose="02020603050405020304" pitchFamily="18" charset="0"/>
                <a:cs typeface="Times New Roman" panose="02020603050405020304" pitchFamily="18" charset="0"/>
              </a:rPr>
              <a:t>6</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78090" y="2845423"/>
            <a:ext cx="805722" cy="708059"/>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79276" y="2017129"/>
            <a:ext cx="804536" cy="64362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04821" y="2026493"/>
            <a:ext cx="732592" cy="643793"/>
          </a:xfrm>
          <a:prstGeom prst="rect">
            <a:avLst/>
          </a:prstGeom>
        </p:spPr>
      </p:pic>
      <p:sp>
        <p:nvSpPr>
          <p:cNvPr id="18" name="Cloud 17">
            <a:hlinkClick r:id="rId13"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17" name="Rectangle 16"/>
          <p:cNvSpPr/>
          <p:nvPr/>
        </p:nvSpPr>
        <p:spPr>
          <a:xfrm>
            <a:off x="10361978" y="6521986"/>
            <a:ext cx="1830022" cy="336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7110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PL20U25GSXzBJYl68kk8uQGfFKzs7yb1M4KJWUiLk6ZEvGF+qCIPSnY57AbBFCvTW$15.2023.9$9+K4lPs7H94VUqPe2XwIsfPRnrXQE//QTEXxb8/8N4CNc6FpgZahzpTjFhMzSA7T/nHJa11DE8Ng2TP3iAmRczFlmslSuUNOgUeb6yRvs0="/>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descr="OPL20U25GSXzBJYl68kk8uQGfFKzs7yb1M4KJWUiLk6ZEvGF+qCIPSnY57AbBFCvTW$15.2023.9$9+K4lPs7H94VUqPe2XwIsfPRnrXQE//QTEXxb8/8N4CNc6FpgZahzpTjFhMzSA7T/nHJa11DE8Ng2TP3iAmRczFlmslSuUNOgUeb6yRvs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descr="OPL20U25GSXzBJYl68kk8uQGfFKzs7yb1M4KJWUiLk6ZEvGF+qCIPSnY57AbBFCvTW$15.2023.9$9+K4lPs7H94VUqPe2XwIsfPRnrXQE//QTEXxb8/8N4CNc6FpgZahzpTjFhMzSA7T/nHJa11DE8Ng2TP3iAmRczFlmslSuUNOgUeb6yRvs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descr="OPL20U25GSXzBJYl68kk8uQGfFKzs7yb1M4KJWUiLk6ZEvGF+qCIPSnY57AbBFCvTW$15.2023.9$9+K4lPs7H94VUqPe2XwIsfPRnrXQE//QTEXxb8/8N4CNc6FpgZahzpTjFhMzSA7T/nHJa11DE8Ng2TP3iAmRczFlmslSuUNOgUeb6yRvs0="/>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b="1">
                <a:solidFill>
                  <a:srgbClr val="0000FF"/>
                </a:solidFill>
                <a:latin typeface="Times New Roman" panose="02020603050405020304" pitchFamily="18" charset="0"/>
                <a:cs typeface="Times New Roman" panose="02020603050405020304" pitchFamily="18" charset="0"/>
              </a:rPr>
              <a:t>Câu 5: </a:t>
            </a:r>
            <a:r>
              <a:rPr lang="en-US" sz="3200">
                <a:solidFill>
                  <a:srgbClr val="0000FF"/>
                </a:solidFill>
                <a:latin typeface="Times New Roman" panose="02020603050405020304" pitchFamily="18" charset="0"/>
                <a:cs typeface="Times New Roman" panose="02020603050405020304" pitchFamily="18" charset="0"/>
              </a:rPr>
              <a:t>Kết quả của phép tính x(2x + 3) là:</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26" name="Rectangle 25" descr="OPL20U25GSXzBJYl68kk8uQGfFKzs7yb1M4KJWUiLk6ZEvGF+qCIPSnY57AbBFCvTW$15.2023.9$9+K4lPs7H94VUqPe2XwIsfPRnrXQE//QTEXxb8/8N4CNc6FpgZahzpTjFhMzSA7T/nHJa11DE8Ng2TP3iAmRczFlmslSuUNOgUeb6yRvs0="/>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A. </a:t>
            </a:r>
            <a:r>
              <a:rPr lang="en-US" sz="3200">
                <a:solidFill>
                  <a:srgbClr val="0000FF"/>
                </a:solidFill>
                <a:latin typeface="Times New Roman" panose="02020603050405020304" pitchFamily="18" charset="0"/>
                <a:cs typeface="Times New Roman" panose="02020603050405020304" pitchFamily="18" charset="0"/>
              </a:rPr>
              <a:t>2x</a:t>
            </a:r>
            <a:r>
              <a:rPr lang="en-US" sz="3200" baseline="30000">
                <a:solidFill>
                  <a:srgbClr val="0000FF"/>
                </a:solidFill>
                <a:latin typeface="Times New Roman" panose="02020603050405020304" pitchFamily="18" charset="0"/>
                <a:cs typeface="Times New Roman" panose="02020603050405020304" pitchFamily="18" charset="0"/>
              </a:rPr>
              <a:t>2</a:t>
            </a:r>
            <a:r>
              <a:rPr lang="en-US" sz="3200">
                <a:solidFill>
                  <a:srgbClr val="0000FF"/>
                </a:solidFill>
                <a:latin typeface="Times New Roman" panose="02020603050405020304" pitchFamily="18" charset="0"/>
                <a:cs typeface="Times New Roman" panose="02020603050405020304" pitchFamily="18" charset="0"/>
              </a:rPr>
              <a:t> + 3</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0" name="Cloud 39" descr="OPL20U25GSXzBJYl68kk8uQGfFKzs7yb1M4KJWUiLk6ZEvGF+qCIPSnY57AbBFCvTW$15.2023.9$9+K4lPs7H94VUqPe2XwIsfPRnrXQE//QTEXxb8/8N4CNc6FpgZahzpTjFhMzSA7T/nHJa11DE8Ng2TP3iAmRczFlmslSuUNOgUeb6yRvs0="/>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descr="OPL20U25GSXzBJYl68kk8uQGfFKzs7yb1M4KJWUiLk6ZEvGF+qCIPSnY57AbBFCvTW$15.2023.9$9+K4lPs7H94VUqPe2XwIsfPRnrXQE//QTEXxb8/8N4CNc6FpgZahzpTjFhMzSA7T/nHJa11DE8Ng2TP3iAmRczFlmslSuUNOgUeb6yRvs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descr="OPL20U25GSXzBJYl68kk8uQGfFKzs7yb1M4KJWUiLk6ZEvGF+qCIPSnY57AbBFCvTW$15.2023.9$9+K4lPs7H94VUqPe2XwIsfPRnrXQE//QTEXxb8/8N4CNc6FpgZahzpTjFhMzSA7T/nHJa11DE8Ng2TP3iAmRczFlmslSuUNOgUeb6yRvs0="/>
          <p:cNvSpPr/>
          <p:nvPr/>
        </p:nvSpPr>
        <p:spPr>
          <a:xfrm>
            <a:off x="6250931" y="289393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D</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2x</a:t>
            </a:r>
            <a:r>
              <a:rPr kumimoji="0" lang="en-US" sz="3200" b="0" i="0" u="none" strike="noStrike" kern="1200" cap="none" spc="0" normalizeH="0" noProof="0">
                <a:ln>
                  <a:noFill/>
                </a:ln>
                <a:solidFill>
                  <a:srgbClr val="0000FF"/>
                </a:solidFill>
                <a:effectLst/>
                <a:uLnTx/>
                <a:uFillTx/>
                <a:latin typeface="Times New Roman" panose="02020603050405020304" pitchFamily="18" charset="0"/>
                <a:cs typeface="Times New Roman" panose="02020603050405020304" pitchFamily="18" charset="0"/>
              </a:rPr>
              <a:t> + 3x</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3" name="Rectangle 42" descr="OPL20U25GSXzBJYl68kk8uQGfFKzs7yb1M4KJWUiLk6ZEvGF+qCIPSnY57AbBFCvTW$15.2023.9$9+K4lPs7H94VUqPe2XwIsfPRnrXQE//QTEXxb8/8N4CNc6FpgZahzpTjFhMzSA7T/nHJa11DE8Ng2TP3iAmRczFlmslSuUNOgUeb6yRvs0="/>
          <p:cNvSpPr/>
          <p:nvPr/>
        </p:nvSpPr>
        <p:spPr>
          <a:xfrm>
            <a:off x="6250931" y="199686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rgbClr val="0000FF"/>
                </a:solidFill>
                <a:latin typeface="Times New Roman" panose="02020603050405020304" pitchFamily="18" charset="0"/>
                <a:cs typeface="Times New Roman" panose="02020603050405020304" pitchFamily="18" charset="0"/>
              </a:rPr>
              <a:t> C</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2x</a:t>
            </a:r>
            <a:r>
              <a:rPr kumimoji="0" lang="en-US" sz="3200" b="0" i="0" u="none" strike="noStrike" kern="1200" cap="none" spc="0" normalizeH="0" baseline="30000" noProof="0">
                <a:ln>
                  <a:noFill/>
                </a:ln>
                <a:solidFill>
                  <a:srgbClr val="0000FF"/>
                </a:solidFill>
                <a:effectLst/>
                <a:uLnTx/>
                <a:uFillTx/>
                <a:latin typeface="Times New Roman" panose="02020603050405020304" pitchFamily="18" charset="0"/>
                <a:cs typeface="Times New Roman" panose="02020603050405020304" pitchFamily="18" charset="0"/>
              </a:rPr>
              <a:t>2</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+ 3x</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4" name="Rectangle 43" descr="OPL20U25GSXzBJYl68kk8uQGfFKzs7yb1M4KJWUiLk6ZEvGF+qCIPSnY57AbBFCvTW$15.2023.9$9+K4lPs7H94VUqPe2XwIsfPRnrXQE//QTEXxb8/8N4CNc6FpgZahzpTjFhMzSA7T/nHJa11DE8Ng2TP3iAmRczFlmslSuUNOgUeb6yRvs0="/>
          <p:cNvSpPr/>
          <p:nvPr/>
        </p:nvSpPr>
        <p:spPr>
          <a:xfrm>
            <a:off x="1110220" y="286906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B</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2 + 3x</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53193" y="2060460"/>
            <a:ext cx="804536" cy="64362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2276" y="2909833"/>
            <a:ext cx="804742" cy="707197"/>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77011" y="2918768"/>
            <a:ext cx="732592" cy="643793"/>
          </a:xfrm>
          <a:prstGeom prst="rect">
            <a:avLst/>
          </a:prstGeom>
        </p:spPr>
      </p:pic>
      <p:sp>
        <p:nvSpPr>
          <p:cNvPr id="18" name="Cloud 17">
            <a:hlinkClick r:id="rId13"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17" name="Rectangle 16"/>
          <p:cNvSpPr/>
          <p:nvPr/>
        </p:nvSpPr>
        <p:spPr>
          <a:xfrm>
            <a:off x="10361978" y="6521986"/>
            <a:ext cx="1830022" cy="336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622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OPL20U25GSXzBJYl68kk8uQGfFKzs7yb1M4KJWUiLk6ZEvGF+qCIPSnY57AbBFCvTW$15.2023.9$9+K4lPs7H94VUqPe2XwIsfPRnrXQE//QTEXxb8/8N4CNc6FpgZahzpTjFhMzSA7T/nHJa11DE8Ng2TP3iAmRczFlmslSuUNOgUeb6yRvs0="/>
          <p:cNvGrpSpPr/>
          <p:nvPr/>
        </p:nvGrpSpPr>
        <p:grpSpPr>
          <a:xfrm>
            <a:off x="0" y="0"/>
            <a:ext cx="12192000" cy="6858000"/>
            <a:chOff x="0" y="0"/>
            <a:chExt cx="12192000" cy="685800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274"/>
            <a:stretch/>
          </p:blipFill>
          <p:spPr>
            <a:xfrm>
              <a:off x="0" y="0"/>
              <a:ext cx="12192000" cy="6858000"/>
            </a:xfrm>
            <a:prstGeom prst="rect">
              <a:avLst/>
            </a:prstGeom>
          </p:spPr>
        </p:pic>
      </p:grpSp>
      <p:sp>
        <p:nvSpPr>
          <p:cNvPr id="5" name="Rectangl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E6B765C-E492-4D9D-B326-A1DF01AF5D4B}"/>
              </a:ext>
            </a:extLst>
          </p:cNvPr>
          <p:cNvSpPr/>
          <p:nvPr/>
        </p:nvSpPr>
        <p:spPr>
          <a:xfrm>
            <a:off x="1406470" y="1915807"/>
            <a:ext cx="7820923" cy="1354217"/>
          </a:xfrm>
          <a:prstGeom prst="rect">
            <a:avLst/>
          </a:prstGeom>
          <a:noFill/>
        </p:spPr>
        <p:txBody>
          <a:bodyPr wrap="none" lIns="121920" tIns="60960" rIns="121920" bIns="60960">
            <a:spAutoFit/>
          </a:bodyPr>
          <a:lstStyle/>
          <a:p>
            <a:pPr algn="ctr"/>
            <a:r>
              <a:rPr lang="en-US" sz="4000" b="1">
                <a:solidFill>
                  <a:srgbClr val="0000FF"/>
                </a:solidFill>
                <a:latin typeface="Times New Roman" panose="02020603050405020304" pitchFamily="18" charset="0"/>
                <a:cs typeface="Times New Roman" panose="02020603050405020304" pitchFamily="18" charset="0"/>
              </a:rPr>
              <a:t>CÁC PHÉP TÍNH VỚI ĐA THỨC</a:t>
            </a:r>
          </a:p>
          <a:p>
            <a:pPr algn="ctr"/>
            <a:r>
              <a:rPr lang="en-US" sz="4000" b="1">
                <a:solidFill>
                  <a:srgbClr val="0000FF"/>
                </a:solidFill>
                <a:latin typeface="Times New Roman" panose="02020603050405020304" pitchFamily="18" charset="0"/>
                <a:cs typeface="Times New Roman" panose="02020603050405020304" pitchFamily="18" charset="0"/>
              </a:rPr>
              <a:t> NHIỀU BIẾN</a:t>
            </a:r>
            <a:endParaRPr lang="en-US" sz="4000" b="1" dirty="0">
              <a:ln w="22225">
                <a:solidFill>
                  <a:schemeClr val="accent2"/>
                </a:solidFill>
                <a:prstDash val="solid"/>
              </a:ln>
              <a:solidFill>
                <a:srgbClr val="0000FF"/>
              </a:solidFill>
              <a:latin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0C864D8-94FF-41B2-991B-05EF775C1920}"/>
              </a:ext>
            </a:extLst>
          </p:cNvPr>
          <p:cNvSpPr/>
          <p:nvPr/>
        </p:nvSpPr>
        <p:spPr>
          <a:xfrm>
            <a:off x="183241" y="759924"/>
            <a:ext cx="1955023" cy="861774"/>
          </a:xfrm>
          <a:prstGeom prst="rect">
            <a:avLst/>
          </a:prstGeom>
          <a:noFill/>
        </p:spPr>
        <p:txBody>
          <a:bodyPr wrap="none" lIns="121920" tIns="60960" rIns="121920" bIns="60960">
            <a:spAutoFit/>
          </a:bodyPr>
          <a:lstStyle/>
          <a:p>
            <a:pPr algn="ctr"/>
            <a:r>
              <a:rPr lang="en-US" sz="4800" b="1">
                <a:ln w="9525">
                  <a:solidFill>
                    <a:schemeClr val="bg1"/>
                  </a:solidFill>
                  <a:prstDash val="solid"/>
                </a:ln>
                <a:solidFill>
                  <a:srgbClr val="00206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BÀI 2.</a:t>
            </a:r>
            <a:endParaRPr lang="en-US" sz="4800" b="1" dirty="0">
              <a:ln w="9525">
                <a:solidFill>
                  <a:schemeClr val="bg1"/>
                </a:solidFill>
                <a:prstDash val="solid"/>
              </a:ln>
              <a:solidFill>
                <a:srgbClr val="00206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9" name="Hình chữ nhật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373F0C2-A895-4718-B076-FA6AE686B6F1}"/>
              </a:ext>
            </a:extLst>
          </p:cNvPr>
          <p:cNvSpPr/>
          <p:nvPr/>
        </p:nvSpPr>
        <p:spPr>
          <a:xfrm>
            <a:off x="2773374" y="4140682"/>
            <a:ext cx="2345835"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en-US" sz="5400" b="1"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Tiết</a:t>
            </a:r>
            <a:r>
              <a:rPr lang="en-US" sz="54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3)</a:t>
            </a:r>
            <a:endParaRPr lang="vi-VN"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82015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26" presetClass="entr" presetSubtype="0" fill="hold" grpId="1"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80">
                                          <p:stCondLst>
                                            <p:cond delay="0"/>
                                          </p:stCondLst>
                                        </p:cTn>
                                        <p:tgtEl>
                                          <p:spTgt spid="9"/>
                                        </p:tgtEl>
                                      </p:cBhvr>
                                    </p:animEffect>
                                    <p:anim calcmode="lin" valueType="num">
                                      <p:cBhvr>
                                        <p:cTn id="1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1" dur="26">
                                          <p:stCondLst>
                                            <p:cond delay="650"/>
                                          </p:stCondLst>
                                        </p:cTn>
                                        <p:tgtEl>
                                          <p:spTgt spid="9"/>
                                        </p:tgtEl>
                                      </p:cBhvr>
                                      <p:to x="100000" y="60000"/>
                                    </p:animScale>
                                    <p:animScale>
                                      <p:cBhvr>
                                        <p:cTn id="22" dur="166" decel="50000">
                                          <p:stCondLst>
                                            <p:cond delay="676"/>
                                          </p:stCondLst>
                                        </p:cTn>
                                        <p:tgtEl>
                                          <p:spTgt spid="9"/>
                                        </p:tgtEl>
                                      </p:cBhvr>
                                      <p:to x="100000" y="100000"/>
                                    </p:animScale>
                                    <p:animScale>
                                      <p:cBhvr>
                                        <p:cTn id="23" dur="26">
                                          <p:stCondLst>
                                            <p:cond delay="1312"/>
                                          </p:stCondLst>
                                        </p:cTn>
                                        <p:tgtEl>
                                          <p:spTgt spid="9"/>
                                        </p:tgtEl>
                                      </p:cBhvr>
                                      <p:to x="100000" y="80000"/>
                                    </p:animScale>
                                    <p:animScale>
                                      <p:cBhvr>
                                        <p:cTn id="24" dur="166" decel="50000">
                                          <p:stCondLst>
                                            <p:cond delay="1338"/>
                                          </p:stCondLst>
                                        </p:cTn>
                                        <p:tgtEl>
                                          <p:spTgt spid="9"/>
                                        </p:tgtEl>
                                      </p:cBhvr>
                                      <p:to x="100000" y="100000"/>
                                    </p:animScale>
                                    <p:animScale>
                                      <p:cBhvr>
                                        <p:cTn id="25" dur="26">
                                          <p:stCondLst>
                                            <p:cond delay="1642"/>
                                          </p:stCondLst>
                                        </p:cTn>
                                        <p:tgtEl>
                                          <p:spTgt spid="9"/>
                                        </p:tgtEl>
                                      </p:cBhvr>
                                      <p:to x="100000" y="90000"/>
                                    </p:animScale>
                                    <p:animScale>
                                      <p:cBhvr>
                                        <p:cTn id="26" dur="166" decel="50000">
                                          <p:stCondLst>
                                            <p:cond delay="1668"/>
                                          </p:stCondLst>
                                        </p:cTn>
                                        <p:tgtEl>
                                          <p:spTgt spid="9"/>
                                        </p:tgtEl>
                                      </p:cBhvr>
                                      <p:to x="100000" y="100000"/>
                                    </p:animScale>
                                    <p:animScale>
                                      <p:cBhvr>
                                        <p:cTn id="27" dur="26">
                                          <p:stCondLst>
                                            <p:cond delay="1808"/>
                                          </p:stCondLst>
                                        </p:cTn>
                                        <p:tgtEl>
                                          <p:spTgt spid="9"/>
                                        </p:tgtEl>
                                      </p:cBhvr>
                                      <p:to x="100000" y="95000"/>
                                    </p:animScale>
                                    <p:animScale>
                                      <p:cBhvr>
                                        <p:cTn id="28" dur="166" decel="50000">
                                          <p:stCondLst>
                                            <p:cond delay="1834"/>
                                          </p:stCondLst>
                                        </p:cTn>
                                        <p:tgtEl>
                                          <p:spTgt spid="9"/>
                                        </p:tgtEl>
                                      </p:cBhvr>
                                      <p:to x="100000" y="100000"/>
                                    </p:animScale>
                                  </p:childTnLst>
                                </p:cTn>
                              </p:par>
                            </p:childTnLst>
                          </p:cTn>
                        </p:par>
                        <p:par>
                          <p:cTn id="29" fill="hold">
                            <p:stCondLst>
                              <p:cond delay="3000"/>
                            </p:stCondLst>
                            <p:childTnLst>
                              <p:par>
                                <p:cTn id="30" presetID="26" presetClass="emph" presetSubtype="0" fill="hold" grpId="0" nodeType="afterEffect">
                                  <p:stCondLst>
                                    <p:cond delay="0"/>
                                  </p:stCondLst>
                                  <p:childTnLst>
                                    <p:animEffect transition="out" filter="fade">
                                      <p:cBhvr>
                                        <p:cTn id="31" dur="1750" tmFilter="0, 0; .2, .5; .8, .5; 1, 0"/>
                                        <p:tgtEl>
                                          <p:spTgt spid="9"/>
                                        </p:tgtEl>
                                      </p:cBhvr>
                                    </p:animEffect>
                                    <p:animScale>
                                      <p:cBhvr>
                                        <p:cTn id="32" dur="87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968828" y="1328057"/>
            <a:ext cx="4316473"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5285301" y="2403851"/>
            <a:ext cx="6237515" cy="830997"/>
          </a:xfrm>
          <a:prstGeom prst="rect">
            <a:avLst/>
          </a:prstGeom>
          <a:noFill/>
        </p:spPr>
        <p:txBody>
          <a:bodyPr wrap="square">
            <a:spAutoFit/>
          </a:bodyPr>
          <a:lstStyle/>
          <a:p>
            <a:pPr defTabSz="1219170"/>
            <a:r>
              <a:rPr lang="en-US" sz="4800" b="1" dirty="0" err="1">
                <a:solidFill>
                  <a:srgbClr val="FF0000"/>
                </a:solidFill>
                <a:latin typeface="Times New Roman" panose="02020603050405020304" pitchFamily="18" charset="0"/>
                <a:ea typeface="Calibri" panose="020F0502020204030204" pitchFamily="34" charset="0"/>
              </a:rPr>
              <a:t>Hình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thành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kiến</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thức</a:t>
            </a:r>
            <a:endParaRPr lang="en-US" sz="4800" dirty="0">
              <a:solidFill>
                <a:prstClr val="black"/>
              </a:solidFill>
              <a:latin typeface="Calibri"/>
            </a:endParaRPr>
          </a:p>
        </p:txBody>
      </p:sp>
      <p:pic>
        <p:nvPicPr>
          <p:cNvPr id="4" name="Hình ảnh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431" y="3565732"/>
            <a:ext cx="2915653" cy="2915653"/>
          </a:xfrm>
          <a:prstGeom prst="rect">
            <a:avLst/>
          </a:prstGeom>
        </p:spPr>
      </p:pic>
      <p:sp>
        <p:nvSpPr>
          <p:cNvPr id="6" name="Google Shape;157;p2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49CE1D0-6956-4876-8361-E0F1378BD373}"/>
              </a:ext>
            </a:extLst>
          </p:cNvPr>
          <p:cNvSpPr/>
          <p:nvPr/>
        </p:nvSpPr>
        <p:spPr>
          <a:xfrm>
            <a:off x="5285302" y="927673"/>
            <a:ext cx="1417580" cy="80076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a:p>
        </p:txBody>
      </p:sp>
      <p:sp>
        <p:nvSpPr>
          <p:cNvPr id="7" name="Google Shape;163;p2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EF570CD-1298-405C-894A-213B5893CEEA}"/>
              </a:ext>
            </a:extLst>
          </p:cNvPr>
          <p:cNvSpPr/>
          <p:nvPr/>
        </p:nvSpPr>
        <p:spPr>
          <a:xfrm>
            <a:off x="6662646" y="606224"/>
            <a:ext cx="696695" cy="39359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a:p>
        </p:txBody>
      </p:sp>
      <p:sp>
        <p:nvSpPr>
          <p:cNvPr id="8" name="Google Shape;157;p2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3F07BD9-D0A3-45DF-92E3-95CBDA06D588}"/>
              </a:ext>
            </a:extLst>
          </p:cNvPr>
          <p:cNvSpPr/>
          <p:nvPr/>
        </p:nvSpPr>
        <p:spPr>
          <a:xfrm>
            <a:off x="7548391" y="1152805"/>
            <a:ext cx="1711335" cy="913343"/>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a:p>
        </p:txBody>
      </p:sp>
    </p:spTree>
    <p:extLst>
      <p:ext uri="{BB962C8B-B14F-4D97-AF65-F5344CB8AC3E}">
        <p14:creationId xmlns:p14="http://schemas.microsoft.com/office/powerpoint/2010/main" val="20172461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15.2023.9$9+K4lPs7H94VUqPe2XwIsfPRnrXQE//QTEXxb8/8N4CNc6FpgZahzpTjFhMzSA7T/nHJa11DE8Ng2TP3iAmRczFlmslSuUNOgUeb6yRvs0="/>
          <p:cNvSpPr/>
          <p:nvPr/>
        </p:nvSpPr>
        <p:spPr>
          <a:xfrm>
            <a:off x="119424" y="1212489"/>
            <a:ext cx="3746538" cy="580672"/>
          </a:xfrm>
          <a:prstGeom prst="rect">
            <a:avLst/>
          </a:prstGeom>
        </p:spPr>
        <p:txBody>
          <a:bodyPr wrap="none">
            <a:spAutoFit/>
          </a:bodyPr>
          <a:lstStyle/>
          <a:p>
            <a:pPr algn="just">
              <a:lnSpc>
                <a:spcPct val="115000"/>
              </a:lnSpc>
              <a:spcBef>
                <a:spcPts val="300"/>
              </a:spcBef>
              <a:spcAft>
                <a:spcPts val="300"/>
              </a:spcAft>
            </a:pP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2" descr="OPL20U25GSXzBJYl68kk8uQGfFKzs7yb1M4KJWUiLk6ZEvGF+qCIPSnY57AbBFCvTW$15.2023.9$9+K4lPs7H94VUqPe2XwIsfPRnrXQE//QTEXxb8/8N4CNc6FpgZahzpTjFhMzSA7T/nHJa11DE8Ng2TP3iAmRczFlmslSuUNOgUeb6yRvs0="/>
          <p:cNvSpPr>
            <a:spLocks noChangeArrowheads="1"/>
          </p:cNvSpPr>
          <p:nvPr/>
        </p:nvSpPr>
        <p:spPr bwMode="auto">
          <a:xfrm>
            <a:off x="780970" y="1923465"/>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solidFill>
                <a:srgbClr val="0000FF"/>
              </a:solidFill>
              <a:latin typeface="Times New Roman" panose="02020603050405020304" pitchFamily="18" charset="0"/>
              <a:cs typeface="Times New Roman" panose="02020603050405020304" pitchFamily="18" charset="0"/>
            </a:endParaRPr>
          </a:p>
        </p:txBody>
      </p:sp>
      <p:sp>
        <p:nvSpPr>
          <p:cNvPr id="5" name="Rectangle 4" descr="OPL20U25GSXzBJYl68kk8uQGfFKzs7yb1M4KJWUiLk6ZEvGF+qCIPSnY57AbBFCvTW$15.2023.9$9+K4lPs7H94VUqPe2XwIsfPRnrXQE//QTEXxb8/8N4CNc6FpgZahzpTjFhMzSA7T/nHJa11DE8Ng2TP3iAmRczFlmslSuUNOgUeb6yRvs0="/>
          <p:cNvSpPr/>
          <p:nvPr/>
        </p:nvSpPr>
        <p:spPr>
          <a:xfrm>
            <a:off x="538907" y="3839898"/>
            <a:ext cx="10453227" cy="1323439"/>
          </a:xfrm>
          <a:prstGeom prst="rect">
            <a:avLst/>
          </a:prstGeom>
        </p:spPr>
        <p:txBody>
          <a:bodyPr wrap="square">
            <a:spAutoFit/>
          </a:bodyPr>
          <a:lstStyle/>
          <a:p>
            <a:pPr algn="ctr"/>
            <a:r>
              <a:rPr lang="vi-VN" sz="3000" b="1" u="sng" dirty="0">
                <a:latin typeface="Times New Roman" panose="02020603050405020304" pitchFamily="18" charset="0"/>
                <a:cs typeface="Times New Roman" panose="02020603050405020304" pitchFamily="18" charset="0"/>
              </a:rPr>
              <a:t>Lời giải:</a:t>
            </a:r>
            <a:endParaRPr lang="en-US" sz="3000" b="1" u="sng" dirty="0">
              <a:latin typeface="Times New Roman" panose="02020603050405020304" pitchFamily="18" charset="0"/>
              <a:cs typeface="Times New Roman" panose="02020603050405020304" pitchFamily="18" charset="0"/>
            </a:endParaRPr>
          </a:p>
          <a:p>
            <a:pPr algn="ctr"/>
            <a:endParaRPr lang="vi-VN" sz="3000" u="sng" baseline="-25000" dirty="0">
              <a:latin typeface="Times New Roman" panose="02020603050405020304" pitchFamily="18" charset="0"/>
              <a:cs typeface="Times New Roman" panose="02020603050405020304" pitchFamily="18" charset="0"/>
            </a:endParaRPr>
          </a:p>
          <a:p>
            <a:pPr algn="just"/>
            <a:r>
              <a:rPr lang="vi-VN" sz="3000" dirty="0">
                <a:latin typeface="Times New Roman" panose="02020603050405020304" pitchFamily="18" charset="0"/>
                <a:cs typeface="Times New Roman" panose="02020603050405020304" pitchFamily="18" charset="0"/>
              </a:rPr>
              <a:t>a) 3x</a:t>
            </a:r>
            <a:r>
              <a:rPr lang="vi-VN" sz="3000" baseline="30000" dirty="0">
                <a:latin typeface="Times New Roman" panose="02020603050405020304" pitchFamily="18" charset="0"/>
                <a:cs typeface="Times New Roman" panose="02020603050405020304" pitchFamily="18" charset="0"/>
              </a:rPr>
              <a:t>2</a:t>
            </a:r>
            <a:r>
              <a:rPr lang="vi-VN" sz="3000" dirty="0">
                <a:latin typeface="Times New Roman" panose="02020603050405020304" pitchFamily="18" charset="0"/>
                <a:cs typeface="Times New Roman" panose="02020603050405020304" pitchFamily="18" charset="0"/>
              </a:rPr>
              <a:t> . 8x</a:t>
            </a:r>
            <a:r>
              <a:rPr lang="vi-VN" sz="3000" baseline="30000" dirty="0">
                <a:latin typeface="Times New Roman" panose="02020603050405020304" pitchFamily="18" charset="0"/>
                <a:cs typeface="Times New Roman" panose="02020603050405020304" pitchFamily="18" charset="0"/>
              </a:rPr>
              <a:t>4</a:t>
            </a:r>
            <a:r>
              <a:rPr lang="vi-VN" sz="3000" dirty="0">
                <a:latin typeface="Times New Roman" panose="02020603050405020304" pitchFamily="18" charset="0"/>
                <a:cs typeface="Times New Roman" panose="02020603050405020304" pitchFamily="18" charset="0"/>
              </a:rPr>
              <a:t> = (3 . 8) (x</a:t>
            </a:r>
            <a:r>
              <a:rPr lang="vi-VN" sz="3000" baseline="30000" dirty="0">
                <a:latin typeface="Times New Roman" panose="02020603050405020304" pitchFamily="18" charset="0"/>
                <a:cs typeface="Times New Roman" panose="02020603050405020304" pitchFamily="18" charset="0"/>
              </a:rPr>
              <a:t>2</a:t>
            </a:r>
            <a:r>
              <a:rPr lang="vi-VN" sz="3000" dirty="0">
                <a:latin typeface="Times New Roman" panose="02020603050405020304" pitchFamily="18" charset="0"/>
                <a:cs typeface="Times New Roman" panose="02020603050405020304" pitchFamily="18" charset="0"/>
              </a:rPr>
              <a:t> . x</a:t>
            </a:r>
            <a:r>
              <a:rPr lang="vi-VN" sz="3000" baseline="30000" dirty="0">
                <a:latin typeface="Times New Roman" panose="02020603050405020304" pitchFamily="18" charset="0"/>
                <a:cs typeface="Times New Roman" panose="02020603050405020304" pitchFamily="18" charset="0"/>
              </a:rPr>
              <a:t>4</a:t>
            </a:r>
            <a:r>
              <a:rPr lang="vi-VN" sz="3000" dirty="0">
                <a:latin typeface="Times New Roman" panose="02020603050405020304" pitchFamily="18" charset="0"/>
                <a:cs typeface="Times New Roman" panose="02020603050405020304" pitchFamily="18" charset="0"/>
              </a:rPr>
              <a:t>) = 24x</a:t>
            </a:r>
            <a:r>
              <a:rPr lang="vi-VN" sz="3000" baseline="30000" dirty="0">
                <a:latin typeface="Times New Roman" panose="02020603050405020304" pitchFamily="18" charset="0"/>
                <a:cs typeface="Times New Roman" panose="02020603050405020304" pitchFamily="18" charset="0"/>
              </a:rPr>
              <a:t>6</a:t>
            </a:r>
            <a:endParaRPr lang="vi-VN" sz="3000" dirty="0">
              <a:latin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E6B765C-E492-4D9D-B326-A1DF01AF5D4B}"/>
              </a:ext>
            </a:extLst>
          </p:cNvPr>
          <p:cNvSpPr/>
          <p:nvPr/>
        </p:nvSpPr>
        <p:spPr>
          <a:xfrm>
            <a:off x="119424" y="8168"/>
            <a:ext cx="9682755" cy="584775"/>
          </a:xfrm>
          <a:prstGeom prst="rect">
            <a:avLst/>
          </a:prstGeom>
          <a:noFill/>
        </p:spPr>
        <p:txBody>
          <a:bodyPr wrap="square" lIns="121920" tIns="60960" rIns="121920" bIns="60960">
            <a:spAutoFit/>
          </a:bodyPr>
          <a:lstStyle/>
          <a:p>
            <a:pPr algn="ctr"/>
            <a:r>
              <a:rPr lang="en-US" sz="3000" b="1" dirty="0">
                <a:solidFill>
                  <a:srgbClr val="FF0000"/>
                </a:solidFill>
                <a:latin typeface="Times New Roman" panose="02020603050405020304" pitchFamily="18" charset="0"/>
                <a:cs typeface="Times New Roman" panose="02020603050405020304" pitchFamily="18" charset="0"/>
              </a:rPr>
              <a:t>BÀI 2: CÁC PHÉP TÍNH VỚI ĐA THỨC NHIỀU BIẾN</a:t>
            </a:r>
            <a:endParaRPr lang="en-US" sz="30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pic>
        <p:nvPicPr>
          <p:cNvPr id="8" name="Picture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EA75D7F-8BEB-403A-A7C2-DC62D23C83A4}"/>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6012" r="14448" b="2"/>
          <a:stretch/>
        </p:blipFill>
        <p:spPr>
          <a:xfrm>
            <a:off x="7655826" y="1063697"/>
            <a:ext cx="1682168" cy="2470613"/>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9" name="Picture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53B174F-EE32-44C0-AEBD-2414C6D6BB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819"/>
          <a:stretch/>
        </p:blipFill>
        <p:spPr>
          <a:xfrm>
            <a:off x="6648626" y="1261928"/>
            <a:ext cx="2014400" cy="2014400"/>
          </a:xfrm>
          <a:prstGeom prst="rect">
            <a:avLst/>
          </a:prstGeom>
        </p:spPr>
      </p:pic>
      <p:sp>
        <p:nvSpPr>
          <p:cNvPr id="10" name="Rectangle 9" descr="OPL20U25GSXzBJYl68kk8uQGfFKzs7yb1M4KJWUiLk6ZEvGF+qCIPSnY57AbBFCvTW$15.2023.9$9+K4lPs7H94VUqPe2XwIsfPRnrXQE//QTEXxb8/8N4CNc6FpgZahzpTjFhMzSA7T/nHJa11DE8Ng2TP3iAmRczFlmslSuUNOgUeb6yRvs0="/>
          <p:cNvSpPr/>
          <p:nvPr/>
        </p:nvSpPr>
        <p:spPr>
          <a:xfrm>
            <a:off x="538029" y="2546357"/>
            <a:ext cx="6886822" cy="1151982"/>
          </a:xfrm>
          <a:prstGeom prst="rect">
            <a:avLst/>
          </a:prstGeom>
        </p:spPr>
        <p:txBody>
          <a:bodyPr wrap="none">
            <a:spAutoFit/>
          </a:bodyPr>
          <a:lstStyle/>
          <a:p>
            <a:pPr>
              <a:lnSpc>
                <a:spcPct val="120000"/>
              </a:lnSpc>
            </a:pPr>
            <a:r>
              <a:rPr lang="vi-VN" sz="3000" dirty="0">
                <a:latin typeface="Times New Roman" panose="02020603050405020304" pitchFamily="18" charset="0"/>
                <a:cs typeface="Times New Roman" panose="02020603050405020304" pitchFamily="18" charset="0"/>
              </a:rPr>
              <a:t>a) Tính tích: 3x</a:t>
            </a:r>
            <a:r>
              <a:rPr lang="vi-VN" sz="3000" baseline="30000" dirty="0">
                <a:latin typeface="Times New Roman" panose="02020603050405020304" pitchFamily="18" charset="0"/>
                <a:cs typeface="Times New Roman" panose="02020603050405020304" pitchFamily="18" charset="0"/>
              </a:rPr>
              <a:t>2</a:t>
            </a:r>
            <a:r>
              <a:rPr lang="vi-VN" sz="3000" dirty="0">
                <a:latin typeface="Times New Roman" panose="02020603050405020304" pitchFamily="18" charset="0"/>
                <a:cs typeface="Times New Roman" panose="02020603050405020304" pitchFamily="18" charset="0"/>
              </a:rPr>
              <a:t> . 8x</a:t>
            </a:r>
            <a:r>
              <a:rPr lang="vi-VN" sz="3000" baseline="30000" dirty="0">
                <a:latin typeface="Times New Roman" panose="02020603050405020304" pitchFamily="18" charset="0"/>
                <a:cs typeface="Times New Roman" panose="02020603050405020304" pitchFamily="18" charset="0"/>
              </a:rPr>
              <a:t>4</a:t>
            </a:r>
            <a:endParaRPr lang="vi-VN" sz="3000" dirty="0">
              <a:latin typeface="Times New Roman" panose="02020603050405020304" pitchFamily="18" charset="0"/>
              <a:cs typeface="Times New Roman" panose="02020603050405020304" pitchFamily="18" charset="0"/>
            </a:endParaRPr>
          </a:p>
          <a:p>
            <a:pPr>
              <a:lnSpc>
                <a:spcPct val="120000"/>
              </a:lnSpc>
            </a:pPr>
            <a:r>
              <a:rPr lang="vi-VN" sz="3000" dirty="0">
                <a:latin typeface="Times New Roman" panose="02020603050405020304" pitchFamily="18" charset="0"/>
                <a:cs typeface="Times New Roman" panose="02020603050405020304" pitchFamily="18" charset="0"/>
              </a:rPr>
              <a:t>b) Nêu quy tắc nhân hai đơn thức một biến.</a:t>
            </a:r>
          </a:p>
        </p:txBody>
      </p:sp>
      <p:sp>
        <p:nvSpPr>
          <p:cNvPr id="12" name="Rectangle 1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A37680E-11C5-7FB0-F799-DE33464E6C7D}"/>
              </a:ext>
            </a:extLst>
          </p:cNvPr>
          <p:cNvSpPr/>
          <p:nvPr/>
        </p:nvSpPr>
        <p:spPr>
          <a:xfrm>
            <a:off x="2103620" y="5242131"/>
            <a:ext cx="9301779" cy="1477328"/>
          </a:xfrm>
          <a:prstGeom prst="rect">
            <a:avLst/>
          </a:prstGeom>
        </p:spPr>
        <p:txBody>
          <a:bodyPr wrap="square">
            <a:spAutoFit/>
          </a:bodyPr>
          <a:lstStyle/>
          <a:p>
            <a:pPr algn="just"/>
            <a:r>
              <a:rPr lang="vi-VN" sz="3000" dirty="0">
                <a:latin typeface="Times New Roman" panose="02020603050405020304" pitchFamily="18" charset="0"/>
                <a:cs typeface="Times New Roman" panose="02020603050405020304" pitchFamily="18" charset="0"/>
              </a:rPr>
              <a:t>b) Muốn nhân hai đơn thức một biến ta làm như sau:</a:t>
            </a:r>
          </a:p>
          <a:p>
            <a:pPr algn="just"/>
            <a:r>
              <a:rPr lang="vi-VN" sz="3000" dirty="0">
                <a:latin typeface="Times New Roman" panose="02020603050405020304" pitchFamily="18" charset="0"/>
                <a:cs typeface="Times New Roman" panose="02020603050405020304" pitchFamily="18" charset="0"/>
              </a:rPr>
              <a:t>• Nhân các hệ số với nhau và nhân các phần biến với nhau;</a:t>
            </a:r>
          </a:p>
          <a:p>
            <a:pPr algn="just"/>
            <a:r>
              <a:rPr lang="vi-VN" sz="3000" dirty="0">
                <a:latin typeface="Times New Roman" panose="02020603050405020304" pitchFamily="18" charset="0"/>
                <a:cs typeface="Times New Roman" panose="02020603050405020304" pitchFamily="18" charset="0"/>
              </a:rPr>
              <a:t>• Thu gọn đơn thức nhận được ở tích.</a:t>
            </a:r>
            <a:endParaRPr lang="vi-VN" sz="3000" b="0" i="0" dirty="0">
              <a:effectLst/>
              <a:latin typeface="Times New Roman" panose="02020603050405020304" pitchFamily="18" charset="0"/>
              <a:cs typeface="Times New Roman" panose="02020603050405020304" pitchFamily="18" charset="0"/>
            </a:endParaRPr>
          </a:p>
        </p:txBody>
      </p:sp>
      <p:sp>
        <p:nvSpPr>
          <p:cNvPr id="13" name="Rectangle 1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B833CF1-F535-0E20-2693-5A8AAF6071A3}"/>
              </a:ext>
            </a:extLst>
          </p:cNvPr>
          <p:cNvSpPr/>
          <p:nvPr/>
        </p:nvSpPr>
        <p:spPr>
          <a:xfrm>
            <a:off x="0" y="672709"/>
            <a:ext cx="6666569" cy="548099"/>
          </a:xfrm>
          <a:prstGeom prst="rect">
            <a:avLst/>
          </a:prstGeom>
        </p:spPr>
        <p:txBody>
          <a:bodyPr wrap="none">
            <a:spAutoFit/>
          </a:bodyPr>
          <a:lstStyle/>
          <a:p>
            <a:pPr algn="just">
              <a:lnSpc>
                <a:spcPct val="115000"/>
              </a:lnSpc>
              <a:spcBef>
                <a:spcPts val="300"/>
              </a:spcBef>
              <a:spcAft>
                <a:spcPts val="300"/>
              </a:spcAft>
            </a:pPr>
            <a:r>
              <a:rPr lang="en-US" sz="2800" b="1"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sz="2800" b="1">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 NHÂN HAI ĐA THỨC NHIỀU BIẾN.</a:t>
            </a:r>
            <a:endParaRPr lang="en-US" sz="2800"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文本框 1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D4E581D-1198-DC61-AC64-4E9582D2DDC4}"/>
              </a:ext>
            </a:extLst>
          </p:cNvPr>
          <p:cNvSpPr txBox="1"/>
          <p:nvPr/>
        </p:nvSpPr>
        <p:spPr>
          <a:xfrm>
            <a:off x="1007006" y="1826598"/>
            <a:ext cx="2193229" cy="553998"/>
          </a:xfrm>
          <a:prstGeom prst="rect">
            <a:avLst/>
          </a:prstGeom>
          <a:noFill/>
          <a:effectLst/>
        </p:spPr>
        <p:txBody>
          <a:bodyPr wrap="none" rtlCol="0">
            <a:spAutoFit/>
          </a:bodyPr>
          <a:lstStyle/>
          <a:p>
            <a:r>
              <a:rPr lang="en-US" altLang="zh-CN" sz="3000" b="1" dirty="0" err="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Hoạt</a:t>
            </a:r>
            <a:r>
              <a:rPr lang="en-US" altLang="zh-CN"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3000" b="1" err="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động</a:t>
            </a:r>
            <a:r>
              <a:rPr lang="en-US" altLang="zh-CN" sz="3000" b="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3</a:t>
            </a:r>
            <a:endParaRPr lang="zh-CN" altLang="en-US"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15" name="Picture 14">
            <a:extLst>
              <a:ext uri="{FF2B5EF4-FFF2-40B4-BE49-F238E27FC236}">
                <a16:creationId xmlns:a16="http://schemas.microsoft.com/office/drawing/2014/main" id="{50619607-C1A3-5CF0-219E-C3D09DA929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317" y="1708663"/>
            <a:ext cx="840384" cy="840384"/>
          </a:xfrm>
          <a:prstGeom prst="rect">
            <a:avLst/>
          </a:prstGeom>
        </p:spPr>
      </p:pic>
    </p:spTree>
    <p:extLst>
      <p:ext uri="{BB962C8B-B14F-4D97-AF65-F5344CB8AC3E}">
        <p14:creationId xmlns:p14="http://schemas.microsoft.com/office/powerpoint/2010/main" val="21402566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15.2023.9$9+K4lPs7H94VUqPe2XwIsfPRnrXQE//QTEXxb8/8N4CNc6FpgZahzpTjFhMzSA7T/nHJa11DE8Ng2TP3iAmRczFlmslSuUNOgUeb6yRvs0="/>
          <p:cNvSpPr/>
          <p:nvPr/>
        </p:nvSpPr>
        <p:spPr>
          <a:xfrm>
            <a:off x="274913" y="43235"/>
            <a:ext cx="11022563" cy="2169825"/>
          </a:xfrm>
          <a:prstGeom prst="rect">
            <a:avLst/>
          </a:prstGeom>
        </p:spPr>
        <p:txBody>
          <a:bodyPr wrap="square">
            <a:spAutoFit/>
          </a:bodyPr>
          <a:lstStyle/>
          <a:p>
            <a:pPr algn="just">
              <a:lnSpc>
                <a:spcPct val="150000"/>
              </a:lnSpc>
            </a:pPr>
            <a:r>
              <a:rPr lang="en-US" sz="3000" b="1" u="sng" dirty="0" err="1">
                <a:solidFill>
                  <a:srgbClr val="FF0000"/>
                </a:solidFill>
                <a:latin typeface="Times New Roman" panose="02020603050405020304" pitchFamily="18" charset="0"/>
                <a:cs typeface="Times New Roman" panose="02020603050405020304" pitchFamily="18" charset="0"/>
              </a:rPr>
              <a:t>Nhận</a:t>
            </a:r>
            <a:r>
              <a:rPr lang="en-US" sz="3000" b="1" u="sng" dirty="0">
                <a:solidFill>
                  <a:srgbClr val="FF0000"/>
                </a:solidFill>
                <a:latin typeface="Times New Roman" panose="02020603050405020304" pitchFamily="18" charset="0"/>
                <a:cs typeface="Times New Roman" panose="02020603050405020304" pitchFamily="18" charset="0"/>
              </a:rPr>
              <a:t> </a:t>
            </a:r>
            <a:r>
              <a:rPr lang="en-US" sz="3000" b="1" u="sng" dirty="0" err="1">
                <a:solidFill>
                  <a:srgbClr val="FF0000"/>
                </a:solidFill>
                <a:latin typeface="Times New Roman" panose="02020603050405020304" pitchFamily="18" charset="0"/>
                <a:cs typeface="Times New Roman" panose="02020603050405020304" pitchFamily="18" charset="0"/>
              </a:rPr>
              <a:t>xét</a:t>
            </a:r>
            <a:r>
              <a:rPr lang="en-US" sz="3000" b="1" u="sng" dirty="0">
                <a:solidFill>
                  <a:srgbClr val="FF0000"/>
                </a:solidFill>
                <a:latin typeface="Times New Roman" panose="02020603050405020304" pitchFamily="18" charset="0"/>
                <a:cs typeface="Times New Roman" panose="02020603050405020304" pitchFamily="18" charset="0"/>
              </a:rPr>
              <a:t>:</a:t>
            </a:r>
            <a:r>
              <a:rPr lang="en-US" sz="3000" b="1" dirty="0">
                <a:solidFill>
                  <a:srgbClr val="FF0000"/>
                </a:solidFill>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nhân hai đơn thức </a:t>
            </a:r>
            <a:r>
              <a:rPr lang="en-US" sz="3000" dirty="0" err="1">
                <a:latin typeface="Times New Roman" panose="02020603050405020304" pitchFamily="18" charset="0"/>
                <a:cs typeface="Times New Roman" panose="02020603050405020304" pitchFamily="18" charset="0"/>
              </a:rPr>
              <a:t>nhiều</a:t>
            </a:r>
            <a:r>
              <a:rPr lang="vi-VN" sz="3000" dirty="0">
                <a:latin typeface="Times New Roman" panose="02020603050405020304" pitchFamily="18" charset="0"/>
                <a:cs typeface="Times New Roman" panose="02020603050405020304" pitchFamily="18" charset="0"/>
              </a:rPr>
              <a:t> biến</a:t>
            </a:r>
            <a:r>
              <a:rPr lang="en-US" sz="3000" dirty="0">
                <a:latin typeface="Times New Roman" panose="02020603050405020304" pitchFamily="18" charset="0"/>
                <a:cs typeface="Times New Roman" panose="02020603050405020304" pitchFamily="18" charset="0"/>
              </a:rPr>
              <a:t> ta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sau</a:t>
            </a:r>
            <a:r>
              <a:rPr lang="vi-VN" sz="3000" dirty="0">
                <a:latin typeface="Times New Roman" panose="02020603050405020304" pitchFamily="18" charset="0"/>
                <a:cs typeface="Times New Roman" panose="02020603050405020304" pitchFamily="18" charset="0"/>
              </a:rPr>
              <a:t>:</a:t>
            </a:r>
          </a:p>
          <a:p>
            <a:pPr algn="just">
              <a:lnSpc>
                <a:spcPct val="150000"/>
              </a:lnSpc>
            </a:pPr>
            <a:r>
              <a:rPr lang="vi-VN" sz="3000" dirty="0">
                <a:latin typeface="Times New Roman" panose="02020603050405020304" pitchFamily="18" charset="0"/>
                <a:cs typeface="Times New Roman" panose="02020603050405020304" pitchFamily="18" charset="0"/>
              </a:rPr>
              <a:t>• Nhân các hệ số với nhau và nhân các phần biến với nhau</a:t>
            </a:r>
          </a:p>
          <a:p>
            <a:pPr algn="just">
              <a:lnSpc>
                <a:spcPct val="150000"/>
              </a:lnSpc>
            </a:pPr>
            <a:r>
              <a:rPr lang="vi-VN" sz="3000" dirty="0">
                <a:latin typeface="Times New Roman" panose="02020603050405020304" pitchFamily="18" charset="0"/>
                <a:cs typeface="Times New Roman" panose="02020603050405020304" pitchFamily="18" charset="0"/>
              </a:rPr>
              <a:t>• Thu gọn đơn thức nhận được ở tích.</a:t>
            </a:r>
          </a:p>
        </p:txBody>
      </p:sp>
      <p:graphicFrame>
        <p:nvGraphicFramePr>
          <p:cNvPr id="3" name="Object 2"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4238980971"/>
              </p:ext>
            </p:extLst>
          </p:nvPr>
        </p:nvGraphicFramePr>
        <p:xfrm>
          <a:off x="274913" y="3204497"/>
          <a:ext cx="2806700" cy="565150"/>
        </p:xfrm>
        <a:graphic>
          <a:graphicData uri="http://schemas.openxmlformats.org/presentationml/2006/ole">
            <mc:AlternateContent xmlns:mc="http://schemas.openxmlformats.org/markup-compatibility/2006">
              <mc:Choice xmlns:v="urn:schemas-microsoft-com:vml" Requires="v">
                <p:oleObj name="Equation" r:id="rId2" imgW="1079280" imgH="228600" progId="Equation.DSMT4">
                  <p:embed/>
                </p:oleObj>
              </mc:Choice>
              <mc:Fallback>
                <p:oleObj name="Equation" r:id="rId2" imgW="1079280" imgH="228600" progId="Equation.DSMT4">
                  <p:embed/>
                  <p:pic>
                    <p:nvPicPr>
                      <p:cNvPr id="6" name="Object 5"/>
                      <p:cNvPicPr>
                        <a:picLocks noChangeAspect="1" noChangeArrowheads="1"/>
                      </p:cNvPicPr>
                      <p:nvPr/>
                    </p:nvPicPr>
                    <p:blipFill>
                      <a:blip r:embed="rId3"/>
                      <a:srcRect/>
                      <a:stretch>
                        <a:fillRect/>
                      </a:stretch>
                    </p:blipFill>
                    <p:spPr bwMode="auto">
                      <a:xfrm>
                        <a:off x="274913" y="3204497"/>
                        <a:ext cx="2806700" cy="565150"/>
                      </a:xfrm>
                      <a:prstGeom prst="rect">
                        <a:avLst/>
                      </a:prstGeom>
                      <a:noFill/>
                    </p:spPr>
                  </p:pic>
                </p:oleObj>
              </mc:Fallback>
            </mc:AlternateContent>
          </a:graphicData>
        </a:graphic>
      </p:graphicFrame>
      <p:graphicFrame>
        <p:nvGraphicFramePr>
          <p:cNvPr id="4" name="Object 3"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358723477"/>
              </p:ext>
            </p:extLst>
          </p:nvPr>
        </p:nvGraphicFramePr>
        <p:xfrm>
          <a:off x="3324522" y="3830534"/>
          <a:ext cx="3281363" cy="688975"/>
        </p:xfrm>
        <a:graphic>
          <a:graphicData uri="http://schemas.openxmlformats.org/presentationml/2006/ole">
            <mc:AlternateContent xmlns:mc="http://schemas.openxmlformats.org/markup-compatibility/2006">
              <mc:Choice xmlns:v="urn:schemas-microsoft-com:vml" Requires="v">
                <p:oleObj name="Equation" r:id="rId4" imgW="1206360" imgH="279360" progId="Equation.DSMT4">
                  <p:embed/>
                </p:oleObj>
              </mc:Choice>
              <mc:Fallback>
                <p:oleObj name="Equation" r:id="rId4" imgW="1206360" imgH="279360" progId="Equation.DSMT4">
                  <p:embed/>
                  <p:pic>
                    <p:nvPicPr>
                      <p:cNvPr id="7" name="Object 6"/>
                      <p:cNvPicPr>
                        <a:picLocks noChangeAspect="1" noChangeArrowheads="1"/>
                      </p:cNvPicPr>
                      <p:nvPr/>
                    </p:nvPicPr>
                    <p:blipFill>
                      <a:blip r:embed="rId5"/>
                      <a:srcRect/>
                      <a:stretch>
                        <a:fillRect/>
                      </a:stretch>
                    </p:blipFill>
                    <p:spPr bwMode="auto">
                      <a:xfrm>
                        <a:off x="3324522" y="3830534"/>
                        <a:ext cx="3281363" cy="688975"/>
                      </a:xfrm>
                      <a:prstGeom prst="rect">
                        <a:avLst/>
                      </a:prstGeom>
                      <a:noFill/>
                    </p:spPr>
                  </p:pic>
                </p:oleObj>
              </mc:Fallback>
            </mc:AlternateContent>
          </a:graphicData>
        </a:graphic>
      </p:graphicFrame>
      <p:graphicFrame>
        <p:nvGraphicFramePr>
          <p:cNvPr id="5" name="Object 4"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423428816"/>
              </p:ext>
            </p:extLst>
          </p:nvPr>
        </p:nvGraphicFramePr>
        <p:xfrm>
          <a:off x="379444" y="4873158"/>
          <a:ext cx="3355975" cy="565150"/>
        </p:xfrm>
        <a:graphic>
          <a:graphicData uri="http://schemas.openxmlformats.org/presentationml/2006/ole">
            <mc:AlternateContent xmlns:mc="http://schemas.openxmlformats.org/markup-compatibility/2006">
              <mc:Choice xmlns:v="urn:schemas-microsoft-com:vml" Requires="v">
                <p:oleObj name="Equation" r:id="rId6" imgW="1231560" imgH="228600" progId="Equation.DSMT4">
                  <p:embed/>
                </p:oleObj>
              </mc:Choice>
              <mc:Fallback>
                <p:oleObj name="Equation" r:id="rId6" imgW="1231560" imgH="228600" progId="Equation.DSMT4">
                  <p:embed/>
                  <p:pic>
                    <p:nvPicPr>
                      <p:cNvPr id="8" name="Object 7"/>
                      <p:cNvPicPr>
                        <a:picLocks noChangeAspect="1" noChangeArrowheads="1"/>
                      </p:cNvPicPr>
                      <p:nvPr/>
                    </p:nvPicPr>
                    <p:blipFill>
                      <a:blip r:embed="rId7"/>
                      <a:srcRect/>
                      <a:stretch>
                        <a:fillRect/>
                      </a:stretch>
                    </p:blipFill>
                    <p:spPr bwMode="auto">
                      <a:xfrm>
                        <a:off x="379444" y="4873158"/>
                        <a:ext cx="3355975" cy="565150"/>
                      </a:xfrm>
                      <a:prstGeom prst="rect">
                        <a:avLst/>
                      </a:prstGeom>
                      <a:noFill/>
                    </p:spPr>
                  </p:pic>
                </p:oleObj>
              </mc:Fallback>
            </mc:AlternateContent>
          </a:graphicData>
        </a:graphic>
      </p:graphicFrame>
      <p:graphicFrame>
        <p:nvGraphicFramePr>
          <p:cNvPr id="6" name="Object 5"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702035732"/>
              </p:ext>
            </p:extLst>
          </p:nvPr>
        </p:nvGraphicFramePr>
        <p:xfrm>
          <a:off x="3803650" y="5500688"/>
          <a:ext cx="4949825" cy="688975"/>
        </p:xfrm>
        <a:graphic>
          <a:graphicData uri="http://schemas.openxmlformats.org/presentationml/2006/ole">
            <mc:AlternateContent xmlns:mc="http://schemas.openxmlformats.org/markup-compatibility/2006">
              <mc:Choice xmlns:v="urn:schemas-microsoft-com:vml" Requires="v">
                <p:oleObj name="Equation" r:id="rId8" imgW="1815840" imgH="279360" progId="Equation.DSMT4">
                  <p:embed/>
                </p:oleObj>
              </mc:Choice>
              <mc:Fallback>
                <p:oleObj name="Equation" r:id="rId8" imgW="1815840" imgH="279360" progId="Equation.DSMT4">
                  <p:embed/>
                  <p:pic>
                    <p:nvPicPr>
                      <p:cNvPr id="9" name="Object 8"/>
                      <p:cNvPicPr>
                        <a:picLocks noChangeAspect="1" noChangeArrowheads="1"/>
                      </p:cNvPicPr>
                      <p:nvPr/>
                    </p:nvPicPr>
                    <p:blipFill>
                      <a:blip r:embed="rId9"/>
                      <a:srcRect/>
                      <a:stretch>
                        <a:fillRect/>
                      </a:stretch>
                    </p:blipFill>
                    <p:spPr bwMode="auto">
                      <a:xfrm>
                        <a:off x="3803650" y="5500688"/>
                        <a:ext cx="4949825" cy="688975"/>
                      </a:xfrm>
                      <a:prstGeom prst="rect">
                        <a:avLst/>
                      </a:prstGeom>
                      <a:noFill/>
                    </p:spPr>
                  </p:pic>
                </p:oleObj>
              </mc:Fallback>
            </mc:AlternateContent>
          </a:graphicData>
        </a:graphic>
      </p:graphicFrame>
      <p:graphicFrame>
        <p:nvGraphicFramePr>
          <p:cNvPr id="7" name="Object 6"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338288898"/>
              </p:ext>
            </p:extLst>
          </p:nvPr>
        </p:nvGraphicFramePr>
        <p:xfrm>
          <a:off x="3787777" y="6237365"/>
          <a:ext cx="1998418" cy="570156"/>
        </p:xfrm>
        <a:graphic>
          <a:graphicData uri="http://schemas.openxmlformats.org/presentationml/2006/ole">
            <mc:AlternateContent xmlns:mc="http://schemas.openxmlformats.org/markup-compatibility/2006">
              <mc:Choice xmlns:v="urn:schemas-microsoft-com:vml" Requires="v">
                <p:oleObj name="Equation" r:id="rId10" imgW="736560" imgH="228600" progId="Equation.DSMT4">
                  <p:embed/>
                </p:oleObj>
              </mc:Choice>
              <mc:Fallback>
                <p:oleObj name="Equation" r:id="rId10" imgW="736560" imgH="228600" progId="Equation.DSMT4">
                  <p:embed/>
                  <p:pic>
                    <p:nvPicPr>
                      <p:cNvPr id="10" name="Object 9"/>
                      <p:cNvPicPr>
                        <a:picLocks noChangeAspect="1" noChangeArrowheads="1"/>
                      </p:cNvPicPr>
                      <p:nvPr/>
                    </p:nvPicPr>
                    <p:blipFill>
                      <a:blip r:embed="rId11"/>
                      <a:srcRect/>
                      <a:stretch>
                        <a:fillRect/>
                      </a:stretch>
                    </p:blipFill>
                    <p:spPr bwMode="auto">
                      <a:xfrm>
                        <a:off x="3787777" y="6237365"/>
                        <a:ext cx="1998418" cy="570156"/>
                      </a:xfrm>
                      <a:prstGeom prst="rect">
                        <a:avLst/>
                      </a:prstGeom>
                      <a:noFill/>
                    </p:spPr>
                  </p:pic>
                </p:oleObj>
              </mc:Fallback>
            </mc:AlternateContent>
          </a:graphicData>
        </a:graphic>
      </p:graphicFrame>
      <p:sp>
        <p:nvSpPr>
          <p:cNvPr id="8" name="Rectangle 7" descr="OPL20U25GSXzBJYl68kk8uQGfFKzs7yb1M4KJWUiLk6ZEvGF+qCIPSnY57AbBFCvTW$15.2023.9$9+K4lPs7H94VUqPe2XwIsfPRnrXQE//QTEXxb8/8N4CNc6FpgZahzpTjFhMzSA7T/nHJa11DE8Ng2TP3iAmRczFlmslSuUNOgUeb6yRvs0="/>
          <p:cNvSpPr>
            <a:spLocks noChangeArrowheads="1"/>
          </p:cNvSpPr>
          <p:nvPr/>
        </p:nvSpPr>
        <p:spPr bwMode="auto">
          <a:xfrm>
            <a:off x="379444" y="2205678"/>
            <a:ext cx="21834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3000" b="1" i="0" u="sng"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kumimoji="0" lang="fr-FR" altLang="en-US" sz="3000" b="1" i="0" u="sng"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3000" b="1" i="0" u="sng"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kumimoji="0" lang="fr-FR" altLang="en-US" sz="3000" b="1" i="0" u="sng"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4:</a:t>
            </a:r>
            <a:endParaRPr kumimoji="0" lang="en-US" altLang="en-US" sz="3000" b="0"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graphicFrame>
        <p:nvGraphicFramePr>
          <p:cNvPr id="9" name="Object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594FE9C-DA12-1E2A-A91B-78C10ACD7D1E}"/>
              </a:ext>
            </a:extLst>
          </p:cNvPr>
          <p:cNvGraphicFramePr>
            <a:graphicFrameLocks noChangeAspect="1"/>
          </p:cNvGraphicFramePr>
          <p:nvPr>
            <p:extLst>
              <p:ext uri="{D42A27DB-BD31-4B8C-83A1-F6EECF244321}">
                <p14:modId xmlns:p14="http://schemas.microsoft.com/office/powerpoint/2010/main" val="287142988"/>
              </p:ext>
            </p:extLst>
          </p:nvPr>
        </p:nvGraphicFramePr>
        <p:xfrm>
          <a:off x="3324522" y="3167624"/>
          <a:ext cx="3500437" cy="688975"/>
        </p:xfrm>
        <a:graphic>
          <a:graphicData uri="http://schemas.openxmlformats.org/presentationml/2006/ole">
            <mc:AlternateContent xmlns:mc="http://schemas.openxmlformats.org/markup-compatibility/2006">
              <mc:Choice xmlns:v="urn:schemas-microsoft-com:vml" Requires="v">
                <p:oleObj name="Equation" r:id="rId12" imgW="1346040" imgH="279360" progId="Equation.DSMT4">
                  <p:embed/>
                </p:oleObj>
              </mc:Choice>
              <mc:Fallback>
                <p:oleObj name="Equation" r:id="rId12" imgW="1346040" imgH="279360" progId="Equation.DSMT4">
                  <p:embed/>
                  <p:pic>
                    <p:nvPicPr>
                      <p:cNvPr id="3" name="Object 2">
                        <a:extLst>
                          <a:ext uri="{FF2B5EF4-FFF2-40B4-BE49-F238E27FC236}">
                            <a16:creationId xmlns:a16="http://schemas.microsoft.com/office/drawing/2014/main" id="{B594FE9C-DA12-1E2A-A91B-78C10ACD7D1E}"/>
                          </a:ext>
                        </a:extLst>
                      </p:cNvPr>
                      <p:cNvPicPr>
                        <a:picLocks noChangeAspect="1" noChangeArrowheads="1"/>
                      </p:cNvPicPr>
                      <p:nvPr/>
                    </p:nvPicPr>
                    <p:blipFill>
                      <a:blip r:embed="rId13"/>
                      <a:srcRect/>
                      <a:stretch>
                        <a:fillRect/>
                      </a:stretch>
                    </p:blipFill>
                    <p:spPr bwMode="auto">
                      <a:xfrm>
                        <a:off x="3324522" y="3167624"/>
                        <a:ext cx="3500437" cy="688975"/>
                      </a:xfrm>
                      <a:prstGeom prst="rect">
                        <a:avLst/>
                      </a:prstGeom>
                      <a:noFill/>
                    </p:spPr>
                  </p:pic>
                </p:oleObj>
              </mc:Fallback>
            </mc:AlternateContent>
          </a:graphicData>
        </a:graphic>
      </p:graphicFrame>
      <p:graphicFrame>
        <p:nvGraphicFramePr>
          <p:cNvPr id="10" name="Object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57CF390-4871-EEEF-F98B-94AA9FF9C23D}"/>
              </a:ext>
            </a:extLst>
          </p:cNvPr>
          <p:cNvGraphicFramePr>
            <a:graphicFrameLocks noChangeAspect="1"/>
          </p:cNvGraphicFramePr>
          <p:nvPr>
            <p:extLst>
              <p:ext uri="{D42A27DB-BD31-4B8C-83A1-F6EECF244321}">
                <p14:modId xmlns:p14="http://schemas.microsoft.com/office/powerpoint/2010/main" val="424153474"/>
              </p:ext>
            </p:extLst>
          </p:nvPr>
        </p:nvGraphicFramePr>
        <p:xfrm>
          <a:off x="3802291" y="4826727"/>
          <a:ext cx="4154487" cy="688975"/>
        </p:xfrm>
        <a:graphic>
          <a:graphicData uri="http://schemas.openxmlformats.org/presentationml/2006/ole">
            <mc:AlternateContent xmlns:mc="http://schemas.openxmlformats.org/markup-compatibility/2006">
              <mc:Choice xmlns:v="urn:schemas-microsoft-com:vml" Requires="v">
                <p:oleObj name="Equation" r:id="rId14" imgW="1523880" imgH="279360" progId="Equation.DSMT4">
                  <p:embed/>
                </p:oleObj>
              </mc:Choice>
              <mc:Fallback>
                <p:oleObj name="Equation" r:id="rId14" imgW="1523880" imgH="279360" progId="Equation.DSMT4">
                  <p:embed/>
                  <p:pic>
                    <p:nvPicPr>
                      <p:cNvPr id="4" name="Object 3">
                        <a:extLst>
                          <a:ext uri="{FF2B5EF4-FFF2-40B4-BE49-F238E27FC236}">
                            <a16:creationId xmlns:a16="http://schemas.microsoft.com/office/drawing/2014/main" id="{657CF390-4871-EEEF-F98B-94AA9FF9C23D}"/>
                          </a:ext>
                        </a:extLst>
                      </p:cNvPr>
                      <p:cNvPicPr>
                        <a:picLocks noChangeAspect="1" noChangeArrowheads="1"/>
                      </p:cNvPicPr>
                      <p:nvPr/>
                    </p:nvPicPr>
                    <p:blipFill>
                      <a:blip r:embed="rId15"/>
                      <a:srcRect/>
                      <a:stretch>
                        <a:fillRect/>
                      </a:stretch>
                    </p:blipFill>
                    <p:spPr bwMode="auto">
                      <a:xfrm>
                        <a:off x="3802291" y="4826727"/>
                        <a:ext cx="4154487" cy="688975"/>
                      </a:xfrm>
                      <a:prstGeom prst="rect">
                        <a:avLst/>
                      </a:prstGeom>
                      <a:noFill/>
                    </p:spPr>
                  </p:pic>
                </p:oleObj>
              </mc:Fallback>
            </mc:AlternateContent>
          </a:graphicData>
        </a:graphic>
      </p:graphicFrame>
      <p:graphicFrame>
        <p:nvGraphicFramePr>
          <p:cNvPr id="11" name="Object 10"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958658460"/>
              </p:ext>
            </p:extLst>
          </p:nvPr>
        </p:nvGraphicFramePr>
        <p:xfrm>
          <a:off x="6605885" y="3870182"/>
          <a:ext cx="1657350" cy="563563"/>
        </p:xfrm>
        <a:graphic>
          <a:graphicData uri="http://schemas.openxmlformats.org/presentationml/2006/ole">
            <mc:AlternateContent xmlns:mc="http://schemas.openxmlformats.org/markup-compatibility/2006">
              <mc:Choice xmlns:v="urn:schemas-microsoft-com:vml" Requires="v">
                <p:oleObj name="Equation" r:id="rId16" imgW="609480" imgH="228600" progId="Equation.DSMT4">
                  <p:embed/>
                </p:oleObj>
              </mc:Choice>
              <mc:Fallback>
                <p:oleObj name="Equation" r:id="rId16" imgW="609480" imgH="228600" progId="Equation.DSMT4">
                  <p:embed/>
                  <p:pic>
                    <p:nvPicPr>
                      <p:cNvPr id="4" name="Object 3"/>
                      <p:cNvPicPr>
                        <a:picLocks noChangeAspect="1" noChangeArrowheads="1"/>
                      </p:cNvPicPr>
                      <p:nvPr/>
                    </p:nvPicPr>
                    <p:blipFill>
                      <a:blip r:embed="rId17"/>
                      <a:srcRect/>
                      <a:stretch>
                        <a:fillRect/>
                      </a:stretch>
                    </p:blipFill>
                    <p:spPr bwMode="auto">
                      <a:xfrm>
                        <a:off x="6605885" y="3870182"/>
                        <a:ext cx="1657350" cy="563563"/>
                      </a:xfrm>
                      <a:prstGeom prst="rect">
                        <a:avLst/>
                      </a:prstGeom>
                      <a:noFill/>
                    </p:spPr>
                  </p:pic>
                </p:oleObj>
              </mc:Fallback>
            </mc:AlternateContent>
          </a:graphicData>
        </a:graphic>
      </p:graphicFrame>
    </p:spTree>
    <p:extLst>
      <p:ext uri="{BB962C8B-B14F-4D97-AF65-F5344CB8AC3E}">
        <p14:creationId xmlns:p14="http://schemas.microsoft.com/office/powerpoint/2010/main" val="39205433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15.2023.9$9+K4lPs7H94VUqPe2XwIsfPRnrXQE//QTEXxb8/8N4CNc6FpgZahzpTjFhMzSA7T/nHJa11DE8Ng2TP3iAmRczFlmslSuUNOgUeb6yRvs0="/>
          <p:cNvSpPr/>
          <p:nvPr/>
        </p:nvSpPr>
        <p:spPr>
          <a:xfrm>
            <a:off x="1105056" y="3467395"/>
            <a:ext cx="9594630" cy="1477328"/>
          </a:xfrm>
          <a:prstGeom prst="rect">
            <a:avLst/>
          </a:prstGeom>
        </p:spPr>
        <p:txBody>
          <a:bodyPr wrap="square">
            <a:spAutoFit/>
          </a:bodyPr>
          <a:lstStyle/>
          <a:p>
            <a:pPr algn="ctr">
              <a:lnSpc>
                <a:spcPct val="150000"/>
              </a:lnSpc>
            </a:pPr>
            <a:r>
              <a:rPr lang="vi-VN" sz="3000" b="1" u="sng" dirty="0">
                <a:latin typeface="Times New Roman" panose="02020603050405020304" pitchFamily="18" charset="0"/>
                <a:cs typeface="Times New Roman" panose="02020603050405020304" pitchFamily="18" charset="0"/>
              </a:rPr>
              <a:t>Lời giải:</a:t>
            </a:r>
            <a:endParaRPr lang="vi-VN" sz="3000" u="sng" dirty="0">
              <a:latin typeface="Times New Roman" panose="02020603050405020304" pitchFamily="18" charset="0"/>
              <a:cs typeface="Times New Roman" panose="02020603050405020304" pitchFamily="18" charset="0"/>
            </a:endParaRPr>
          </a:p>
          <a:p>
            <a:pPr algn="just">
              <a:lnSpc>
                <a:spcPct val="150000"/>
              </a:lnSpc>
            </a:pPr>
            <a:r>
              <a:rPr lang="vi-VN" sz="3000" dirty="0">
                <a:latin typeface="Times New Roman" panose="02020603050405020304" pitchFamily="18" charset="0"/>
                <a:cs typeface="Times New Roman" panose="02020603050405020304" pitchFamily="18" charset="0"/>
              </a:rPr>
              <a:t>x</a:t>
            </a:r>
            <a:r>
              <a:rPr lang="vi-VN" sz="3000" baseline="30000" dirty="0">
                <a:latin typeface="Times New Roman" panose="02020603050405020304" pitchFamily="18" charset="0"/>
                <a:cs typeface="Times New Roman" panose="02020603050405020304" pitchFamily="18" charset="0"/>
              </a:rPr>
              <a:t>3</a:t>
            </a:r>
            <a:r>
              <a:rPr lang="vi-VN" sz="3000" dirty="0">
                <a:latin typeface="Times New Roman" panose="02020603050405020304" pitchFamily="18" charset="0"/>
                <a:cs typeface="Times New Roman" panose="02020603050405020304" pitchFamily="18" charset="0"/>
              </a:rPr>
              <a:t>y</a:t>
            </a:r>
            <a:r>
              <a:rPr lang="vi-VN" sz="3000" baseline="30000" dirty="0">
                <a:latin typeface="Times New Roman" panose="02020603050405020304" pitchFamily="18" charset="0"/>
                <a:cs typeface="Times New Roman" panose="02020603050405020304" pitchFamily="18" charset="0"/>
              </a:rPr>
              <a:t>7</a:t>
            </a:r>
            <a:r>
              <a:rPr lang="vi-VN" sz="3000" dirty="0">
                <a:latin typeface="Times New Roman" panose="02020603050405020304" pitchFamily="18" charset="0"/>
                <a:cs typeface="Times New Roman" panose="02020603050405020304" pitchFamily="18" charset="0"/>
              </a:rPr>
              <a:t> . (−2x</a:t>
            </a:r>
            <a:r>
              <a:rPr lang="vi-VN" sz="3000" baseline="30000" dirty="0">
                <a:latin typeface="Times New Roman" panose="02020603050405020304" pitchFamily="18" charset="0"/>
                <a:cs typeface="Times New Roman" panose="02020603050405020304" pitchFamily="18" charset="0"/>
              </a:rPr>
              <a:t>5</a:t>
            </a:r>
            <a:r>
              <a:rPr lang="vi-VN" sz="3000" dirty="0">
                <a:latin typeface="Times New Roman" panose="02020603050405020304" pitchFamily="18" charset="0"/>
                <a:cs typeface="Times New Roman" panose="02020603050405020304" pitchFamily="18" charset="0"/>
              </a:rPr>
              <a:t>y</a:t>
            </a:r>
            <a:r>
              <a:rPr lang="vi-VN" sz="3000" baseline="30000" dirty="0">
                <a:latin typeface="Times New Roman" panose="02020603050405020304" pitchFamily="18" charset="0"/>
                <a:cs typeface="Times New Roman" panose="02020603050405020304" pitchFamily="18" charset="0"/>
              </a:rPr>
              <a:t>3</a:t>
            </a:r>
            <a:r>
              <a:rPr lang="vi-VN" sz="3000" dirty="0">
                <a:latin typeface="Times New Roman" panose="02020603050405020304" pitchFamily="18" charset="0"/>
                <a:cs typeface="Times New Roman" panose="02020603050405020304" pitchFamily="18" charset="0"/>
              </a:rPr>
              <a:t>) = −2 (x</a:t>
            </a:r>
            <a:r>
              <a:rPr lang="vi-VN" sz="3000" baseline="30000" dirty="0">
                <a:latin typeface="Times New Roman" panose="02020603050405020304" pitchFamily="18" charset="0"/>
                <a:cs typeface="Times New Roman" panose="02020603050405020304" pitchFamily="18" charset="0"/>
              </a:rPr>
              <a:t>3</a:t>
            </a:r>
            <a:r>
              <a:rPr lang="vi-VN" sz="3000" dirty="0">
                <a:latin typeface="Times New Roman" panose="02020603050405020304" pitchFamily="18" charset="0"/>
                <a:cs typeface="Times New Roman" panose="02020603050405020304" pitchFamily="18" charset="0"/>
              </a:rPr>
              <a:t>. x</a:t>
            </a:r>
            <a:r>
              <a:rPr lang="vi-VN" sz="3000" baseline="30000" dirty="0">
                <a:latin typeface="Times New Roman" panose="02020603050405020304" pitchFamily="18" charset="0"/>
                <a:cs typeface="Times New Roman" panose="02020603050405020304" pitchFamily="18" charset="0"/>
              </a:rPr>
              <a:t>5</a:t>
            </a:r>
            <a:r>
              <a:rPr lang="vi-VN" sz="3000" dirty="0">
                <a:latin typeface="Times New Roman" panose="02020603050405020304" pitchFamily="18" charset="0"/>
                <a:cs typeface="Times New Roman" panose="02020603050405020304" pitchFamily="18" charset="0"/>
              </a:rPr>
              <a:t>) (y</a:t>
            </a:r>
            <a:r>
              <a:rPr lang="vi-VN" sz="3000" baseline="30000" dirty="0">
                <a:latin typeface="Times New Roman" panose="02020603050405020304" pitchFamily="18" charset="0"/>
                <a:cs typeface="Times New Roman" panose="02020603050405020304" pitchFamily="18" charset="0"/>
              </a:rPr>
              <a:t>7</a:t>
            </a:r>
            <a:r>
              <a:rPr lang="vi-VN" sz="3000" dirty="0">
                <a:latin typeface="Times New Roman" panose="02020603050405020304" pitchFamily="18" charset="0"/>
                <a:cs typeface="Times New Roman" panose="02020603050405020304" pitchFamily="18" charset="0"/>
              </a:rPr>
              <a:t>. y</a:t>
            </a:r>
            <a:r>
              <a:rPr lang="vi-VN" sz="3000" baseline="30000" dirty="0">
                <a:latin typeface="Times New Roman" panose="02020603050405020304" pitchFamily="18" charset="0"/>
                <a:cs typeface="Times New Roman" panose="02020603050405020304" pitchFamily="18" charset="0"/>
              </a:rPr>
              <a:t>3</a:t>
            </a:r>
            <a:r>
              <a:rPr lang="vi-VN" sz="3000" dirty="0">
                <a:latin typeface="Times New Roman" panose="02020603050405020304" pitchFamily="18" charset="0"/>
                <a:cs typeface="Times New Roman" panose="02020603050405020304" pitchFamily="18" charset="0"/>
              </a:rPr>
              <a:t>) = −2x</a:t>
            </a:r>
            <a:r>
              <a:rPr lang="vi-VN" sz="3000" baseline="30000" dirty="0">
                <a:latin typeface="Times New Roman" panose="02020603050405020304" pitchFamily="18" charset="0"/>
                <a:cs typeface="Times New Roman" panose="02020603050405020304" pitchFamily="18" charset="0"/>
              </a:rPr>
              <a:t>8</a:t>
            </a:r>
            <a:r>
              <a:rPr lang="vi-VN" sz="3000" dirty="0">
                <a:latin typeface="Times New Roman" panose="02020603050405020304" pitchFamily="18" charset="0"/>
                <a:cs typeface="Times New Roman" panose="02020603050405020304" pitchFamily="18" charset="0"/>
              </a:rPr>
              <a:t>y</a:t>
            </a:r>
            <a:r>
              <a:rPr lang="vi-VN" sz="3000" baseline="30000" dirty="0">
                <a:latin typeface="Times New Roman" panose="02020603050405020304" pitchFamily="18" charset="0"/>
                <a:cs typeface="Times New Roman" panose="02020603050405020304" pitchFamily="18" charset="0"/>
              </a:rPr>
              <a:t>10</a:t>
            </a:r>
            <a:r>
              <a:rPr lang="vi-VN" sz="3000" dirty="0">
                <a:latin typeface="Times New Roman" panose="02020603050405020304" pitchFamily="18" charset="0"/>
                <a:cs typeface="Times New Roman" panose="02020603050405020304" pitchFamily="18" charset="0"/>
              </a:rPr>
              <a:t>.</a:t>
            </a:r>
            <a:endParaRPr lang="vi-VN" sz="3000" b="0" i="0" dirty="0">
              <a:effectLst/>
              <a:latin typeface="Times New Roman" panose="02020603050405020304" pitchFamily="18" charset="0"/>
              <a:cs typeface="Times New Roman" panose="02020603050405020304" pitchFamily="18" charset="0"/>
            </a:endParaRPr>
          </a:p>
        </p:txBody>
      </p:sp>
      <p:sp>
        <p:nvSpPr>
          <p:cNvPr id="3" name="Rectangle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CC2ED5F-024A-0AD2-899E-D04CB9339F6A}"/>
              </a:ext>
            </a:extLst>
          </p:cNvPr>
          <p:cNvSpPr/>
          <p:nvPr/>
        </p:nvSpPr>
        <p:spPr>
          <a:xfrm>
            <a:off x="119424" y="1301763"/>
            <a:ext cx="3746538" cy="580672"/>
          </a:xfrm>
          <a:prstGeom prst="rect">
            <a:avLst/>
          </a:prstGeom>
        </p:spPr>
        <p:txBody>
          <a:bodyPr wrap="none">
            <a:spAutoFit/>
          </a:bodyPr>
          <a:lstStyle/>
          <a:p>
            <a:pPr algn="just">
              <a:lnSpc>
                <a:spcPct val="115000"/>
              </a:lnSpc>
              <a:spcBef>
                <a:spcPts val="300"/>
              </a:spcBef>
              <a:spcAft>
                <a:spcPts val="300"/>
              </a:spcAft>
            </a:pP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A80CC12-9B88-8FE9-EBAC-69DBEBD2B2EF}"/>
              </a:ext>
            </a:extLst>
          </p:cNvPr>
          <p:cNvSpPr/>
          <p:nvPr/>
        </p:nvSpPr>
        <p:spPr>
          <a:xfrm>
            <a:off x="1693434" y="-14"/>
            <a:ext cx="9481972" cy="584775"/>
          </a:xfrm>
          <a:prstGeom prst="rect">
            <a:avLst/>
          </a:prstGeom>
          <a:noFill/>
        </p:spPr>
        <p:txBody>
          <a:bodyPr wrap="square" lIns="121920" tIns="60960" rIns="121920" bIns="60960">
            <a:spAutoFit/>
          </a:bodyPr>
          <a:lstStyle/>
          <a:p>
            <a:pPr algn="ctr"/>
            <a:r>
              <a:rPr lang="en-US" sz="3000" b="1" dirty="0">
                <a:solidFill>
                  <a:srgbClr val="FF0000"/>
                </a:solidFill>
                <a:latin typeface="Times New Roman" panose="02020603050405020304" pitchFamily="18" charset="0"/>
                <a:cs typeface="Times New Roman" panose="02020603050405020304" pitchFamily="18" charset="0"/>
              </a:rPr>
              <a:t>BÀI 2: CÁC PHÉP TÍNH VỚI ĐA THỨC NHIỀU BIẾN</a:t>
            </a:r>
            <a:endParaRPr lang="en-US" sz="30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B833CF1-F535-0E20-2693-5A8AAF6071A3}"/>
              </a:ext>
            </a:extLst>
          </p:cNvPr>
          <p:cNvSpPr/>
          <p:nvPr/>
        </p:nvSpPr>
        <p:spPr>
          <a:xfrm>
            <a:off x="348525" y="649828"/>
            <a:ext cx="6666569" cy="548099"/>
          </a:xfrm>
          <a:prstGeom prst="rect">
            <a:avLst/>
          </a:prstGeom>
        </p:spPr>
        <p:txBody>
          <a:bodyPr wrap="none">
            <a:spAutoFit/>
          </a:bodyPr>
          <a:lstStyle/>
          <a:p>
            <a:pPr algn="just">
              <a:lnSpc>
                <a:spcPct val="115000"/>
              </a:lnSpc>
              <a:spcBef>
                <a:spcPts val="300"/>
              </a:spcBef>
              <a:spcAft>
                <a:spcPts val="300"/>
              </a:spcAft>
            </a:pPr>
            <a:r>
              <a:rPr lang="en-US" sz="2800" b="1"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sz="2800" b="1">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 NHÂN HAI ĐA THỨC NHIỀU BIẾN.</a:t>
            </a:r>
            <a:endParaRPr lang="en-US" sz="2800"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Rounded Corners 3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C06D90A-8A50-4795-8A75-6E34B81540D6}"/>
              </a:ext>
            </a:extLst>
          </p:cNvPr>
          <p:cNvSpPr/>
          <p:nvPr/>
        </p:nvSpPr>
        <p:spPr>
          <a:xfrm>
            <a:off x="1001019" y="2352965"/>
            <a:ext cx="7924617" cy="1203899"/>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a:solidFill>
                  <a:schemeClr val="tx1"/>
                </a:solidFill>
                <a:latin typeface="Times New Roman" panose="02020603050405020304" pitchFamily="18" charset="0"/>
                <a:cs typeface="Times New Roman" panose="02020603050405020304" pitchFamily="18" charset="0"/>
              </a:rPr>
              <a:t>        </a:t>
            </a:r>
          </a:p>
          <a:p>
            <a:r>
              <a:rPr lang="en-US" sz="3800" b="1">
                <a:solidFill>
                  <a:schemeClr val="tx1"/>
                </a:solidFill>
                <a:latin typeface="Times New Roman" panose="02020603050405020304" pitchFamily="18" charset="0"/>
                <a:cs typeface="Times New Roman" panose="02020603050405020304" pitchFamily="18" charset="0"/>
              </a:rPr>
              <a:t>	</a:t>
            </a:r>
          </a:p>
        </p:txBody>
      </p:sp>
      <p:pic>
        <p:nvPicPr>
          <p:cNvPr id="11" name="Picture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E5555AE-46B0-4F97-B3D2-5F622E956895}"/>
              </a:ext>
            </a:extLst>
          </p:cNvPr>
          <p:cNvPicPr>
            <a:picLocks noChangeAspect="1"/>
          </p:cNvPicPr>
          <p:nvPr/>
        </p:nvPicPr>
        <p:blipFill>
          <a:blip r:embed="rId2"/>
          <a:stretch>
            <a:fillRect/>
          </a:stretch>
        </p:blipFill>
        <p:spPr>
          <a:xfrm>
            <a:off x="550362" y="1882435"/>
            <a:ext cx="1536192" cy="1584960"/>
          </a:xfrm>
          <a:prstGeom prst="rect">
            <a:avLst/>
          </a:prstGeom>
        </p:spPr>
      </p:pic>
      <p:sp>
        <p:nvSpPr>
          <p:cNvPr id="12" name="Oval 1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471EBF3-AB76-49EB-9A4F-46DD1DBA0A5F}"/>
              </a:ext>
            </a:extLst>
          </p:cNvPr>
          <p:cNvSpPr/>
          <p:nvPr/>
        </p:nvSpPr>
        <p:spPr>
          <a:xfrm>
            <a:off x="1260192" y="2494874"/>
            <a:ext cx="609600" cy="609600"/>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3</a:t>
            </a:r>
          </a:p>
        </p:txBody>
      </p:sp>
      <p:sp>
        <p:nvSpPr>
          <p:cNvPr id="13" name="Rectangle 12" descr="OPL20U25GSXzBJYl68kk8uQGfFKzs7yb1M4KJWUiLk6ZEvGF+qCIPSnY57AbBFCvTW$15.2023.9$9+K4lPs7H94VUqPe2XwIsfPRnrXQE//QTEXxb8/8N4CNc6FpgZahzpTjFhMzSA7T/nHJa11DE8Ng2TP3iAmRczFlmslSuUNOgUeb6yRvs0="/>
          <p:cNvSpPr/>
          <p:nvPr/>
        </p:nvSpPr>
        <p:spPr>
          <a:xfrm>
            <a:off x="1992693" y="2463107"/>
            <a:ext cx="6659779" cy="784830"/>
          </a:xfrm>
          <a:prstGeom prst="rect">
            <a:avLst/>
          </a:prstGeom>
        </p:spPr>
        <p:txBody>
          <a:bodyPr wrap="square">
            <a:spAutoFit/>
          </a:bodyPr>
          <a:lstStyle/>
          <a:p>
            <a:pPr>
              <a:lnSpc>
                <a:spcPct val="150000"/>
              </a:lnSpc>
            </a:pP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x</a:t>
            </a:r>
            <a:r>
              <a:rPr lang="vi-VN" sz="3000" baseline="30000" dirty="0">
                <a:latin typeface="Times New Roman" panose="02020603050405020304" pitchFamily="18" charset="0"/>
                <a:cs typeface="Times New Roman" panose="02020603050405020304" pitchFamily="18" charset="0"/>
              </a:rPr>
              <a:t>3</a:t>
            </a:r>
            <a:r>
              <a:rPr lang="vi-VN" sz="3000" dirty="0">
                <a:latin typeface="Times New Roman" panose="02020603050405020304" pitchFamily="18" charset="0"/>
                <a:cs typeface="Times New Roman" panose="02020603050405020304" pitchFamily="18" charset="0"/>
              </a:rPr>
              <a:t>y</a:t>
            </a:r>
            <a:r>
              <a:rPr lang="vi-VN" sz="3000" baseline="30000" dirty="0">
                <a:latin typeface="Times New Roman" panose="02020603050405020304" pitchFamily="18" charset="0"/>
                <a:cs typeface="Times New Roman" panose="02020603050405020304" pitchFamily="18" charset="0"/>
              </a:rPr>
              <a:t>7</a:t>
            </a:r>
            <a:r>
              <a:rPr lang="vi-VN" sz="30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−2x</a:t>
            </a:r>
            <a:r>
              <a:rPr lang="vi-VN" sz="3000" baseline="30000" dirty="0">
                <a:latin typeface="Times New Roman" panose="02020603050405020304" pitchFamily="18" charset="0"/>
                <a:cs typeface="Times New Roman" panose="02020603050405020304" pitchFamily="18" charset="0"/>
              </a:rPr>
              <a:t>5</a:t>
            </a:r>
            <a:r>
              <a:rPr lang="vi-VN" sz="3000" dirty="0">
                <a:latin typeface="Times New Roman" panose="02020603050405020304" pitchFamily="18" charset="0"/>
                <a:cs typeface="Times New Roman" panose="02020603050405020304" pitchFamily="18" charset="0"/>
              </a:rPr>
              <a:t>y</a:t>
            </a:r>
            <a:r>
              <a:rPr lang="vi-VN" sz="3000" baseline="30000" dirty="0">
                <a:latin typeface="Times New Roman" panose="02020603050405020304" pitchFamily="18" charset="0"/>
                <a:cs typeface="Times New Roman" panose="02020603050405020304" pitchFamily="18" charset="0"/>
              </a:rPr>
              <a:t>3</a:t>
            </a:r>
            <a:endParaRPr lang="vi-VN" sz="30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11635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2"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OPL20U25GSXzBJYl68kk8uQGfFKzs7yb1M4KJWUiLk6ZEvGF+qCIPSnY57AbBFCvTW$15.2023.9$9+K4lPs7H94VUqPe2XwIsfPRnrXQE//QTEXxb8/8N4CNc6FpgZahzpTjFhMzSA7T/nHJa11DE8Ng2TP3iAmRczFlmslSuUNOgUeb6yRvs0="/>
          <p:cNvSpPr/>
          <p:nvPr/>
        </p:nvSpPr>
        <p:spPr>
          <a:xfrm>
            <a:off x="119424" y="1910801"/>
            <a:ext cx="5416868" cy="613245"/>
          </a:xfrm>
          <a:prstGeom prst="rect">
            <a:avLst/>
          </a:prstGeom>
        </p:spPr>
        <p:txBody>
          <a:bodyPr wrap="none">
            <a:spAutoFit/>
          </a:bodyPr>
          <a:lstStyle/>
          <a:p>
            <a:pPr algn="just">
              <a:lnSpc>
                <a:spcPct val="115000"/>
              </a:lnSpc>
              <a:spcBef>
                <a:spcPts val="300"/>
              </a:spcBef>
              <a:spcAft>
                <a:spcPts val="300"/>
              </a:spcAft>
            </a:pP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D7F4722-4013-D866-EADE-DDDA2429E954}"/>
              </a:ext>
            </a:extLst>
          </p:cNvPr>
          <p:cNvSpPr/>
          <p:nvPr/>
        </p:nvSpPr>
        <p:spPr>
          <a:xfrm>
            <a:off x="119424" y="1301763"/>
            <a:ext cx="3746538" cy="580672"/>
          </a:xfrm>
          <a:prstGeom prst="rect">
            <a:avLst/>
          </a:prstGeom>
        </p:spPr>
        <p:txBody>
          <a:bodyPr wrap="none">
            <a:spAutoFit/>
          </a:bodyPr>
          <a:lstStyle/>
          <a:p>
            <a:pPr algn="just">
              <a:lnSpc>
                <a:spcPct val="115000"/>
              </a:lnSpc>
              <a:spcBef>
                <a:spcPts val="300"/>
              </a:spcBef>
              <a:spcAft>
                <a:spcPts val="300"/>
              </a:spcAft>
            </a:pP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CE10A63-15FA-7991-711E-E1DD5B7E3FB6}"/>
              </a:ext>
            </a:extLst>
          </p:cNvPr>
          <p:cNvSpPr/>
          <p:nvPr/>
        </p:nvSpPr>
        <p:spPr>
          <a:xfrm>
            <a:off x="1717302" y="26452"/>
            <a:ext cx="9440129" cy="584775"/>
          </a:xfrm>
          <a:prstGeom prst="rect">
            <a:avLst/>
          </a:prstGeom>
          <a:noFill/>
        </p:spPr>
        <p:txBody>
          <a:bodyPr wrap="square" lIns="121920" tIns="60960" rIns="121920" bIns="60960">
            <a:spAutoFit/>
          </a:bodyPr>
          <a:lstStyle/>
          <a:p>
            <a:pPr algn="ctr"/>
            <a:r>
              <a:rPr lang="en-US" sz="3000" b="1" dirty="0">
                <a:solidFill>
                  <a:srgbClr val="FF0000"/>
                </a:solidFill>
                <a:latin typeface="Times New Roman" panose="02020603050405020304" pitchFamily="18" charset="0"/>
                <a:cs typeface="Times New Roman" panose="02020603050405020304" pitchFamily="18" charset="0"/>
              </a:rPr>
              <a:t>BÀI 2: CÁC PHÉP TÍNH VỚI ĐA THỨC NHIỀU BIẾN</a:t>
            </a:r>
            <a:endParaRPr lang="en-US" sz="30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11" name="Rectangle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5CAE2A2-8D7B-B6E0-2502-D949ECC520CA}"/>
              </a:ext>
            </a:extLst>
          </p:cNvPr>
          <p:cNvSpPr/>
          <p:nvPr/>
        </p:nvSpPr>
        <p:spPr>
          <a:xfrm>
            <a:off x="533635" y="3236920"/>
            <a:ext cx="11576849" cy="1200329"/>
          </a:xfrm>
          <a:prstGeom prst="rect">
            <a:avLst/>
          </a:prstGeom>
        </p:spPr>
        <p:txBody>
          <a:bodyPr wrap="square">
            <a:spAutoFit/>
          </a:bodyPr>
          <a:lstStyle/>
          <a:p>
            <a:pPr algn="just">
              <a:lnSpc>
                <a:spcPct val="120000"/>
              </a:lnSpc>
            </a:pPr>
            <a:r>
              <a:rPr lang="vi-VN" sz="3000" b="0" i="0" dirty="0">
                <a:effectLst/>
                <a:latin typeface="Times New Roman" panose="02020603050405020304" pitchFamily="18" charset="0"/>
                <a:cs typeface="Times New Roman" panose="02020603050405020304" pitchFamily="18" charset="0"/>
              </a:rPr>
              <a:t>a) Tính tích: 11x</a:t>
            </a:r>
            <a:r>
              <a:rPr lang="vi-VN" sz="3000" b="0" i="0" baseline="30000" dirty="0">
                <a:effectLst/>
                <a:latin typeface="Times New Roman" panose="02020603050405020304" pitchFamily="18" charset="0"/>
                <a:cs typeface="Times New Roman" panose="02020603050405020304" pitchFamily="18" charset="0"/>
              </a:rPr>
              <a:t>3</a:t>
            </a:r>
            <a:r>
              <a:rPr lang="vi-VN" sz="3000" b="0" i="0" dirty="0">
                <a:effectLst/>
                <a:latin typeface="Times New Roman" panose="02020603050405020304" pitchFamily="18" charset="0"/>
                <a:cs typeface="Times New Roman" panose="02020603050405020304" pitchFamily="18" charset="0"/>
              </a:rPr>
              <a:t> . (x</a:t>
            </a:r>
            <a:r>
              <a:rPr lang="vi-VN" sz="3000" b="0" i="0" baseline="30000" dirty="0">
                <a:effectLst/>
                <a:latin typeface="Times New Roman" panose="02020603050405020304" pitchFamily="18" charset="0"/>
                <a:cs typeface="Times New Roman" panose="02020603050405020304" pitchFamily="18" charset="0"/>
              </a:rPr>
              <a:t>2</a:t>
            </a:r>
            <a:r>
              <a:rPr lang="vi-VN" sz="3000" b="0" i="0" dirty="0">
                <a:effectLst/>
                <a:latin typeface="Times New Roman" panose="02020603050405020304" pitchFamily="18" charset="0"/>
                <a:cs typeface="Times New Roman" panose="02020603050405020304" pitchFamily="18" charset="0"/>
              </a:rPr>
              <a:t> – x + 1)</a:t>
            </a:r>
          </a:p>
          <a:p>
            <a:pPr algn="just">
              <a:lnSpc>
                <a:spcPct val="120000"/>
              </a:lnSpc>
            </a:pPr>
            <a:r>
              <a:rPr lang="vi-VN" sz="3000" b="0" i="0" dirty="0">
                <a:effectLst/>
                <a:latin typeface="Times New Roman" panose="02020603050405020304" pitchFamily="18" charset="0"/>
                <a:cs typeface="Times New Roman" panose="02020603050405020304" pitchFamily="18" charset="0"/>
              </a:rPr>
              <a:t>b) Nêu quy tắc nhân đơn thức với đa</a:t>
            </a:r>
            <a:r>
              <a:rPr lang="en-US" sz="3000" dirty="0">
                <a:latin typeface="Times New Roman" panose="02020603050405020304" pitchFamily="18" charset="0"/>
                <a:cs typeface="Times New Roman" panose="02020603050405020304" pitchFamily="18" charset="0"/>
              </a:rPr>
              <a:t> </a:t>
            </a:r>
            <a:r>
              <a:rPr lang="vi-VN" sz="3000" b="0" i="0" dirty="0">
                <a:effectLst/>
                <a:latin typeface="Times New Roman" panose="02020603050405020304" pitchFamily="18" charset="0"/>
                <a:cs typeface="Times New Roman" panose="02020603050405020304" pitchFamily="18" charset="0"/>
              </a:rPr>
              <a:t>thức trong trường hợp một biến.</a:t>
            </a:r>
          </a:p>
        </p:txBody>
      </p:sp>
      <p:pic>
        <p:nvPicPr>
          <p:cNvPr id="13" name="Picture 1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47D1BD7-668E-B94C-DA2A-CF8093DE57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8830" y="4065783"/>
            <a:ext cx="2623128" cy="2623128"/>
          </a:xfrm>
          <a:prstGeom prst="rect">
            <a:avLst/>
          </a:prstGeom>
        </p:spPr>
      </p:pic>
      <p:sp>
        <p:nvSpPr>
          <p:cNvPr id="14" name="Rectangle 1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B833CF1-F535-0E20-2693-5A8AAF6071A3}"/>
              </a:ext>
            </a:extLst>
          </p:cNvPr>
          <p:cNvSpPr/>
          <p:nvPr/>
        </p:nvSpPr>
        <p:spPr>
          <a:xfrm>
            <a:off x="348525" y="649828"/>
            <a:ext cx="6666569" cy="548099"/>
          </a:xfrm>
          <a:prstGeom prst="rect">
            <a:avLst/>
          </a:prstGeom>
        </p:spPr>
        <p:txBody>
          <a:bodyPr wrap="none">
            <a:spAutoFit/>
          </a:bodyPr>
          <a:lstStyle/>
          <a:p>
            <a:pPr algn="just">
              <a:lnSpc>
                <a:spcPct val="115000"/>
              </a:lnSpc>
              <a:spcBef>
                <a:spcPts val="300"/>
              </a:spcBef>
              <a:spcAft>
                <a:spcPts val="300"/>
              </a:spcAft>
            </a:pPr>
            <a:r>
              <a:rPr lang="en-US" sz="2800" b="1"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sz="2800" b="1">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 NHÂN HAI ĐA THỨC NHIỀU BIẾN.</a:t>
            </a:r>
            <a:endParaRPr lang="en-US" sz="2800"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文本框 1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D4E581D-1198-DC61-AC64-4E9582D2DDC4}"/>
              </a:ext>
            </a:extLst>
          </p:cNvPr>
          <p:cNvSpPr txBox="1"/>
          <p:nvPr/>
        </p:nvSpPr>
        <p:spPr>
          <a:xfrm>
            <a:off x="1007006" y="2682922"/>
            <a:ext cx="2193229" cy="553998"/>
          </a:xfrm>
          <a:prstGeom prst="rect">
            <a:avLst/>
          </a:prstGeom>
          <a:noFill/>
          <a:effectLst/>
        </p:spPr>
        <p:txBody>
          <a:bodyPr wrap="none" rtlCol="0">
            <a:spAutoFit/>
          </a:bodyPr>
          <a:lstStyle/>
          <a:p>
            <a:r>
              <a:rPr lang="en-US" altLang="zh-CN" sz="3000" b="1" dirty="0" err="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Hoạt</a:t>
            </a:r>
            <a:r>
              <a:rPr lang="en-US" altLang="zh-CN"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3000" b="1" err="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động</a:t>
            </a:r>
            <a:r>
              <a:rPr lang="en-US" altLang="zh-CN" sz="3000" b="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4</a:t>
            </a:r>
            <a:endParaRPr lang="zh-CN" altLang="en-US"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16" name="Picture 1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0619607-C1A3-5CF0-219E-C3D09DA929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622" y="2601884"/>
            <a:ext cx="840384" cy="840384"/>
          </a:xfrm>
          <a:prstGeom prst="rect">
            <a:avLst/>
          </a:prstGeom>
        </p:spPr>
      </p:pic>
    </p:spTree>
    <p:extLst>
      <p:ext uri="{BB962C8B-B14F-4D97-AF65-F5344CB8AC3E}">
        <p14:creationId xmlns:p14="http://schemas.microsoft.com/office/powerpoint/2010/main" val="283720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par>
                                <p:cTn id="12" presetID="16" presetClass="entr" presetSubtype="2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936072F-B324-EE1C-DDAB-AA2C25FE37FC}"/>
              </a:ext>
            </a:extLst>
          </p:cNvPr>
          <p:cNvSpPr txBox="1"/>
          <p:nvPr/>
        </p:nvSpPr>
        <p:spPr>
          <a:xfrm>
            <a:off x="239617" y="939091"/>
            <a:ext cx="10593029" cy="2779351"/>
          </a:xfrm>
          <a:prstGeom prst="rect">
            <a:avLst/>
          </a:prstGeom>
          <a:noFill/>
        </p:spPr>
        <p:txBody>
          <a:bodyPr wrap="square">
            <a:spAutoFit/>
          </a:bodyPr>
          <a:lstStyle/>
          <a:p>
            <a:pPr algn="just">
              <a:lnSpc>
                <a:spcPct val="150000"/>
              </a:lnSpc>
            </a:pPr>
            <a:r>
              <a:rPr lang="vi-VN" sz="3000" b="0" i="0" dirty="0">
                <a:effectLst/>
                <a:latin typeface="Times New Roman" panose="02020603050405020304" pitchFamily="18" charset="0"/>
                <a:cs typeface="Times New Roman" panose="02020603050405020304" pitchFamily="18" charset="0"/>
              </a:rPr>
              <a:t>a) 11x</a:t>
            </a:r>
            <a:r>
              <a:rPr lang="vi-VN" sz="3000" b="0" i="0" baseline="30000" dirty="0">
                <a:effectLst/>
                <a:latin typeface="Times New Roman" panose="02020603050405020304" pitchFamily="18" charset="0"/>
                <a:cs typeface="Times New Roman" panose="02020603050405020304" pitchFamily="18" charset="0"/>
              </a:rPr>
              <a:t>3</a:t>
            </a:r>
            <a:r>
              <a:rPr lang="vi-VN" sz="3000" b="0" i="0" dirty="0">
                <a:effectLst/>
                <a:latin typeface="Times New Roman" panose="02020603050405020304" pitchFamily="18" charset="0"/>
                <a:cs typeface="Times New Roman" panose="02020603050405020304" pitchFamily="18" charset="0"/>
              </a:rPr>
              <a:t> . (x</a:t>
            </a:r>
            <a:r>
              <a:rPr lang="vi-VN" sz="3000" b="0" i="0" baseline="30000" dirty="0">
                <a:effectLst/>
                <a:latin typeface="Times New Roman" panose="02020603050405020304" pitchFamily="18" charset="0"/>
                <a:cs typeface="Times New Roman" panose="02020603050405020304" pitchFamily="18" charset="0"/>
              </a:rPr>
              <a:t>2</a:t>
            </a:r>
            <a:r>
              <a:rPr lang="vi-VN" sz="3000" b="0" i="0" dirty="0">
                <a:effectLst/>
                <a:latin typeface="Times New Roman" panose="02020603050405020304" pitchFamily="18" charset="0"/>
                <a:cs typeface="Times New Roman" panose="02020603050405020304" pitchFamily="18" charset="0"/>
              </a:rPr>
              <a:t> – x + 1) = 11x</a:t>
            </a:r>
            <a:r>
              <a:rPr lang="vi-VN" sz="3000" b="0" i="0" baseline="30000" dirty="0">
                <a:effectLst/>
                <a:latin typeface="Times New Roman" panose="02020603050405020304" pitchFamily="18" charset="0"/>
                <a:cs typeface="Times New Roman" panose="02020603050405020304" pitchFamily="18" charset="0"/>
              </a:rPr>
              <a:t>3</a:t>
            </a:r>
            <a:r>
              <a:rPr lang="vi-VN" sz="3000" b="0" i="0" dirty="0">
                <a:effectLst/>
                <a:latin typeface="Times New Roman" panose="02020603050405020304" pitchFamily="18" charset="0"/>
                <a:cs typeface="Times New Roman" panose="02020603050405020304" pitchFamily="18" charset="0"/>
              </a:rPr>
              <a:t> . x</a:t>
            </a:r>
            <a:r>
              <a:rPr lang="vi-VN" sz="3000" b="0" i="0" baseline="30000" dirty="0">
                <a:effectLst/>
                <a:latin typeface="Times New Roman" panose="02020603050405020304" pitchFamily="18" charset="0"/>
                <a:cs typeface="Times New Roman" panose="02020603050405020304" pitchFamily="18" charset="0"/>
              </a:rPr>
              <a:t>2</a:t>
            </a:r>
            <a:r>
              <a:rPr lang="vi-VN" sz="3000" b="0" i="0" dirty="0">
                <a:effectLst/>
                <a:latin typeface="Times New Roman" panose="02020603050405020304" pitchFamily="18" charset="0"/>
                <a:cs typeface="Times New Roman" panose="02020603050405020304" pitchFamily="18" charset="0"/>
              </a:rPr>
              <a:t> – 11x</a:t>
            </a:r>
            <a:r>
              <a:rPr lang="vi-VN" sz="3000" b="0" i="0" baseline="30000" dirty="0">
                <a:effectLst/>
                <a:latin typeface="Times New Roman" panose="02020603050405020304" pitchFamily="18" charset="0"/>
                <a:cs typeface="Times New Roman" panose="02020603050405020304" pitchFamily="18" charset="0"/>
              </a:rPr>
              <a:t>3</a:t>
            </a:r>
            <a:r>
              <a:rPr lang="vi-VN" sz="3000" b="0" i="0" dirty="0">
                <a:effectLst/>
                <a:latin typeface="Times New Roman" panose="02020603050405020304" pitchFamily="18" charset="0"/>
                <a:cs typeface="Times New Roman" panose="02020603050405020304" pitchFamily="18" charset="0"/>
              </a:rPr>
              <a:t> . x + 11x</a:t>
            </a:r>
            <a:r>
              <a:rPr lang="vi-VN" sz="3000" b="0" i="0" baseline="30000" dirty="0">
                <a:effectLst/>
                <a:latin typeface="Times New Roman" panose="02020603050405020304" pitchFamily="18" charset="0"/>
                <a:cs typeface="Times New Roman" panose="02020603050405020304" pitchFamily="18" charset="0"/>
              </a:rPr>
              <a:t>3</a:t>
            </a:r>
            <a:r>
              <a:rPr lang="vi-VN" sz="3000" b="0" i="0" dirty="0">
                <a:effectLst/>
                <a:latin typeface="Times New Roman" panose="02020603050405020304" pitchFamily="18" charset="0"/>
                <a:cs typeface="Times New Roman" panose="02020603050405020304" pitchFamily="18" charset="0"/>
              </a:rPr>
              <a:t> . 1</a:t>
            </a:r>
          </a:p>
          <a:p>
            <a:pPr algn="just">
              <a:lnSpc>
                <a:spcPct val="150000"/>
              </a:lnSpc>
            </a:pPr>
            <a:r>
              <a:rPr lang="en-US" sz="3000" b="0" i="0" dirty="0">
                <a:effectLst/>
                <a:latin typeface="Times New Roman" panose="02020603050405020304" pitchFamily="18" charset="0"/>
                <a:cs typeface="Times New Roman" panose="02020603050405020304" pitchFamily="18" charset="0"/>
              </a:rPr>
              <a:t>                                  </a:t>
            </a:r>
            <a:r>
              <a:rPr lang="vi-VN" sz="3000" b="0" i="0" dirty="0">
                <a:effectLst/>
                <a:latin typeface="Times New Roman" panose="02020603050405020304" pitchFamily="18" charset="0"/>
                <a:cs typeface="Times New Roman" panose="02020603050405020304" pitchFamily="18" charset="0"/>
              </a:rPr>
              <a:t>= 11x</a:t>
            </a:r>
            <a:r>
              <a:rPr lang="vi-VN" sz="3000" b="0" i="0" baseline="30000" dirty="0">
                <a:effectLst/>
                <a:latin typeface="Times New Roman" panose="02020603050405020304" pitchFamily="18" charset="0"/>
                <a:cs typeface="Times New Roman" panose="02020603050405020304" pitchFamily="18" charset="0"/>
              </a:rPr>
              <a:t>5</a:t>
            </a:r>
            <a:r>
              <a:rPr lang="vi-VN" sz="3000" b="0" i="0" dirty="0">
                <a:effectLst/>
                <a:latin typeface="Times New Roman" panose="02020603050405020304" pitchFamily="18" charset="0"/>
                <a:cs typeface="Times New Roman" panose="02020603050405020304" pitchFamily="18" charset="0"/>
              </a:rPr>
              <a:t> – 11x</a:t>
            </a:r>
            <a:r>
              <a:rPr lang="vi-VN" sz="3000" b="0" i="0" baseline="30000" dirty="0">
                <a:effectLst/>
                <a:latin typeface="Times New Roman" panose="02020603050405020304" pitchFamily="18" charset="0"/>
                <a:cs typeface="Times New Roman" panose="02020603050405020304" pitchFamily="18" charset="0"/>
              </a:rPr>
              <a:t>4</a:t>
            </a:r>
            <a:r>
              <a:rPr lang="vi-VN" sz="3000" b="0" i="0" dirty="0">
                <a:effectLst/>
                <a:latin typeface="Times New Roman" panose="02020603050405020304" pitchFamily="18" charset="0"/>
                <a:cs typeface="Times New Roman" panose="02020603050405020304" pitchFamily="18" charset="0"/>
              </a:rPr>
              <a:t> + 11x</a:t>
            </a:r>
            <a:r>
              <a:rPr lang="vi-VN" sz="3000" b="0" i="0" baseline="30000" dirty="0">
                <a:effectLst/>
                <a:latin typeface="Times New Roman" panose="02020603050405020304" pitchFamily="18" charset="0"/>
                <a:cs typeface="Times New Roman" panose="02020603050405020304" pitchFamily="18" charset="0"/>
              </a:rPr>
              <a:t>3</a:t>
            </a:r>
            <a:r>
              <a:rPr lang="vi-VN" sz="3000" b="0" i="0" dirty="0">
                <a:effectLst/>
                <a:latin typeface="Times New Roman" panose="02020603050405020304" pitchFamily="18" charset="0"/>
                <a:cs typeface="Times New Roman" panose="02020603050405020304" pitchFamily="18" charset="0"/>
              </a:rPr>
              <a:t>.</a:t>
            </a:r>
          </a:p>
          <a:p>
            <a:pPr algn="just">
              <a:lnSpc>
                <a:spcPct val="150000"/>
              </a:lnSpc>
            </a:pPr>
            <a:r>
              <a:rPr lang="vi-VN" sz="3000" b="0" i="0" dirty="0">
                <a:effectLst/>
                <a:latin typeface="Times New Roman" panose="02020603050405020304" pitchFamily="18" charset="0"/>
                <a:cs typeface="Times New Roman" panose="02020603050405020304" pitchFamily="18" charset="0"/>
              </a:rPr>
              <a:t>b) Muốn nhân một đơn thức với một đa thức, ta nhân đơn thức đó với từng đơn thức của đa thức rồi cộng các kết quả với nhau.</a:t>
            </a:r>
          </a:p>
        </p:txBody>
      </p:sp>
      <p:sp>
        <p:nvSpPr>
          <p:cNvPr id="5" name="文本框 1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D4E581D-1198-DC61-AC64-4E9582D2DDC4}"/>
              </a:ext>
            </a:extLst>
          </p:cNvPr>
          <p:cNvSpPr txBox="1"/>
          <p:nvPr/>
        </p:nvSpPr>
        <p:spPr>
          <a:xfrm>
            <a:off x="1121306" y="380692"/>
            <a:ext cx="2193229" cy="553998"/>
          </a:xfrm>
          <a:prstGeom prst="rect">
            <a:avLst/>
          </a:prstGeom>
          <a:noFill/>
          <a:effectLst/>
        </p:spPr>
        <p:txBody>
          <a:bodyPr wrap="none" rtlCol="0">
            <a:spAutoFit/>
          </a:bodyPr>
          <a:lstStyle/>
          <a:p>
            <a:r>
              <a:rPr lang="en-US" altLang="zh-CN"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Hoạt động 4</a:t>
            </a:r>
            <a:endParaRPr lang="zh-CN" altLang="en-US"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6" name="Pictur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0619607-C1A3-5CF0-219E-C3D09DA929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617" y="262757"/>
            <a:ext cx="840384" cy="840384"/>
          </a:xfrm>
          <a:prstGeom prst="rect">
            <a:avLst/>
          </a:prstGeom>
        </p:spPr>
      </p:pic>
      <p:sp>
        <p:nvSpPr>
          <p:cNvPr id="7" name="Rectangle: Top Corners Rounded 2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2EA378D-2899-46C8-A2CC-88B4710BA04E}"/>
              </a:ext>
            </a:extLst>
          </p:cNvPr>
          <p:cNvSpPr/>
          <p:nvPr/>
        </p:nvSpPr>
        <p:spPr>
          <a:xfrm rot="10800000">
            <a:off x="1788890" y="4722876"/>
            <a:ext cx="10119963" cy="1230072"/>
          </a:xfrm>
          <a:prstGeom prst="round2SameRect">
            <a:avLst>
              <a:gd name="adj1" fmla="val 3377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529E5B5-CC06-4BB4-B902-BC8452FB66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522" y="4689502"/>
            <a:ext cx="894736" cy="1087162"/>
          </a:xfrm>
          <a:prstGeom prst="rect">
            <a:avLst/>
          </a:prstGeom>
        </p:spPr>
      </p:pic>
      <p:sp>
        <p:nvSpPr>
          <p:cNvPr id="9" name="Rectangle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E764EC4-A40A-4072-B27F-8D5F4599B793}"/>
              </a:ext>
            </a:extLst>
          </p:cNvPr>
          <p:cNvSpPr/>
          <p:nvPr/>
        </p:nvSpPr>
        <p:spPr>
          <a:xfrm>
            <a:off x="1539131" y="4583493"/>
            <a:ext cx="10369722" cy="164365"/>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936072F-B324-EE1C-DDAB-AA2C25FE37FC}"/>
              </a:ext>
            </a:extLst>
          </p:cNvPr>
          <p:cNvSpPr txBox="1"/>
          <p:nvPr/>
        </p:nvSpPr>
        <p:spPr>
          <a:xfrm>
            <a:off x="2307512" y="4755671"/>
            <a:ext cx="9530087" cy="1081322"/>
          </a:xfrm>
          <a:prstGeom prst="rect">
            <a:avLst/>
          </a:prstGeom>
          <a:noFill/>
        </p:spPr>
        <p:txBody>
          <a:bodyPr wrap="square">
            <a:spAutoFit/>
          </a:bodyPr>
          <a:lstStyle/>
          <a:p>
            <a:pPr algn="just">
              <a:lnSpc>
                <a:spcPct val="120000"/>
              </a:lnSpc>
            </a:pPr>
            <a:r>
              <a:rPr lang="vi-VN" sz="2800" b="0" i="0" dirty="0">
                <a:effectLst/>
                <a:latin typeface="Times New Roman" panose="02020603050405020304" pitchFamily="18" charset="0"/>
                <a:cs typeface="Times New Roman" panose="02020603050405020304" pitchFamily="18" charset="0"/>
              </a:rPr>
              <a:t>b) Muốn nhân một đơn thức với một đa thức, ta nhân đơn thức đó với từng đơn thức của đa thức rồi cộng các kết quả với nhau.</a:t>
            </a:r>
          </a:p>
        </p:txBody>
      </p:sp>
    </p:spTree>
    <p:extLst>
      <p:ext uri="{BB962C8B-B14F-4D97-AF65-F5344CB8AC3E}">
        <p14:creationId xmlns:p14="http://schemas.microsoft.com/office/powerpoint/2010/main" val="271282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143">
                                          <p:stCondLst>
                                            <p:cond delay="0"/>
                                          </p:stCondLst>
                                        </p:cTn>
                                        <p:tgtEl>
                                          <p:spTgt spid="8"/>
                                        </p:tgtEl>
                                      </p:cBhvr>
                                    </p:animEffect>
                                    <p:anim calcmode="lin" valueType="num">
                                      <p:cBhvr>
                                        <p:cTn id="22" dur="448"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3" dur="163"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4" dur="163" tmFilter="0, 0; 0.125,0.2665; 0.25,0.4; 0.375,0.465; 0.5,0.5;  0.625,0.535; 0.75,0.6; 0.875,0.7335; 1,1">
                                          <p:stCondLst>
                                            <p:cond delay="163"/>
                                          </p:stCondLst>
                                        </p:cTn>
                                        <p:tgtEl>
                                          <p:spTgt spid="8"/>
                                        </p:tgtEl>
                                        <p:attrNameLst>
                                          <p:attrName>ppt_y</p:attrName>
                                        </p:attrNameLst>
                                      </p:cBhvr>
                                      <p:tavLst>
                                        <p:tav tm="0" fmla="#ppt_y-sin(pi*$)/9">
                                          <p:val>
                                            <p:fltVal val="0"/>
                                          </p:val>
                                        </p:tav>
                                        <p:tav tm="100000">
                                          <p:val>
                                            <p:fltVal val="1"/>
                                          </p:val>
                                        </p:tav>
                                      </p:tavLst>
                                    </p:anim>
                                    <p:anim calcmode="lin" valueType="num">
                                      <p:cBhvr>
                                        <p:cTn id="25" dur="2" tmFilter="0, 0; 0.125,0.2665; 0.25,0.4; 0.375,0.465; 0.5,0.5;  0.625,0.535; 0.75,0.6; 0.875,0.7335; 1,1">
                                          <p:stCondLst>
                                            <p:cond delay="325"/>
                                          </p:stCondLst>
                                        </p:cTn>
                                        <p:tgtEl>
                                          <p:spTgt spid="8"/>
                                        </p:tgtEl>
                                        <p:attrNameLst>
                                          <p:attrName>ppt_y</p:attrName>
                                        </p:attrNameLst>
                                      </p:cBhvr>
                                      <p:tavLst>
                                        <p:tav tm="0" fmla="#ppt_y-sin(pi*$)/27">
                                          <p:val>
                                            <p:fltVal val="0"/>
                                          </p:val>
                                        </p:tav>
                                        <p:tav tm="100000">
                                          <p:val>
                                            <p:fltVal val="1"/>
                                          </p:val>
                                        </p:tav>
                                      </p:tavLst>
                                    </p:anim>
                                    <p:anim calcmode="lin" valueType="num">
                                      <p:cBhvr>
                                        <p:cTn id="26" dur="1" tmFilter="0, 0; 0.125,0.2665; 0.25,0.4; 0.375,0.465; 0.5,0.5;  0.625,0.535; 0.75,0.6; 0.875,0.7335; 1,1">
                                          <p:stCondLst>
                                            <p:cond delay="499"/>
                                          </p:stCondLst>
                                        </p:cTn>
                                        <p:tgtEl>
                                          <p:spTgt spid="8"/>
                                        </p:tgtEl>
                                        <p:attrNameLst>
                                          <p:attrName>ppt_y</p:attrName>
                                        </p:attrNameLst>
                                      </p:cBhvr>
                                      <p:tavLst>
                                        <p:tav tm="0" fmla="#ppt_y-sin(pi*$)/81">
                                          <p:val>
                                            <p:fltVal val="0"/>
                                          </p:val>
                                        </p:tav>
                                        <p:tav tm="100000">
                                          <p:val>
                                            <p:fltVal val="1"/>
                                          </p:val>
                                        </p:tav>
                                      </p:tavLst>
                                    </p:anim>
                                    <p:animScale>
                                      <p:cBhvr>
                                        <p:cTn id="27" dur="1">
                                          <p:stCondLst>
                                            <p:cond delay="160"/>
                                          </p:stCondLst>
                                        </p:cTn>
                                        <p:tgtEl>
                                          <p:spTgt spid="8"/>
                                        </p:tgtEl>
                                      </p:cBhvr>
                                      <p:to x="100000" y="60000"/>
                                    </p:animScale>
                                    <p:animScale>
                                      <p:cBhvr>
                                        <p:cTn id="28" dur="1" decel="50000">
                                          <p:stCondLst>
                                            <p:cond delay="166"/>
                                          </p:stCondLst>
                                        </p:cTn>
                                        <p:tgtEl>
                                          <p:spTgt spid="8"/>
                                        </p:tgtEl>
                                      </p:cBhvr>
                                      <p:to x="100000" y="100000"/>
                                    </p:animScale>
                                    <p:animScale>
                                      <p:cBhvr>
                                        <p:cTn id="29" dur="1">
                                          <p:stCondLst>
                                            <p:cond delay="323"/>
                                          </p:stCondLst>
                                        </p:cTn>
                                        <p:tgtEl>
                                          <p:spTgt spid="8"/>
                                        </p:tgtEl>
                                      </p:cBhvr>
                                      <p:to x="100000" y="80000"/>
                                    </p:animScale>
                                    <p:animScale>
                                      <p:cBhvr>
                                        <p:cTn id="30" dur="1" decel="50000">
                                          <p:stCondLst>
                                            <p:cond delay="329"/>
                                          </p:stCondLst>
                                        </p:cTn>
                                        <p:tgtEl>
                                          <p:spTgt spid="8"/>
                                        </p:tgtEl>
                                      </p:cBhvr>
                                      <p:to x="100000" y="100000"/>
                                    </p:animScale>
                                    <p:animScale>
                                      <p:cBhvr>
                                        <p:cTn id="31" dur="1">
                                          <p:stCondLst>
                                            <p:cond delay="499"/>
                                          </p:stCondLst>
                                        </p:cTn>
                                        <p:tgtEl>
                                          <p:spTgt spid="8"/>
                                        </p:tgtEl>
                                      </p:cBhvr>
                                      <p:to x="100000" y="90000"/>
                                    </p:animScale>
                                    <p:animScale>
                                      <p:cBhvr>
                                        <p:cTn id="32" dur="1" decel="50000">
                                          <p:stCondLst>
                                            <p:cond delay="499"/>
                                          </p:stCondLst>
                                        </p:cTn>
                                        <p:tgtEl>
                                          <p:spTgt spid="8"/>
                                        </p:tgtEl>
                                      </p:cBhvr>
                                      <p:to x="100000" y="100000"/>
                                    </p:animScale>
                                    <p:animScale>
                                      <p:cBhvr>
                                        <p:cTn id="33" dur="1">
                                          <p:stCondLst>
                                            <p:cond delay="499"/>
                                          </p:stCondLst>
                                        </p:cTn>
                                        <p:tgtEl>
                                          <p:spTgt spid="8"/>
                                        </p:tgtEl>
                                      </p:cBhvr>
                                      <p:to x="100000" y="95000"/>
                                    </p:animScale>
                                    <p:animScale>
                                      <p:cBhvr>
                                        <p:cTn id="34" dur="1" decel="50000">
                                          <p:stCondLst>
                                            <p:cond delay="499"/>
                                          </p:stCondLst>
                                        </p:cTn>
                                        <p:tgtEl>
                                          <p:spTgt spid="8"/>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143">
                                          <p:stCondLst>
                                            <p:cond delay="0"/>
                                          </p:stCondLst>
                                        </p:cTn>
                                        <p:tgtEl>
                                          <p:spTgt spid="9"/>
                                        </p:tgtEl>
                                      </p:cBhvr>
                                    </p:animEffect>
                                    <p:anim calcmode="lin" valueType="num">
                                      <p:cBhvr>
                                        <p:cTn id="38" dur="448"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9" dur="163"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0" dur="163" tmFilter="0, 0; 0.125,0.2665; 0.25,0.4; 0.375,0.465; 0.5,0.5;  0.625,0.535; 0.75,0.6; 0.875,0.7335; 1,1">
                                          <p:stCondLst>
                                            <p:cond delay="163"/>
                                          </p:stCondLst>
                                        </p:cTn>
                                        <p:tgtEl>
                                          <p:spTgt spid="9"/>
                                        </p:tgtEl>
                                        <p:attrNameLst>
                                          <p:attrName>ppt_y</p:attrName>
                                        </p:attrNameLst>
                                      </p:cBhvr>
                                      <p:tavLst>
                                        <p:tav tm="0" fmla="#ppt_y-sin(pi*$)/9">
                                          <p:val>
                                            <p:fltVal val="0"/>
                                          </p:val>
                                        </p:tav>
                                        <p:tav tm="100000">
                                          <p:val>
                                            <p:fltVal val="1"/>
                                          </p:val>
                                        </p:tav>
                                      </p:tavLst>
                                    </p:anim>
                                    <p:anim calcmode="lin" valueType="num">
                                      <p:cBhvr>
                                        <p:cTn id="41" dur="2" tmFilter="0, 0; 0.125,0.2665; 0.25,0.4; 0.375,0.465; 0.5,0.5;  0.625,0.535; 0.75,0.6; 0.875,0.7335; 1,1">
                                          <p:stCondLst>
                                            <p:cond delay="325"/>
                                          </p:stCondLst>
                                        </p:cTn>
                                        <p:tgtEl>
                                          <p:spTgt spid="9"/>
                                        </p:tgtEl>
                                        <p:attrNameLst>
                                          <p:attrName>ppt_y</p:attrName>
                                        </p:attrNameLst>
                                      </p:cBhvr>
                                      <p:tavLst>
                                        <p:tav tm="0" fmla="#ppt_y-sin(pi*$)/27">
                                          <p:val>
                                            <p:fltVal val="0"/>
                                          </p:val>
                                        </p:tav>
                                        <p:tav tm="100000">
                                          <p:val>
                                            <p:fltVal val="1"/>
                                          </p:val>
                                        </p:tav>
                                      </p:tavLst>
                                    </p:anim>
                                    <p:anim calcmode="lin" valueType="num">
                                      <p:cBhvr>
                                        <p:cTn id="42" dur="1" tmFilter="0, 0; 0.125,0.2665; 0.25,0.4; 0.375,0.465; 0.5,0.5;  0.625,0.535; 0.75,0.6; 0.875,0.7335; 1,1">
                                          <p:stCondLst>
                                            <p:cond delay="499"/>
                                          </p:stCondLst>
                                        </p:cTn>
                                        <p:tgtEl>
                                          <p:spTgt spid="9"/>
                                        </p:tgtEl>
                                        <p:attrNameLst>
                                          <p:attrName>ppt_y</p:attrName>
                                        </p:attrNameLst>
                                      </p:cBhvr>
                                      <p:tavLst>
                                        <p:tav tm="0" fmla="#ppt_y-sin(pi*$)/81">
                                          <p:val>
                                            <p:fltVal val="0"/>
                                          </p:val>
                                        </p:tav>
                                        <p:tav tm="100000">
                                          <p:val>
                                            <p:fltVal val="1"/>
                                          </p:val>
                                        </p:tav>
                                      </p:tavLst>
                                    </p:anim>
                                    <p:animScale>
                                      <p:cBhvr>
                                        <p:cTn id="43" dur="1">
                                          <p:stCondLst>
                                            <p:cond delay="160"/>
                                          </p:stCondLst>
                                        </p:cTn>
                                        <p:tgtEl>
                                          <p:spTgt spid="9"/>
                                        </p:tgtEl>
                                      </p:cBhvr>
                                      <p:to x="100000" y="60000"/>
                                    </p:animScale>
                                    <p:animScale>
                                      <p:cBhvr>
                                        <p:cTn id="44" dur="1" decel="50000">
                                          <p:stCondLst>
                                            <p:cond delay="166"/>
                                          </p:stCondLst>
                                        </p:cTn>
                                        <p:tgtEl>
                                          <p:spTgt spid="9"/>
                                        </p:tgtEl>
                                      </p:cBhvr>
                                      <p:to x="100000" y="100000"/>
                                    </p:animScale>
                                    <p:animScale>
                                      <p:cBhvr>
                                        <p:cTn id="45" dur="1">
                                          <p:stCondLst>
                                            <p:cond delay="323"/>
                                          </p:stCondLst>
                                        </p:cTn>
                                        <p:tgtEl>
                                          <p:spTgt spid="9"/>
                                        </p:tgtEl>
                                      </p:cBhvr>
                                      <p:to x="100000" y="80000"/>
                                    </p:animScale>
                                    <p:animScale>
                                      <p:cBhvr>
                                        <p:cTn id="46" dur="1" decel="50000">
                                          <p:stCondLst>
                                            <p:cond delay="329"/>
                                          </p:stCondLst>
                                        </p:cTn>
                                        <p:tgtEl>
                                          <p:spTgt spid="9"/>
                                        </p:tgtEl>
                                      </p:cBhvr>
                                      <p:to x="100000" y="100000"/>
                                    </p:animScale>
                                    <p:animScale>
                                      <p:cBhvr>
                                        <p:cTn id="47" dur="1">
                                          <p:stCondLst>
                                            <p:cond delay="499"/>
                                          </p:stCondLst>
                                        </p:cTn>
                                        <p:tgtEl>
                                          <p:spTgt spid="9"/>
                                        </p:tgtEl>
                                      </p:cBhvr>
                                      <p:to x="100000" y="90000"/>
                                    </p:animScale>
                                    <p:animScale>
                                      <p:cBhvr>
                                        <p:cTn id="48" dur="1" decel="50000">
                                          <p:stCondLst>
                                            <p:cond delay="499"/>
                                          </p:stCondLst>
                                        </p:cTn>
                                        <p:tgtEl>
                                          <p:spTgt spid="9"/>
                                        </p:tgtEl>
                                      </p:cBhvr>
                                      <p:to x="100000" y="100000"/>
                                    </p:animScale>
                                    <p:animScale>
                                      <p:cBhvr>
                                        <p:cTn id="49" dur="1">
                                          <p:stCondLst>
                                            <p:cond delay="499"/>
                                          </p:stCondLst>
                                        </p:cTn>
                                        <p:tgtEl>
                                          <p:spTgt spid="9"/>
                                        </p:tgtEl>
                                      </p:cBhvr>
                                      <p:to x="100000" y="95000"/>
                                    </p:animScale>
                                    <p:animScale>
                                      <p:cBhvr>
                                        <p:cTn id="50" dur="1" decel="50000">
                                          <p:stCondLst>
                                            <p:cond delay="499"/>
                                          </p:stCondLst>
                                        </p:cTn>
                                        <p:tgtEl>
                                          <p:spTgt spid="9"/>
                                        </p:tgtEl>
                                      </p:cBhvr>
                                      <p:to x="100000" y="100000"/>
                                    </p:animScale>
                                  </p:childTnLst>
                                </p:cTn>
                              </p:par>
                              <p:par>
                                <p:cTn id="51" presetID="26"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down)">
                                      <p:cBhvr>
                                        <p:cTn id="53" dur="143">
                                          <p:stCondLst>
                                            <p:cond delay="0"/>
                                          </p:stCondLst>
                                        </p:cTn>
                                        <p:tgtEl>
                                          <p:spTgt spid="7"/>
                                        </p:tgtEl>
                                      </p:cBhvr>
                                    </p:animEffect>
                                    <p:anim calcmode="lin" valueType="num">
                                      <p:cBhvr>
                                        <p:cTn id="54" dur="448"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5" dur="163"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6" dur="163" tmFilter="0, 0; 0.125,0.2665; 0.25,0.4; 0.375,0.465; 0.5,0.5;  0.625,0.535; 0.75,0.6; 0.875,0.7335; 1,1">
                                          <p:stCondLst>
                                            <p:cond delay="163"/>
                                          </p:stCondLst>
                                        </p:cTn>
                                        <p:tgtEl>
                                          <p:spTgt spid="7"/>
                                        </p:tgtEl>
                                        <p:attrNameLst>
                                          <p:attrName>ppt_y</p:attrName>
                                        </p:attrNameLst>
                                      </p:cBhvr>
                                      <p:tavLst>
                                        <p:tav tm="0" fmla="#ppt_y-sin(pi*$)/9">
                                          <p:val>
                                            <p:fltVal val="0"/>
                                          </p:val>
                                        </p:tav>
                                        <p:tav tm="100000">
                                          <p:val>
                                            <p:fltVal val="1"/>
                                          </p:val>
                                        </p:tav>
                                      </p:tavLst>
                                    </p:anim>
                                    <p:anim calcmode="lin" valueType="num">
                                      <p:cBhvr>
                                        <p:cTn id="57" dur="2" tmFilter="0, 0; 0.125,0.2665; 0.25,0.4; 0.375,0.465; 0.5,0.5;  0.625,0.535; 0.75,0.6; 0.875,0.7335; 1,1">
                                          <p:stCondLst>
                                            <p:cond delay="325"/>
                                          </p:stCondLst>
                                        </p:cTn>
                                        <p:tgtEl>
                                          <p:spTgt spid="7"/>
                                        </p:tgtEl>
                                        <p:attrNameLst>
                                          <p:attrName>ppt_y</p:attrName>
                                        </p:attrNameLst>
                                      </p:cBhvr>
                                      <p:tavLst>
                                        <p:tav tm="0" fmla="#ppt_y-sin(pi*$)/27">
                                          <p:val>
                                            <p:fltVal val="0"/>
                                          </p:val>
                                        </p:tav>
                                        <p:tav tm="100000">
                                          <p:val>
                                            <p:fltVal val="1"/>
                                          </p:val>
                                        </p:tav>
                                      </p:tavLst>
                                    </p:anim>
                                    <p:anim calcmode="lin" valueType="num">
                                      <p:cBhvr>
                                        <p:cTn id="58" dur="1" tmFilter="0, 0; 0.125,0.2665; 0.25,0.4; 0.375,0.465; 0.5,0.5;  0.625,0.535; 0.75,0.6; 0.875,0.7335; 1,1">
                                          <p:stCondLst>
                                            <p:cond delay="499"/>
                                          </p:stCondLst>
                                        </p:cTn>
                                        <p:tgtEl>
                                          <p:spTgt spid="7"/>
                                        </p:tgtEl>
                                        <p:attrNameLst>
                                          <p:attrName>ppt_y</p:attrName>
                                        </p:attrNameLst>
                                      </p:cBhvr>
                                      <p:tavLst>
                                        <p:tav tm="0" fmla="#ppt_y-sin(pi*$)/81">
                                          <p:val>
                                            <p:fltVal val="0"/>
                                          </p:val>
                                        </p:tav>
                                        <p:tav tm="100000">
                                          <p:val>
                                            <p:fltVal val="1"/>
                                          </p:val>
                                        </p:tav>
                                      </p:tavLst>
                                    </p:anim>
                                    <p:animScale>
                                      <p:cBhvr>
                                        <p:cTn id="59" dur="1">
                                          <p:stCondLst>
                                            <p:cond delay="160"/>
                                          </p:stCondLst>
                                        </p:cTn>
                                        <p:tgtEl>
                                          <p:spTgt spid="7"/>
                                        </p:tgtEl>
                                      </p:cBhvr>
                                      <p:to x="100000" y="60000"/>
                                    </p:animScale>
                                    <p:animScale>
                                      <p:cBhvr>
                                        <p:cTn id="60" dur="1" decel="50000">
                                          <p:stCondLst>
                                            <p:cond delay="166"/>
                                          </p:stCondLst>
                                        </p:cTn>
                                        <p:tgtEl>
                                          <p:spTgt spid="7"/>
                                        </p:tgtEl>
                                      </p:cBhvr>
                                      <p:to x="100000" y="100000"/>
                                    </p:animScale>
                                    <p:animScale>
                                      <p:cBhvr>
                                        <p:cTn id="61" dur="1">
                                          <p:stCondLst>
                                            <p:cond delay="323"/>
                                          </p:stCondLst>
                                        </p:cTn>
                                        <p:tgtEl>
                                          <p:spTgt spid="7"/>
                                        </p:tgtEl>
                                      </p:cBhvr>
                                      <p:to x="100000" y="80000"/>
                                    </p:animScale>
                                    <p:animScale>
                                      <p:cBhvr>
                                        <p:cTn id="62" dur="1" decel="50000">
                                          <p:stCondLst>
                                            <p:cond delay="329"/>
                                          </p:stCondLst>
                                        </p:cTn>
                                        <p:tgtEl>
                                          <p:spTgt spid="7"/>
                                        </p:tgtEl>
                                      </p:cBhvr>
                                      <p:to x="100000" y="100000"/>
                                    </p:animScale>
                                    <p:animScale>
                                      <p:cBhvr>
                                        <p:cTn id="63" dur="1">
                                          <p:stCondLst>
                                            <p:cond delay="499"/>
                                          </p:stCondLst>
                                        </p:cTn>
                                        <p:tgtEl>
                                          <p:spTgt spid="7"/>
                                        </p:tgtEl>
                                      </p:cBhvr>
                                      <p:to x="100000" y="90000"/>
                                    </p:animScale>
                                    <p:animScale>
                                      <p:cBhvr>
                                        <p:cTn id="64" dur="1" decel="50000">
                                          <p:stCondLst>
                                            <p:cond delay="499"/>
                                          </p:stCondLst>
                                        </p:cTn>
                                        <p:tgtEl>
                                          <p:spTgt spid="7"/>
                                        </p:tgtEl>
                                      </p:cBhvr>
                                      <p:to x="100000" y="100000"/>
                                    </p:animScale>
                                    <p:animScale>
                                      <p:cBhvr>
                                        <p:cTn id="65" dur="1">
                                          <p:stCondLst>
                                            <p:cond delay="499"/>
                                          </p:stCondLst>
                                        </p:cTn>
                                        <p:tgtEl>
                                          <p:spTgt spid="7"/>
                                        </p:tgtEl>
                                      </p:cBhvr>
                                      <p:to x="100000" y="95000"/>
                                    </p:animScale>
                                    <p:animScale>
                                      <p:cBhvr>
                                        <p:cTn id="66" dur="1" decel="50000">
                                          <p:stCondLst>
                                            <p:cond delay="499"/>
                                          </p:stCondLst>
                                        </p:cTn>
                                        <p:tgtEl>
                                          <p:spTgt spid="7"/>
                                        </p:tgtEl>
                                      </p:cBhvr>
                                      <p:to x="100000" y="100000"/>
                                    </p:animScale>
                                  </p:childTnLst>
                                </p:cTn>
                              </p:par>
                              <p:par>
                                <p:cTn id="67" presetID="16" presetClass="entr" presetSubtype="21"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barn(inVertical)">
                                      <p:cBhvr>
                                        <p:cTn id="6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animBg="1"/>
      <p:bldP spid="9"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B576EB7-C24C-7A90-B090-6AD1BF7ADB8F}"/>
              </a:ext>
            </a:extLst>
          </p:cNvPr>
          <p:cNvSpPr>
            <a:spLocks noChangeArrowheads="1"/>
          </p:cNvSpPr>
          <p:nvPr/>
        </p:nvSpPr>
        <p:spPr bwMode="auto">
          <a:xfrm>
            <a:off x="0" y="646925"/>
            <a:ext cx="240910" cy="125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sz="3000">
              <a:latin typeface="Times New Roman" panose="02020603050405020304" pitchFamily="18" charset="0"/>
              <a:cs typeface="Times New Roman" panose="02020603050405020304" pitchFamily="18" charset="0"/>
            </a:endParaRPr>
          </a:p>
        </p:txBody>
      </p:sp>
      <p:sp>
        <p:nvSpPr>
          <p:cNvPr id="3" name="Rectangle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4B9F1A1-F8D7-7941-C306-6BE7ECD24E4A}"/>
              </a:ext>
            </a:extLst>
          </p:cNvPr>
          <p:cNvSpPr>
            <a:spLocks noChangeArrowheads="1"/>
          </p:cNvSpPr>
          <p:nvPr/>
        </p:nvSpPr>
        <p:spPr bwMode="auto">
          <a:xfrm>
            <a:off x="0" y="1075550"/>
            <a:ext cx="240910" cy="125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sz="3000">
              <a:latin typeface="Times New Roman" panose="02020603050405020304" pitchFamily="18" charset="0"/>
              <a:cs typeface="Times New Roman" panose="02020603050405020304" pitchFamily="18" charset="0"/>
            </a:endParaRPr>
          </a:p>
        </p:txBody>
      </p:sp>
      <p:sp>
        <p:nvSpPr>
          <p:cNvPr id="4" name="Rectangle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590C3B7-B2F7-EEA6-D36E-9DCD1A969DA4}"/>
              </a:ext>
            </a:extLst>
          </p:cNvPr>
          <p:cNvSpPr>
            <a:spLocks noChangeArrowheads="1"/>
          </p:cNvSpPr>
          <p:nvPr/>
        </p:nvSpPr>
        <p:spPr bwMode="auto">
          <a:xfrm>
            <a:off x="120455" y="143535"/>
            <a:ext cx="21834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3000" b="1" i="0" u="sng"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kumimoji="0" lang="fr-FR" altLang="en-US" sz="3000" b="1" i="0" u="sng"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3000" b="1" i="0" u="sng"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kumimoji="0" lang="fr-FR" altLang="en-US" sz="3000" b="1" i="0" u="sng"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5:</a:t>
            </a:r>
            <a:endParaRPr kumimoji="0" lang="en-US" altLang="en-US" sz="3000" b="0"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graphicFrame>
        <p:nvGraphicFramePr>
          <p:cNvPr id="5" name="Object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4113C75-C407-8CAB-E30B-57993BAC64B3}"/>
              </a:ext>
            </a:extLst>
          </p:cNvPr>
          <p:cNvGraphicFramePr>
            <a:graphicFrameLocks noChangeAspect="1"/>
          </p:cNvGraphicFramePr>
          <p:nvPr>
            <p:extLst>
              <p:ext uri="{D42A27DB-BD31-4B8C-83A1-F6EECF244321}">
                <p14:modId xmlns:p14="http://schemas.microsoft.com/office/powerpoint/2010/main" val="51150812"/>
              </p:ext>
            </p:extLst>
          </p:nvPr>
        </p:nvGraphicFramePr>
        <p:xfrm>
          <a:off x="435746" y="1242030"/>
          <a:ext cx="3108325" cy="627062"/>
        </p:xfrm>
        <a:graphic>
          <a:graphicData uri="http://schemas.openxmlformats.org/presentationml/2006/ole">
            <mc:AlternateContent xmlns:mc="http://schemas.openxmlformats.org/markup-compatibility/2006">
              <mc:Choice xmlns:v="urn:schemas-microsoft-com:vml" Requires="v">
                <p:oleObj name="Equation" r:id="rId2" imgW="1371600" imgH="279360" progId="Equation.DSMT4">
                  <p:embed/>
                </p:oleObj>
              </mc:Choice>
              <mc:Fallback>
                <p:oleObj name="Equation" r:id="rId2" imgW="1371600" imgH="279360" progId="Equation.DSMT4">
                  <p:embed/>
                  <p:pic>
                    <p:nvPicPr>
                      <p:cNvPr id="9" name="Object 8">
                        <a:extLst>
                          <a:ext uri="{FF2B5EF4-FFF2-40B4-BE49-F238E27FC236}">
                            <a16:creationId xmlns:a16="http://schemas.microsoft.com/office/drawing/2014/main" id="{54113C75-C407-8CAB-E30B-57993BAC64B3}"/>
                          </a:ext>
                        </a:extLst>
                      </p:cNvPr>
                      <p:cNvPicPr>
                        <a:picLocks noChangeAspect="1" noChangeArrowheads="1"/>
                      </p:cNvPicPr>
                      <p:nvPr/>
                    </p:nvPicPr>
                    <p:blipFill>
                      <a:blip r:embed="rId3"/>
                      <a:srcRect/>
                      <a:stretch>
                        <a:fillRect/>
                      </a:stretch>
                    </p:blipFill>
                    <p:spPr bwMode="auto">
                      <a:xfrm>
                        <a:off x="435746" y="1242030"/>
                        <a:ext cx="3108325" cy="627062"/>
                      </a:xfrm>
                      <a:prstGeom prst="rect">
                        <a:avLst/>
                      </a:prstGeom>
                      <a:noFill/>
                    </p:spPr>
                  </p:pic>
                </p:oleObj>
              </mc:Fallback>
            </mc:AlternateContent>
          </a:graphicData>
        </a:graphic>
      </p:graphicFrame>
      <p:graphicFrame>
        <p:nvGraphicFramePr>
          <p:cNvPr id="6" name="Object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FF80BF2-8D5A-A7C3-BE42-EE837C8BF123}"/>
              </a:ext>
            </a:extLst>
          </p:cNvPr>
          <p:cNvGraphicFramePr>
            <a:graphicFrameLocks noChangeAspect="1"/>
          </p:cNvGraphicFramePr>
          <p:nvPr>
            <p:extLst>
              <p:ext uri="{D42A27DB-BD31-4B8C-83A1-F6EECF244321}">
                <p14:modId xmlns:p14="http://schemas.microsoft.com/office/powerpoint/2010/main" val="3215963016"/>
              </p:ext>
            </p:extLst>
          </p:nvPr>
        </p:nvGraphicFramePr>
        <p:xfrm>
          <a:off x="413798" y="2279024"/>
          <a:ext cx="4257675" cy="968375"/>
        </p:xfrm>
        <a:graphic>
          <a:graphicData uri="http://schemas.openxmlformats.org/presentationml/2006/ole">
            <mc:AlternateContent xmlns:mc="http://schemas.openxmlformats.org/markup-compatibility/2006">
              <mc:Choice xmlns:v="urn:schemas-microsoft-com:vml" Requires="v">
                <p:oleObj name="Equation" r:id="rId4" imgW="1879560" imgH="431640" progId="Equation.DSMT4">
                  <p:embed/>
                </p:oleObj>
              </mc:Choice>
              <mc:Fallback>
                <p:oleObj name="Equation" r:id="rId4" imgW="1879560" imgH="431640" progId="Equation.DSMT4">
                  <p:embed/>
                  <p:pic>
                    <p:nvPicPr>
                      <p:cNvPr id="10" name="Object 9">
                        <a:extLst>
                          <a:ext uri="{FF2B5EF4-FFF2-40B4-BE49-F238E27FC236}">
                            <a16:creationId xmlns:a16="http://schemas.microsoft.com/office/drawing/2014/main" id="{6FF80BF2-8D5A-A7C3-BE42-EE837C8BF123}"/>
                          </a:ext>
                        </a:extLst>
                      </p:cNvPr>
                      <p:cNvPicPr>
                        <a:picLocks noChangeAspect="1" noChangeArrowheads="1"/>
                      </p:cNvPicPr>
                      <p:nvPr/>
                    </p:nvPicPr>
                    <p:blipFill>
                      <a:blip r:embed="rId5"/>
                      <a:srcRect/>
                      <a:stretch>
                        <a:fillRect/>
                      </a:stretch>
                    </p:blipFill>
                    <p:spPr bwMode="auto">
                      <a:xfrm>
                        <a:off x="413798" y="2279024"/>
                        <a:ext cx="4257675" cy="968375"/>
                      </a:xfrm>
                      <a:prstGeom prst="rect">
                        <a:avLst/>
                      </a:prstGeom>
                      <a:noFill/>
                    </p:spPr>
                  </p:pic>
                </p:oleObj>
              </mc:Fallback>
            </mc:AlternateContent>
          </a:graphicData>
        </a:graphic>
      </p:graphicFrame>
      <p:sp>
        <p:nvSpPr>
          <p:cNvPr id="12" name="Rectangle: Rounded Corners 3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C06D90A-8A50-4795-8A75-6E34B81540D6}"/>
              </a:ext>
            </a:extLst>
          </p:cNvPr>
          <p:cNvSpPr/>
          <p:nvPr/>
        </p:nvSpPr>
        <p:spPr>
          <a:xfrm>
            <a:off x="1012968" y="3657331"/>
            <a:ext cx="8383012" cy="1203899"/>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a:solidFill>
                  <a:schemeClr val="tx1"/>
                </a:solidFill>
                <a:latin typeface="Times New Roman" panose="02020603050405020304" pitchFamily="18" charset="0"/>
                <a:cs typeface="Times New Roman" panose="02020603050405020304" pitchFamily="18" charset="0"/>
              </a:rPr>
              <a:t>        </a:t>
            </a:r>
          </a:p>
          <a:p>
            <a:r>
              <a:rPr lang="en-US" sz="3800" b="1">
                <a:solidFill>
                  <a:schemeClr val="tx1"/>
                </a:solidFill>
                <a:latin typeface="Times New Roman" panose="02020603050405020304" pitchFamily="18" charset="0"/>
                <a:cs typeface="Times New Roman" panose="02020603050405020304" pitchFamily="18" charset="0"/>
              </a:rPr>
              <a:t>	</a:t>
            </a:r>
          </a:p>
        </p:txBody>
      </p:sp>
      <p:pic>
        <p:nvPicPr>
          <p:cNvPr id="13" name="Picture 1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E5555AE-46B0-4F97-B3D2-5F622E956895}"/>
              </a:ext>
            </a:extLst>
          </p:cNvPr>
          <p:cNvPicPr>
            <a:picLocks noChangeAspect="1"/>
          </p:cNvPicPr>
          <p:nvPr/>
        </p:nvPicPr>
        <p:blipFill>
          <a:blip r:embed="rId6"/>
          <a:stretch>
            <a:fillRect/>
          </a:stretch>
        </p:blipFill>
        <p:spPr>
          <a:xfrm>
            <a:off x="562311" y="3186801"/>
            <a:ext cx="1536192" cy="1584960"/>
          </a:xfrm>
          <a:prstGeom prst="rect">
            <a:avLst/>
          </a:prstGeom>
        </p:spPr>
      </p:pic>
      <p:sp>
        <p:nvSpPr>
          <p:cNvPr id="14" name="Oval 1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471EBF3-AB76-49EB-9A4F-46DD1DBA0A5F}"/>
              </a:ext>
            </a:extLst>
          </p:cNvPr>
          <p:cNvSpPr/>
          <p:nvPr/>
        </p:nvSpPr>
        <p:spPr>
          <a:xfrm>
            <a:off x="1272141" y="3799240"/>
            <a:ext cx="609600" cy="609600"/>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4</a:t>
            </a:r>
          </a:p>
        </p:txBody>
      </p:sp>
      <p:graphicFrame>
        <p:nvGraphicFramePr>
          <p:cNvPr id="15" name="Object 1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BA0FACD-AA4F-DED7-6B17-750410ABD25D}"/>
              </a:ext>
            </a:extLst>
          </p:cNvPr>
          <p:cNvGraphicFramePr>
            <a:graphicFrameLocks noChangeAspect="1"/>
          </p:cNvGraphicFramePr>
          <p:nvPr>
            <p:extLst>
              <p:ext uri="{D42A27DB-BD31-4B8C-83A1-F6EECF244321}">
                <p14:modId xmlns:p14="http://schemas.microsoft.com/office/powerpoint/2010/main" val="3133408581"/>
              </p:ext>
            </p:extLst>
          </p:nvPr>
        </p:nvGraphicFramePr>
        <p:xfrm>
          <a:off x="4127110" y="3815565"/>
          <a:ext cx="3941462" cy="969212"/>
        </p:xfrm>
        <a:graphic>
          <a:graphicData uri="http://schemas.openxmlformats.org/presentationml/2006/ole">
            <mc:AlternateContent xmlns:mc="http://schemas.openxmlformats.org/markup-compatibility/2006">
              <mc:Choice xmlns:v="urn:schemas-microsoft-com:vml" Requires="v">
                <p:oleObj name="Equation" r:id="rId7" imgW="1739900" imgH="431800" progId="Equation.DSMT4">
                  <p:embed/>
                </p:oleObj>
              </mc:Choice>
              <mc:Fallback>
                <p:oleObj name="Equation" r:id="rId7" imgW="1739900" imgH="431800" progId="Equation.DSMT4">
                  <p:embed/>
                  <p:pic>
                    <p:nvPicPr>
                      <p:cNvPr id="10" name="Object 9">
                        <a:extLst>
                          <a:ext uri="{FF2B5EF4-FFF2-40B4-BE49-F238E27FC236}">
                            <a16:creationId xmlns:a16="http://schemas.microsoft.com/office/drawing/2014/main" id="{EBA0FACD-AA4F-DED7-6B17-750410ABD2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7110" y="3815565"/>
                        <a:ext cx="3941462" cy="969212"/>
                      </a:xfrm>
                      <a:prstGeom prst="rect">
                        <a:avLst/>
                      </a:prstGeom>
                      <a:noFill/>
                    </p:spPr>
                  </p:pic>
                </p:oleObj>
              </mc:Fallback>
            </mc:AlternateContent>
          </a:graphicData>
        </a:graphic>
      </p:graphicFrame>
      <p:sp>
        <p:nvSpPr>
          <p:cNvPr id="16" name="Rectangle 1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41456D1-6946-8867-0D3A-A3C49A090F46}"/>
              </a:ext>
            </a:extLst>
          </p:cNvPr>
          <p:cNvSpPr>
            <a:spLocks noChangeArrowheads="1"/>
          </p:cNvSpPr>
          <p:nvPr/>
        </p:nvSpPr>
        <p:spPr bwMode="auto">
          <a:xfrm>
            <a:off x="2098503" y="3918486"/>
            <a:ext cx="21834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3000" i="0"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Tính</a:t>
            </a:r>
            <a:r>
              <a:rPr kumimoji="0" lang="fr-FR" altLang="en-US" sz="3000" i="0"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3000" i="0" strike="noStrike" cap="none" normalizeH="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tích</a:t>
            </a:r>
            <a:r>
              <a:rPr kumimoji="0" lang="fr-FR" altLang="en-US" sz="3000" i="0"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3000" i="0" strike="noStrike" cap="none" normalizeH="0" baseline="0" dirty="0">
              <a:ln>
                <a:noFill/>
              </a:ln>
              <a:effectLst/>
              <a:latin typeface="Times New Roman" panose="02020603050405020304" pitchFamily="18" charset="0"/>
              <a:cs typeface="Times New Roman" panose="02020603050405020304" pitchFamily="18" charset="0"/>
            </a:endParaRPr>
          </a:p>
        </p:txBody>
      </p:sp>
      <p:pic>
        <p:nvPicPr>
          <p:cNvPr id="18" name="Picture 17" descr="Background pattern&#10;&#10;Description automatically generated">
            <a:extLst>
              <a:ext uri="{FF2B5EF4-FFF2-40B4-BE49-F238E27FC236}">
                <a16:creationId xmlns:a16="http://schemas.microsoft.com/office/drawing/2014/main" id="{0C18DF70-CAEB-5C59-6A4C-BD0850B9B4C2}"/>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l="36012" r="14448" b="2"/>
          <a:stretch/>
        </p:blipFill>
        <p:spPr>
          <a:xfrm>
            <a:off x="10561468" y="4408840"/>
            <a:ext cx="1613442" cy="2369675"/>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9" name="Picture 18">
            <a:extLst>
              <a:ext uri="{FF2B5EF4-FFF2-40B4-BE49-F238E27FC236}">
                <a16:creationId xmlns:a16="http://schemas.microsoft.com/office/drawing/2014/main" id="{E19E3D72-7014-C367-D614-5B60A60871F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8819"/>
          <a:stretch/>
        </p:blipFill>
        <p:spPr>
          <a:xfrm>
            <a:off x="10324298" y="4595334"/>
            <a:ext cx="1867702" cy="1867702"/>
          </a:xfrm>
          <a:prstGeom prst="rect">
            <a:avLst/>
          </a:prstGeom>
        </p:spPr>
      </p:pic>
    </p:spTree>
    <p:extLst>
      <p:ext uri="{BB962C8B-B14F-4D97-AF65-F5344CB8AC3E}">
        <p14:creationId xmlns:p14="http://schemas.microsoft.com/office/powerpoint/2010/main" val="37496185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16" presetClass="entr" presetSubtype="21"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par>
                                <p:cTn id="38" presetID="16" presetClass="entr" presetSubtype="21"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4"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1ABD889-CCEB-4BFD-B139-AA3762F04A82}"/>
              </a:ext>
            </a:extLst>
          </p:cNvPr>
          <p:cNvSpPr/>
          <p:nvPr/>
        </p:nvSpPr>
        <p:spPr>
          <a:xfrm rot="5400000">
            <a:off x="-190119" y="187072"/>
            <a:ext cx="3737612" cy="3363470"/>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solidFill>
              <a:schemeClr val="accent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endParaRPr lang="en-US">
              <a:solidFill>
                <a:prstClr val="white"/>
              </a:solidFill>
              <a:latin typeface="Calibri"/>
            </a:endParaRPr>
          </a:p>
        </p:txBody>
      </p:sp>
      <p:pic>
        <p:nvPicPr>
          <p:cNvPr id="6" name="Pictur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E2F2445-9A05-4DE7-9BE5-87A906C6E4C8}"/>
              </a:ext>
            </a:extLst>
          </p:cNvPr>
          <p:cNvPicPr>
            <a:picLocks noChangeAspect="1"/>
          </p:cNvPicPr>
          <p:nvPr/>
        </p:nvPicPr>
        <p:blipFill>
          <a:blip r:embed="rId3"/>
          <a:stretch>
            <a:fillRect/>
          </a:stretch>
        </p:blipFill>
        <p:spPr>
          <a:xfrm rot="18783435">
            <a:off x="-444429" y="989229"/>
            <a:ext cx="3509920" cy="718634"/>
          </a:xfrm>
          <a:prstGeom prst="rect">
            <a:avLst/>
          </a:prstGeom>
        </p:spPr>
      </p:pic>
      <p:graphicFrame>
        <p:nvGraphicFramePr>
          <p:cNvPr id="8" name="Diagram 7" descr="OPL20U25GSXzBJYl68kk8uQGfFKzs7yb1M4KJWUiLk6ZEvGF+qCIPSnY57AbBFCvTW$15.2023.9$9+K4lPs7H94VUqPe2XwIsfPRnrXQE//QTEXxb8/8N4CNc6FpgZahzpTjFhMzSA7T/nHJa11DE8Ng2TP3iAmRczFlmslSuUNOgUeb6yRvs0="/>
          <p:cNvGraphicFramePr/>
          <p:nvPr>
            <p:extLst>
              <p:ext uri="{D42A27DB-BD31-4B8C-83A1-F6EECF244321}">
                <p14:modId xmlns:p14="http://schemas.microsoft.com/office/powerpoint/2010/main" val="1857102480"/>
              </p:ext>
            </p:extLst>
          </p:nvPr>
        </p:nvGraphicFramePr>
        <p:xfrm>
          <a:off x="3231915" y="83820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81657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Graphic spid="8"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3C066CE-B8E1-D4F9-12A7-E12577A079AD}"/>
              </a:ext>
            </a:extLst>
          </p:cNvPr>
          <p:cNvGraphicFramePr>
            <a:graphicFrameLocks noChangeAspect="1"/>
          </p:cNvGraphicFramePr>
          <p:nvPr>
            <p:extLst>
              <p:ext uri="{D42A27DB-BD31-4B8C-83A1-F6EECF244321}">
                <p14:modId xmlns:p14="http://schemas.microsoft.com/office/powerpoint/2010/main" val="2172527970"/>
              </p:ext>
            </p:extLst>
          </p:nvPr>
        </p:nvGraphicFramePr>
        <p:xfrm>
          <a:off x="5185009" y="4807454"/>
          <a:ext cx="6375261" cy="969212"/>
        </p:xfrm>
        <a:graphic>
          <a:graphicData uri="http://schemas.openxmlformats.org/presentationml/2006/ole">
            <mc:AlternateContent xmlns:mc="http://schemas.openxmlformats.org/markup-compatibility/2006">
              <mc:Choice xmlns:v="urn:schemas-microsoft-com:vml" Requires="v">
                <p:oleObj name="Equation" r:id="rId2" imgW="2819400" imgH="431800" progId="Equation.DSMT4">
                  <p:embed/>
                </p:oleObj>
              </mc:Choice>
              <mc:Fallback>
                <p:oleObj name="Equation" r:id="rId2" imgW="2819400" imgH="431800" progId="Equation.DSMT4">
                  <p:embed/>
                  <p:pic>
                    <p:nvPicPr>
                      <p:cNvPr id="3" name="Object 2">
                        <a:extLst>
                          <a:ext uri="{FF2B5EF4-FFF2-40B4-BE49-F238E27FC236}">
                            <a16:creationId xmlns:a16="http://schemas.microsoft.com/office/drawing/2014/main" id="{C3C066CE-B8E1-D4F9-12A7-E12577A079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5009" y="4807454"/>
                        <a:ext cx="6375261" cy="969212"/>
                      </a:xfrm>
                      <a:prstGeom prst="rect">
                        <a:avLst/>
                      </a:prstGeom>
                      <a:noFill/>
                    </p:spPr>
                  </p:pic>
                </p:oleObj>
              </mc:Fallback>
            </mc:AlternateContent>
          </a:graphicData>
        </a:graphic>
      </p:graphicFrame>
      <p:graphicFrame>
        <p:nvGraphicFramePr>
          <p:cNvPr id="3" name="Object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E87B364-82A0-11B0-60B8-8212A453D659}"/>
              </a:ext>
            </a:extLst>
          </p:cNvPr>
          <p:cNvGraphicFramePr>
            <a:graphicFrameLocks noChangeAspect="1"/>
          </p:cNvGraphicFramePr>
          <p:nvPr>
            <p:extLst>
              <p:ext uri="{D42A27DB-BD31-4B8C-83A1-F6EECF244321}">
                <p14:modId xmlns:p14="http://schemas.microsoft.com/office/powerpoint/2010/main" val="3526023587"/>
              </p:ext>
            </p:extLst>
          </p:nvPr>
        </p:nvGraphicFramePr>
        <p:xfrm>
          <a:off x="5185009" y="5759977"/>
          <a:ext cx="3467626" cy="883060"/>
        </p:xfrm>
        <a:graphic>
          <a:graphicData uri="http://schemas.openxmlformats.org/presentationml/2006/ole">
            <mc:AlternateContent xmlns:mc="http://schemas.openxmlformats.org/markup-compatibility/2006">
              <mc:Choice xmlns:v="urn:schemas-microsoft-com:vml" Requires="v">
                <p:oleObj name="Equation" r:id="rId4" imgW="1536480" imgH="393480" progId="Equation.DSMT4">
                  <p:embed/>
                </p:oleObj>
              </mc:Choice>
              <mc:Fallback>
                <p:oleObj name="Equation" r:id="rId4" imgW="1536480" imgH="393480" progId="Equation.DSMT4">
                  <p:embed/>
                  <p:pic>
                    <p:nvPicPr>
                      <p:cNvPr id="4" name="Object 3">
                        <a:extLst>
                          <a:ext uri="{FF2B5EF4-FFF2-40B4-BE49-F238E27FC236}">
                            <a16:creationId xmlns:a16="http://schemas.microsoft.com/office/drawing/2014/main" id="{BE87B364-82A0-11B0-60B8-8212A453D659}"/>
                          </a:ext>
                        </a:extLst>
                      </p:cNvPr>
                      <p:cNvPicPr>
                        <a:picLocks noChangeAspect="1" noChangeArrowheads="1"/>
                      </p:cNvPicPr>
                      <p:nvPr/>
                    </p:nvPicPr>
                    <p:blipFill>
                      <a:blip r:embed="rId5"/>
                      <a:srcRect/>
                      <a:stretch>
                        <a:fillRect/>
                      </a:stretch>
                    </p:blipFill>
                    <p:spPr bwMode="auto">
                      <a:xfrm>
                        <a:off x="5185009" y="5759977"/>
                        <a:ext cx="3467626" cy="883060"/>
                      </a:xfrm>
                      <a:prstGeom prst="rect">
                        <a:avLst/>
                      </a:prstGeom>
                      <a:noFill/>
                    </p:spPr>
                  </p:pic>
                </p:oleObj>
              </mc:Fallback>
            </mc:AlternateContent>
          </a:graphicData>
        </a:graphic>
      </p:graphicFrame>
      <p:sp>
        <p:nvSpPr>
          <p:cNvPr id="4" name="Rectangle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B576EB7-C24C-7A90-B090-6AD1BF7ADB8F}"/>
              </a:ext>
            </a:extLst>
          </p:cNvPr>
          <p:cNvSpPr>
            <a:spLocks noChangeArrowheads="1"/>
          </p:cNvSpPr>
          <p:nvPr/>
        </p:nvSpPr>
        <p:spPr bwMode="auto">
          <a:xfrm>
            <a:off x="0" y="452615"/>
            <a:ext cx="240910" cy="125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sz="3000">
              <a:latin typeface="Times New Roman" panose="02020603050405020304" pitchFamily="18" charset="0"/>
              <a:cs typeface="Times New Roman" panose="02020603050405020304" pitchFamily="18" charset="0"/>
            </a:endParaRPr>
          </a:p>
        </p:txBody>
      </p:sp>
      <p:sp>
        <p:nvSpPr>
          <p:cNvPr id="5" name="Rectangl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4B9F1A1-F8D7-7941-C306-6BE7ECD24E4A}"/>
              </a:ext>
            </a:extLst>
          </p:cNvPr>
          <p:cNvSpPr>
            <a:spLocks noChangeArrowheads="1"/>
          </p:cNvSpPr>
          <p:nvPr/>
        </p:nvSpPr>
        <p:spPr bwMode="auto">
          <a:xfrm>
            <a:off x="0" y="881240"/>
            <a:ext cx="240910" cy="125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sz="3000">
              <a:latin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590C3B7-B2F7-EEA6-D36E-9DCD1A969DA4}"/>
              </a:ext>
            </a:extLst>
          </p:cNvPr>
          <p:cNvSpPr>
            <a:spLocks noChangeArrowheads="1"/>
          </p:cNvSpPr>
          <p:nvPr/>
        </p:nvSpPr>
        <p:spPr bwMode="auto">
          <a:xfrm>
            <a:off x="260501" y="175616"/>
            <a:ext cx="21834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3000" b="1" i="0" u="sng"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kumimoji="0" lang="fr-FR" altLang="en-US" sz="3000" b="1" i="0" u="sng"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3000" b="1" i="0" u="sng"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kumimoji="0" lang="fr-FR" altLang="en-US" sz="3000" b="1" i="0" u="sng"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5:</a:t>
            </a:r>
            <a:endParaRPr kumimoji="0" lang="en-US" altLang="en-US" sz="3000" b="0"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graphicFrame>
        <p:nvGraphicFramePr>
          <p:cNvPr id="7" name="Object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4113C75-C407-8CAB-E30B-57993BAC64B3}"/>
              </a:ext>
            </a:extLst>
          </p:cNvPr>
          <p:cNvGraphicFramePr>
            <a:graphicFrameLocks noChangeAspect="1"/>
          </p:cNvGraphicFramePr>
          <p:nvPr>
            <p:extLst>
              <p:ext uri="{D42A27DB-BD31-4B8C-83A1-F6EECF244321}">
                <p14:modId xmlns:p14="http://schemas.microsoft.com/office/powerpoint/2010/main" val="1360197877"/>
              </p:ext>
            </p:extLst>
          </p:nvPr>
        </p:nvGraphicFramePr>
        <p:xfrm>
          <a:off x="447675" y="766128"/>
          <a:ext cx="3108325" cy="627062"/>
        </p:xfrm>
        <a:graphic>
          <a:graphicData uri="http://schemas.openxmlformats.org/presentationml/2006/ole">
            <mc:AlternateContent xmlns:mc="http://schemas.openxmlformats.org/markup-compatibility/2006">
              <mc:Choice xmlns:v="urn:schemas-microsoft-com:vml" Requires="v">
                <p:oleObj name="Equation" r:id="rId6" imgW="1371600" imgH="279360" progId="Equation.DSMT4">
                  <p:embed/>
                </p:oleObj>
              </mc:Choice>
              <mc:Fallback>
                <p:oleObj name="Equation" r:id="rId6" imgW="1371600" imgH="279360" progId="Equation.DSMT4">
                  <p:embed/>
                  <p:pic>
                    <p:nvPicPr>
                      <p:cNvPr id="9" name="Object 8">
                        <a:extLst>
                          <a:ext uri="{FF2B5EF4-FFF2-40B4-BE49-F238E27FC236}">
                            <a16:creationId xmlns:a16="http://schemas.microsoft.com/office/drawing/2014/main" id="{54113C75-C407-8CAB-E30B-57993BAC64B3}"/>
                          </a:ext>
                        </a:extLst>
                      </p:cNvPr>
                      <p:cNvPicPr>
                        <a:picLocks noChangeAspect="1" noChangeArrowheads="1"/>
                      </p:cNvPicPr>
                      <p:nvPr/>
                    </p:nvPicPr>
                    <p:blipFill>
                      <a:blip r:embed="rId7"/>
                      <a:srcRect/>
                      <a:stretch>
                        <a:fillRect/>
                      </a:stretch>
                    </p:blipFill>
                    <p:spPr bwMode="auto">
                      <a:xfrm>
                        <a:off x="447675" y="766128"/>
                        <a:ext cx="3108325" cy="627062"/>
                      </a:xfrm>
                      <a:prstGeom prst="rect">
                        <a:avLst/>
                      </a:prstGeom>
                      <a:noFill/>
                    </p:spPr>
                  </p:pic>
                </p:oleObj>
              </mc:Fallback>
            </mc:AlternateContent>
          </a:graphicData>
        </a:graphic>
      </p:graphicFrame>
      <p:graphicFrame>
        <p:nvGraphicFramePr>
          <p:cNvPr id="8" name="Object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FF80BF2-8D5A-A7C3-BE42-EE837C8BF123}"/>
              </a:ext>
            </a:extLst>
          </p:cNvPr>
          <p:cNvGraphicFramePr>
            <a:graphicFrameLocks noChangeAspect="1"/>
          </p:cNvGraphicFramePr>
          <p:nvPr>
            <p:extLst>
              <p:ext uri="{D42A27DB-BD31-4B8C-83A1-F6EECF244321}">
                <p14:modId xmlns:p14="http://schemas.microsoft.com/office/powerpoint/2010/main" val="2699973634"/>
              </p:ext>
            </p:extLst>
          </p:nvPr>
        </p:nvGraphicFramePr>
        <p:xfrm>
          <a:off x="447675" y="1494364"/>
          <a:ext cx="4257675" cy="968375"/>
        </p:xfrm>
        <a:graphic>
          <a:graphicData uri="http://schemas.openxmlformats.org/presentationml/2006/ole">
            <mc:AlternateContent xmlns:mc="http://schemas.openxmlformats.org/markup-compatibility/2006">
              <mc:Choice xmlns:v="urn:schemas-microsoft-com:vml" Requires="v">
                <p:oleObj name="Equation" r:id="rId8" imgW="1879560" imgH="431640" progId="Equation.DSMT4">
                  <p:embed/>
                </p:oleObj>
              </mc:Choice>
              <mc:Fallback>
                <p:oleObj name="Equation" r:id="rId8" imgW="1879560" imgH="431640" progId="Equation.DSMT4">
                  <p:embed/>
                  <p:pic>
                    <p:nvPicPr>
                      <p:cNvPr id="10" name="Object 9">
                        <a:extLst>
                          <a:ext uri="{FF2B5EF4-FFF2-40B4-BE49-F238E27FC236}">
                            <a16:creationId xmlns:a16="http://schemas.microsoft.com/office/drawing/2014/main" id="{6FF80BF2-8D5A-A7C3-BE42-EE837C8BF123}"/>
                          </a:ext>
                        </a:extLst>
                      </p:cNvPr>
                      <p:cNvPicPr>
                        <a:picLocks noChangeAspect="1" noChangeArrowheads="1"/>
                      </p:cNvPicPr>
                      <p:nvPr/>
                    </p:nvPicPr>
                    <p:blipFill>
                      <a:blip r:embed="rId9"/>
                      <a:srcRect/>
                      <a:stretch>
                        <a:fillRect/>
                      </a:stretch>
                    </p:blipFill>
                    <p:spPr bwMode="auto">
                      <a:xfrm>
                        <a:off x="447675" y="1494364"/>
                        <a:ext cx="4257675" cy="968375"/>
                      </a:xfrm>
                      <a:prstGeom prst="rect">
                        <a:avLst/>
                      </a:prstGeom>
                      <a:noFill/>
                    </p:spPr>
                  </p:pic>
                </p:oleObj>
              </mc:Fallback>
            </mc:AlternateContent>
          </a:graphicData>
        </a:graphic>
      </p:graphicFrame>
      <p:graphicFrame>
        <p:nvGraphicFramePr>
          <p:cNvPr id="10" name="Object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BA0FACD-AA4F-DED7-6B17-750410ABD25D}"/>
              </a:ext>
            </a:extLst>
          </p:cNvPr>
          <p:cNvGraphicFramePr>
            <a:graphicFrameLocks noChangeAspect="1"/>
          </p:cNvGraphicFramePr>
          <p:nvPr>
            <p:extLst>
              <p:ext uri="{D42A27DB-BD31-4B8C-83A1-F6EECF244321}">
                <p14:modId xmlns:p14="http://schemas.microsoft.com/office/powerpoint/2010/main" val="2755051135"/>
              </p:ext>
            </p:extLst>
          </p:nvPr>
        </p:nvGraphicFramePr>
        <p:xfrm>
          <a:off x="1263672" y="4771851"/>
          <a:ext cx="3941462" cy="969212"/>
        </p:xfrm>
        <a:graphic>
          <a:graphicData uri="http://schemas.openxmlformats.org/presentationml/2006/ole">
            <mc:AlternateContent xmlns:mc="http://schemas.openxmlformats.org/markup-compatibility/2006">
              <mc:Choice xmlns:v="urn:schemas-microsoft-com:vml" Requires="v">
                <p:oleObj name="Equation" r:id="rId10" imgW="1739900" imgH="431800" progId="Equation.DSMT4">
                  <p:embed/>
                </p:oleObj>
              </mc:Choice>
              <mc:Fallback>
                <p:oleObj name="Equation" r:id="rId10" imgW="1739900" imgH="431800" progId="Equation.DSMT4">
                  <p:embed/>
                  <p:pic>
                    <p:nvPicPr>
                      <p:cNvPr id="18" name="Object 17">
                        <a:extLst>
                          <a:ext uri="{FF2B5EF4-FFF2-40B4-BE49-F238E27FC236}">
                            <a16:creationId xmlns:a16="http://schemas.microsoft.com/office/drawing/2014/main" id="{EBA0FACD-AA4F-DED7-6B17-750410ABD25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63672" y="4771851"/>
                        <a:ext cx="3941462" cy="969212"/>
                      </a:xfrm>
                      <a:prstGeom prst="rect">
                        <a:avLst/>
                      </a:prstGeom>
                      <a:noFill/>
                    </p:spPr>
                  </p:pic>
                </p:oleObj>
              </mc:Fallback>
            </mc:AlternateContent>
          </a:graphicData>
        </a:graphic>
      </p:graphicFrame>
      <p:graphicFrame>
        <p:nvGraphicFramePr>
          <p:cNvPr id="12" name="Object 1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0119829-5152-2720-4B26-F53208EE71CE}"/>
              </a:ext>
            </a:extLst>
          </p:cNvPr>
          <p:cNvGraphicFramePr>
            <a:graphicFrameLocks noChangeAspect="1"/>
          </p:cNvGraphicFramePr>
          <p:nvPr>
            <p:extLst>
              <p:ext uri="{D42A27DB-BD31-4B8C-83A1-F6EECF244321}">
                <p14:modId xmlns:p14="http://schemas.microsoft.com/office/powerpoint/2010/main" val="2066050612"/>
              </p:ext>
            </p:extLst>
          </p:nvPr>
        </p:nvGraphicFramePr>
        <p:xfrm>
          <a:off x="3896800" y="838026"/>
          <a:ext cx="4114800" cy="512762"/>
        </p:xfrm>
        <a:graphic>
          <a:graphicData uri="http://schemas.openxmlformats.org/presentationml/2006/ole">
            <mc:AlternateContent xmlns:mc="http://schemas.openxmlformats.org/markup-compatibility/2006">
              <mc:Choice xmlns:v="urn:schemas-microsoft-com:vml" Requires="v">
                <p:oleObj name="Equation" r:id="rId12" imgW="1815840" imgH="228600" progId="Equation.DSMT4">
                  <p:embed/>
                </p:oleObj>
              </mc:Choice>
              <mc:Fallback>
                <p:oleObj name="Equation" r:id="rId12" imgW="1815840" imgH="228600" progId="Equation.DSMT4">
                  <p:embed/>
                  <p:pic>
                    <p:nvPicPr>
                      <p:cNvPr id="5" name="Object 4">
                        <a:extLst>
                          <a:ext uri="{FF2B5EF4-FFF2-40B4-BE49-F238E27FC236}">
                            <a16:creationId xmlns:a16="http://schemas.microsoft.com/office/drawing/2014/main" id="{50119829-5152-2720-4B26-F53208EE71CE}"/>
                          </a:ext>
                        </a:extLst>
                      </p:cNvPr>
                      <p:cNvPicPr>
                        <a:picLocks noChangeAspect="1" noChangeArrowheads="1"/>
                      </p:cNvPicPr>
                      <p:nvPr/>
                    </p:nvPicPr>
                    <p:blipFill>
                      <a:blip r:embed="rId13"/>
                      <a:srcRect/>
                      <a:stretch>
                        <a:fillRect/>
                      </a:stretch>
                    </p:blipFill>
                    <p:spPr bwMode="auto">
                      <a:xfrm>
                        <a:off x="3896800" y="838026"/>
                        <a:ext cx="4114800" cy="512762"/>
                      </a:xfrm>
                      <a:prstGeom prst="rect">
                        <a:avLst/>
                      </a:prstGeom>
                      <a:noFill/>
                    </p:spPr>
                  </p:pic>
                </p:oleObj>
              </mc:Fallback>
            </mc:AlternateContent>
          </a:graphicData>
        </a:graphic>
      </p:graphicFrame>
      <p:graphicFrame>
        <p:nvGraphicFramePr>
          <p:cNvPr id="13" name="Object 1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6F9A78F-240F-19C4-C8DD-96358947ACE8}"/>
              </a:ext>
            </a:extLst>
          </p:cNvPr>
          <p:cNvGraphicFramePr>
            <a:graphicFrameLocks noChangeAspect="1"/>
          </p:cNvGraphicFramePr>
          <p:nvPr>
            <p:extLst>
              <p:ext uri="{D42A27DB-BD31-4B8C-83A1-F6EECF244321}">
                <p14:modId xmlns:p14="http://schemas.microsoft.com/office/powerpoint/2010/main" val="2964055202"/>
              </p:ext>
            </p:extLst>
          </p:nvPr>
        </p:nvGraphicFramePr>
        <p:xfrm>
          <a:off x="8189788" y="910540"/>
          <a:ext cx="3079750" cy="512763"/>
        </p:xfrm>
        <a:graphic>
          <a:graphicData uri="http://schemas.openxmlformats.org/presentationml/2006/ole">
            <mc:AlternateContent xmlns:mc="http://schemas.openxmlformats.org/markup-compatibility/2006">
              <mc:Choice xmlns:v="urn:schemas-microsoft-com:vml" Requires="v">
                <p:oleObj name="Equation" r:id="rId14" imgW="1358640" imgH="228600" progId="Equation.DSMT4">
                  <p:embed/>
                </p:oleObj>
              </mc:Choice>
              <mc:Fallback>
                <p:oleObj name="Equation" r:id="rId14" imgW="1358640" imgH="228600" progId="Equation.DSMT4">
                  <p:embed/>
                  <p:pic>
                    <p:nvPicPr>
                      <p:cNvPr id="11" name="Object 10">
                        <a:extLst>
                          <a:ext uri="{FF2B5EF4-FFF2-40B4-BE49-F238E27FC236}">
                            <a16:creationId xmlns:a16="http://schemas.microsoft.com/office/drawing/2014/main" id="{A6F9A78F-240F-19C4-C8DD-96358947ACE8}"/>
                          </a:ext>
                        </a:extLst>
                      </p:cNvPr>
                      <p:cNvPicPr>
                        <a:picLocks noChangeAspect="1" noChangeArrowheads="1"/>
                      </p:cNvPicPr>
                      <p:nvPr/>
                    </p:nvPicPr>
                    <p:blipFill>
                      <a:blip r:embed="rId15"/>
                      <a:srcRect/>
                      <a:stretch>
                        <a:fillRect/>
                      </a:stretch>
                    </p:blipFill>
                    <p:spPr bwMode="auto">
                      <a:xfrm>
                        <a:off x="8189788" y="910540"/>
                        <a:ext cx="3079750" cy="512763"/>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176EF819-E2DE-4E84-14DB-237C9C27963F}"/>
              </a:ext>
            </a:extLst>
          </p:cNvPr>
          <p:cNvGraphicFramePr>
            <a:graphicFrameLocks noChangeAspect="1"/>
          </p:cNvGraphicFramePr>
          <p:nvPr>
            <p:extLst>
              <p:ext uri="{D42A27DB-BD31-4B8C-83A1-F6EECF244321}">
                <p14:modId xmlns:p14="http://schemas.microsoft.com/office/powerpoint/2010/main" val="339602927"/>
              </p:ext>
            </p:extLst>
          </p:nvPr>
        </p:nvGraphicFramePr>
        <p:xfrm>
          <a:off x="4809207" y="1474153"/>
          <a:ext cx="6761163" cy="968375"/>
        </p:xfrm>
        <a:graphic>
          <a:graphicData uri="http://schemas.openxmlformats.org/presentationml/2006/ole">
            <mc:AlternateContent xmlns:mc="http://schemas.openxmlformats.org/markup-compatibility/2006">
              <mc:Choice xmlns:v="urn:schemas-microsoft-com:vml" Requires="v">
                <p:oleObj name="Equation" r:id="rId16" imgW="2984400" imgH="431640" progId="Equation.DSMT4">
                  <p:embed/>
                </p:oleObj>
              </mc:Choice>
              <mc:Fallback>
                <p:oleObj name="Equation" r:id="rId16" imgW="2984400" imgH="431640" progId="Equation.DSMT4">
                  <p:embed/>
                  <p:pic>
                    <p:nvPicPr>
                      <p:cNvPr id="12" name="Object 11">
                        <a:extLst>
                          <a:ext uri="{FF2B5EF4-FFF2-40B4-BE49-F238E27FC236}">
                            <a16:creationId xmlns:a16="http://schemas.microsoft.com/office/drawing/2014/main" id="{176EF819-E2DE-4E84-14DB-237C9C27963F}"/>
                          </a:ext>
                        </a:extLst>
                      </p:cNvPr>
                      <p:cNvPicPr>
                        <a:picLocks noChangeAspect="1" noChangeArrowheads="1"/>
                      </p:cNvPicPr>
                      <p:nvPr/>
                    </p:nvPicPr>
                    <p:blipFill>
                      <a:blip r:embed="rId17"/>
                      <a:srcRect/>
                      <a:stretch>
                        <a:fillRect/>
                      </a:stretch>
                    </p:blipFill>
                    <p:spPr bwMode="auto">
                      <a:xfrm>
                        <a:off x="4809207" y="1474153"/>
                        <a:ext cx="6761163" cy="968375"/>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DD53F7EA-82A9-3AA7-B908-AF920612D4E6}"/>
              </a:ext>
            </a:extLst>
          </p:cNvPr>
          <p:cNvGraphicFramePr>
            <a:graphicFrameLocks noChangeAspect="1"/>
          </p:cNvGraphicFramePr>
          <p:nvPr>
            <p:extLst>
              <p:ext uri="{D42A27DB-BD31-4B8C-83A1-F6EECF244321}">
                <p14:modId xmlns:p14="http://schemas.microsoft.com/office/powerpoint/2010/main" val="1154842558"/>
              </p:ext>
            </p:extLst>
          </p:nvPr>
        </p:nvGraphicFramePr>
        <p:xfrm>
          <a:off x="4705350" y="2333024"/>
          <a:ext cx="7423150" cy="968375"/>
        </p:xfrm>
        <a:graphic>
          <a:graphicData uri="http://schemas.openxmlformats.org/presentationml/2006/ole">
            <mc:AlternateContent xmlns:mc="http://schemas.openxmlformats.org/markup-compatibility/2006">
              <mc:Choice xmlns:v="urn:schemas-microsoft-com:vml" Requires="v">
                <p:oleObj name="Equation" r:id="rId18" imgW="3276360" imgH="431640" progId="Equation.DSMT4">
                  <p:embed/>
                </p:oleObj>
              </mc:Choice>
              <mc:Fallback>
                <p:oleObj name="Equation" r:id="rId18" imgW="3276360" imgH="431640" progId="Equation.DSMT4">
                  <p:embed/>
                  <p:pic>
                    <p:nvPicPr>
                      <p:cNvPr id="16" name="Object 15">
                        <a:extLst>
                          <a:ext uri="{FF2B5EF4-FFF2-40B4-BE49-F238E27FC236}">
                            <a16:creationId xmlns:a16="http://schemas.microsoft.com/office/drawing/2014/main" id="{DD53F7EA-82A9-3AA7-B908-AF920612D4E6}"/>
                          </a:ext>
                        </a:extLst>
                      </p:cNvPr>
                      <p:cNvPicPr>
                        <a:picLocks noChangeAspect="1" noChangeArrowheads="1"/>
                      </p:cNvPicPr>
                      <p:nvPr/>
                    </p:nvPicPr>
                    <p:blipFill>
                      <a:blip r:embed="rId19"/>
                      <a:srcRect/>
                      <a:stretch>
                        <a:fillRect/>
                      </a:stretch>
                    </p:blipFill>
                    <p:spPr bwMode="auto">
                      <a:xfrm>
                        <a:off x="4705350" y="2333024"/>
                        <a:ext cx="7423150" cy="968375"/>
                      </a:xfrm>
                      <a:prstGeom prst="rect">
                        <a:avLst/>
                      </a:prstGeom>
                      <a:noFill/>
                    </p:spPr>
                  </p:pic>
                </p:oleObj>
              </mc:Fallback>
            </mc:AlternateContent>
          </a:graphicData>
        </a:graphic>
      </p:graphicFrame>
      <p:graphicFrame>
        <p:nvGraphicFramePr>
          <p:cNvPr id="16" name="Object 15">
            <a:extLst>
              <a:ext uri="{FF2B5EF4-FFF2-40B4-BE49-F238E27FC236}">
                <a16:creationId xmlns:a16="http://schemas.microsoft.com/office/drawing/2014/main" id="{EDF715E2-91E7-7E2B-F21E-EE94123971E3}"/>
              </a:ext>
            </a:extLst>
          </p:cNvPr>
          <p:cNvGraphicFramePr>
            <a:graphicFrameLocks noChangeAspect="1"/>
          </p:cNvGraphicFramePr>
          <p:nvPr>
            <p:extLst>
              <p:ext uri="{D42A27DB-BD31-4B8C-83A1-F6EECF244321}">
                <p14:modId xmlns:p14="http://schemas.microsoft.com/office/powerpoint/2010/main" val="921319409"/>
              </p:ext>
            </p:extLst>
          </p:nvPr>
        </p:nvGraphicFramePr>
        <p:xfrm>
          <a:off x="4708401" y="3296056"/>
          <a:ext cx="3481387" cy="512763"/>
        </p:xfrm>
        <a:graphic>
          <a:graphicData uri="http://schemas.openxmlformats.org/presentationml/2006/ole">
            <mc:AlternateContent xmlns:mc="http://schemas.openxmlformats.org/markup-compatibility/2006">
              <mc:Choice xmlns:v="urn:schemas-microsoft-com:vml" Requires="v">
                <p:oleObj name="Equation" r:id="rId20" imgW="1536480" imgH="228600" progId="Equation.DSMT4">
                  <p:embed/>
                </p:oleObj>
              </mc:Choice>
              <mc:Fallback>
                <p:oleObj name="Equation" r:id="rId20" imgW="1536480" imgH="228600" progId="Equation.DSMT4">
                  <p:embed/>
                  <p:pic>
                    <p:nvPicPr>
                      <p:cNvPr id="20" name="Object 19">
                        <a:extLst>
                          <a:ext uri="{FF2B5EF4-FFF2-40B4-BE49-F238E27FC236}">
                            <a16:creationId xmlns:a16="http://schemas.microsoft.com/office/drawing/2014/main" id="{EDF715E2-91E7-7E2B-F21E-EE94123971E3}"/>
                          </a:ext>
                        </a:extLst>
                      </p:cNvPr>
                      <p:cNvPicPr>
                        <a:picLocks noChangeAspect="1" noChangeArrowheads="1"/>
                      </p:cNvPicPr>
                      <p:nvPr/>
                    </p:nvPicPr>
                    <p:blipFill>
                      <a:blip r:embed="rId21"/>
                      <a:srcRect/>
                      <a:stretch>
                        <a:fillRect/>
                      </a:stretch>
                    </p:blipFill>
                    <p:spPr bwMode="auto">
                      <a:xfrm>
                        <a:off x="4708401" y="3296056"/>
                        <a:ext cx="3481387" cy="512763"/>
                      </a:xfrm>
                      <a:prstGeom prst="rect">
                        <a:avLst/>
                      </a:prstGeom>
                      <a:noFill/>
                    </p:spPr>
                  </p:pic>
                </p:oleObj>
              </mc:Fallback>
            </mc:AlternateContent>
          </a:graphicData>
        </a:graphic>
      </p:graphicFrame>
      <p:sp>
        <p:nvSpPr>
          <p:cNvPr id="19" name="Rectangle: Rounded Corners 39">
            <a:extLst>
              <a:ext uri="{FF2B5EF4-FFF2-40B4-BE49-F238E27FC236}">
                <a16:creationId xmlns:a16="http://schemas.microsoft.com/office/drawing/2014/main" id="{4C06D90A-8A50-4795-8A75-6E34B81540D6}"/>
              </a:ext>
            </a:extLst>
          </p:cNvPr>
          <p:cNvSpPr/>
          <p:nvPr/>
        </p:nvSpPr>
        <p:spPr>
          <a:xfrm>
            <a:off x="360450" y="3815565"/>
            <a:ext cx="7708122" cy="1013438"/>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a:solidFill>
                  <a:schemeClr val="tx1"/>
                </a:solidFill>
                <a:latin typeface="Times New Roman" panose="02020603050405020304" pitchFamily="18" charset="0"/>
                <a:cs typeface="Times New Roman" panose="02020603050405020304" pitchFamily="18" charset="0"/>
              </a:rPr>
              <a:t>        </a:t>
            </a:r>
          </a:p>
          <a:p>
            <a:r>
              <a:rPr lang="en-US" sz="3800" b="1">
                <a:solidFill>
                  <a:schemeClr val="tx1"/>
                </a:solidFill>
                <a:latin typeface="Times New Roman" panose="02020603050405020304" pitchFamily="18" charset="0"/>
                <a:cs typeface="Times New Roman" panose="02020603050405020304" pitchFamily="18" charset="0"/>
              </a:rPr>
              <a:t>	</a:t>
            </a:r>
          </a:p>
        </p:txBody>
      </p:sp>
      <p:graphicFrame>
        <p:nvGraphicFramePr>
          <p:cNvPr id="20" name="Object 19">
            <a:extLst>
              <a:ext uri="{FF2B5EF4-FFF2-40B4-BE49-F238E27FC236}">
                <a16:creationId xmlns:a16="http://schemas.microsoft.com/office/drawing/2014/main" id="{EBA0FACD-AA4F-DED7-6B17-750410ABD25D}"/>
              </a:ext>
            </a:extLst>
          </p:cNvPr>
          <p:cNvGraphicFramePr>
            <a:graphicFrameLocks noChangeAspect="1"/>
          </p:cNvGraphicFramePr>
          <p:nvPr>
            <p:extLst>
              <p:ext uri="{D42A27DB-BD31-4B8C-83A1-F6EECF244321}">
                <p14:modId xmlns:p14="http://schemas.microsoft.com/office/powerpoint/2010/main" val="2789463970"/>
              </p:ext>
            </p:extLst>
          </p:nvPr>
        </p:nvGraphicFramePr>
        <p:xfrm>
          <a:off x="3726632" y="3861350"/>
          <a:ext cx="3702703" cy="910501"/>
        </p:xfrm>
        <a:graphic>
          <a:graphicData uri="http://schemas.openxmlformats.org/presentationml/2006/ole">
            <mc:AlternateContent xmlns:mc="http://schemas.openxmlformats.org/markup-compatibility/2006">
              <mc:Choice xmlns:v="urn:schemas-microsoft-com:vml" Requires="v">
                <p:oleObj name="Equation" r:id="rId10" imgW="1739900" imgH="431800" progId="Equation.DSMT4">
                  <p:embed/>
                </p:oleObj>
              </mc:Choice>
              <mc:Fallback>
                <p:oleObj name="Equation" r:id="rId10" imgW="1739900" imgH="431800" progId="Equation.DSMT4">
                  <p:embed/>
                  <p:pic>
                    <p:nvPicPr>
                      <p:cNvPr id="15" name="Object 14">
                        <a:extLst>
                          <a:ext uri="{FF2B5EF4-FFF2-40B4-BE49-F238E27FC236}">
                            <a16:creationId xmlns:a16="http://schemas.microsoft.com/office/drawing/2014/main" id="{EBA0FACD-AA4F-DED7-6B17-750410ABD25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26632" y="3861350"/>
                        <a:ext cx="3702703" cy="910501"/>
                      </a:xfrm>
                      <a:prstGeom prst="rect">
                        <a:avLst/>
                      </a:prstGeom>
                      <a:noFill/>
                    </p:spPr>
                  </p:pic>
                </p:oleObj>
              </mc:Fallback>
            </mc:AlternateContent>
          </a:graphicData>
        </a:graphic>
      </p:graphicFrame>
      <p:sp>
        <p:nvSpPr>
          <p:cNvPr id="21" name="Rectangle 20">
            <a:extLst>
              <a:ext uri="{FF2B5EF4-FFF2-40B4-BE49-F238E27FC236}">
                <a16:creationId xmlns:a16="http://schemas.microsoft.com/office/drawing/2014/main" id="{441456D1-6946-8867-0D3A-A3C49A090F46}"/>
              </a:ext>
            </a:extLst>
          </p:cNvPr>
          <p:cNvSpPr>
            <a:spLocks noChangeArrowheads="1"/>
          </p:cNvSpPr>
          <p:nvPr/>
        </p:nvSpPr>
        <p:spPr bwMode="auto">
          <a:xfrm>
            <a:off x="1873916" y="4070968"/>
            <a:ext cx="21834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3000" i="0"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Tính</a:t>
            </a:r>
            <a:r>
              <a:rPr kumimoji="0" lang="fr-FR" altLang="en-US" sz="3000" i="0"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3000" i="0" strike="noStrike" cap="none" normalizeH="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tích</a:t>
            </a:r>
            <a:r>
              <a:rPr kumimoji="0" lang="fr-FR" altLang="en-US" sz="3000" i="0"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3000" i="0" strike="noStrike" cap="none" normalizeH="0" baseline="0" dirty="0">
              <a:ln>
                <a:noFill/>
              </a:ln>
              <a:effectLst/>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8E5555AE-46B0-4F97-B3D2-5F622E956895}"/>
              </a:ext>
            </a:extLst>
          </p:cNvPr>
          <p:cNvPicPr>
            <a:picLocks noChangeAspect="1"/>
          </p:cNvPicPr>
          <p:nvPr/>
        </p:nvPicPr>
        <p:blipFill>
          <a:blip r:embed="rId22"/>
          <a:stretch>
            <a:fillRect/>
          </a:stretch>
        </p:blipFill>
        <p:spPr>
          <a:xfrm>
            <a:off x="120455" y="3495709"/>
            <a:ext cx="1536192" cy="1584960"/>
          </a:xfrm>
          <a:prstGeom prst="rect">
            <a:avLst/>
          </a:prstGeom>
        </p:spPr>
      </p:pic>
      <p:sp>
        <p:nvSpPr>
          <p:cNvPr id="23" name="Oval 22">
            <a:extLst>
              <a:ext uri="{FF2B5EF4-FFF2-40B4-BE49-F238E27FC236}">
                <a16:creationId xmlns:a16="http://schemas.microsoft.com/office/drawing/2014/main" id="{1471EBF3-AB76-49EB-9A4F-46DD1DBA0A5F}"/>
              </a:ext>
            </a:extLst>
          </p:cNvPr>
          <p:cNvSpPr/>
          <p:nvPr/>
        </p:nvSpPr>
        <p:spPr>
          <a:xfrm>
            <a:off x="830285" y="4108148"/>
            <a:ext cx="609600" cy="609600"/>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235222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C2DB8D0-71FD-551C-7E99-19E945C021BA}"/>
              </a:ext>
            </a:extLst>
          </p:cNvPr>
          <p:cNvSpPr txBox="1"/>
          <p:nvPr/>
        </p:nvSpPr>
        <p:spPr>
          <a:xfrm>
            <a:off x="181941" y="2432419"/>
            <a:ext cx="3764526" cy="553998"/>
          </a:xfrm>
          <a:prstGeom prst="rect">
            <a:avLst/>
          </a:prstGeom>
          <a:noFill/>
        </p:spPr>
        <p:txBody>
          <a:bodyPr wrap="square">
            <a:spAutoFit/>
          </a:bodyPr>
          <a:lstStyle/>
          <a:p>
            <a:r>
              <a:rPr lang="fr-FR" sz="3000" b="1" dirty="0">
                <a:solidFill>
                  <a:srgbClr val="00B0F0"/>
                </a:solidFill>
                <a:effectLst/>
                <a:latin typeface="Times New Roman" panose="02020603050405020304" pitchFamily="18" charset="0"/>
                <a:ea typeface="Times New Roman" panose="02020603050405020304" pitchFamily="18" charset="0"/>
              </a:rPr>
              <a:t>3. </a:t>
            </a:r>
            <a:r>
              <a:rPr lang="fr-FR" sz="3000" b="1" dirty="0" err="1">
                <a:solidFill>
                  <a:srgbClr val="00B0F0"/>
                </a:solidFill>
                <a:effectLst/>
                <a:latin typeface="Times New Roman" panose="02020603050405020304" pitchFamily="18" charset="0"/>
                <a:ea typeface="Times New Roman" panose="02020603050405020304" pitchFamily="18" charset="0"/>
              </a:rPr>
              <a:t>Nhân</a:t>
            </a:r>
            <a:r>
              <a:rPr lang="fr-FR" sz="3000" b="1" dirty="0">
                <a:solidFill>
                  <a:srgbClr val="00B0F0"/>
                </a:solidFill>
                <a:effectLst/>
                <a:latin typeface="Times New Roman" panose="02020603050405020304" pitchFamily="18" charset="0"/>
                <a:ea typeface="Times New Roman" panose="02020603050405020304" pitchFamily="18" charset="0"/>
              </a:rPr>
              <a:t> </a:t>
            </a:r>
            <a:r>
              <a:rPr lang="fr-FR" sz="3000" b="1" dirty="0" err="1">
                <a:solidFill>
                  <a:srgbClr val="00B0F0"/>
                </a:solidFill>
                <a:effectLst/>
                <a:latin typeface="Times New Roman" panose="02020603050405020304" pitchFamily="18" charset="0"/>
                <a:ea typeface="Times New Roman" panose="02020603050405020304" pitchFamily="18" charset="0"/>
              </a:rPr>
              <a:t>hai</a:t>
            </a:r>
            <a:r>
              <a:rPr lang="fr-FR" sz="3000" b="1" dirty="0">
                <a:solidFill>
                  <a:srgbClr val="00B0F0"/>
                </a:solidFill>
                <a:effectLst/>
                <a:latin typeface="Times New Roman" panose="02020603050405020304" pitchFamily="18" charset="0"/>
                <a:ea typeface="Times New Roman" panose="02020603050405020304" pitchFamily="18" charset="0"/>
              </a:rPr>
              <a:t> </a:t>
            </a:r>
            <a:r>
              <a:rPr lang="fr-FR" sz="3000" b="1" dirty="0" err="1">
                <a:solidFill>
                  <a:srgbClr val="00B0F0"/>
                </a:solidFill>
                <a:effectLst/>
                <a:latin typeface="Times New Roman" panose="02020603050405020304" pitchFamily="18" charset="0"/>
                <a:ea typeface="Times New Roman" panose="02020603050405020304" pitchFamily="18" charset="0"/>
              </a:rPr>
              <a:t>đa</a:t>
            </a:r>
            <a:r>
              <a:rPr lang="fr-FR" sz="3000" b="1" dirty="0">
                <a:solidFill>
                  <a:srgbClr val="00B0F0"/>
                </a:solidFill>
                <a:effectLst/>
                <a:latin typeface="Times New Roman" panose="02020603050405020304" pitchFamily="18" charset="0"/>
                <a:ea typeface="Times New Roman" panose="02020603050405020304" pitchFamily="18" charset="0"/>
              </a:rPr>
              <a:t> </a:t>
            </a:r>
            <a:r>
              <a:rPr lang="fr-FR" sz="3000" b="1" dirty="0" err="1">
                <a:solidFill>
                  <a:srgbClr val="00B0F0"/>
                </a:solidFill>
                <a:effectLst/>
                <a:latin typeface="Times New Roman" panose="02020603050405020304" pitchFamily="18" charset="0"/>
                <a:ea typeface="Times New Roman" panose="02020603050405020304" pitchFamily="18" charset="0"/>
              </a:rPr>
              <a:t>thức</a:t>
            </a:r>
            <a:endParaRPr lang="vi-VN" sz="3000" dirty="0">
              <a:solidFill>
                <a:srgbClr val="00B0F0"/>
              </a:solidFill>
            </a:endParaRPr>
          </a:p>
        </p:txBody>
      </p:sp>
      <p:sp>
        <p:nvSpPr>
          <p:cNvPr id="3" name="Rectangle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93CEA37-D7CE-F1FC-11E0-117927CD2AAA}"/>
              </a:ext>
            </a:extLst>
          </p:cNvPr>
          <p:cNvSpPr/>
          <p:nvPr/>
        </p:nvSpPr>
        <p:spPr>
          <a:xfrm>
            <a:off x="181941" y="1784237"/>
            <a:ext cx="5416868" cy="613245"/>
          </a:xfrm>
          <a:prstGeom prst="rect">
            <a:avLst/>
          </a:prstGeom>
        </p:spPr>
        <p:txBody>
          <a:bodyPr wrap="none">
            <a:spAutoFit/>
          </a:bodyPr>
          <a:lstStyle/>
          <a:p>
            <a:pPr algn="just">
              <a:lnSpc>
                <a:spcPct val="115000"/>
              </a:lnSpc>
              <a:spcBef>
                <a:spcPts val="300"/>
              </a:spcBef>
              <a:spcAft>
                <a:spcPts val="300"/>
              </a:spcAft>
            </a:pP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B833CF1-F535-0E20-2693-5A8AAF6071A3}"/>
              </a:ext>
            </a:extLst>
          </p:cNvPr>
          <p:cNvSpPr/>
          <p:nvPr/>
        </p:nvSpPr>
        <p:spPr>
          <a:xfrm>
            <a:off x="348525" y="649828"/>
            <a:ext cx="6666569" cy="548099"/>
          </a:xfrm>
          <a:prstGeom prst="rect">
            <a:avLst/>
          </a:prstGeom>
        </p:spPr>
        <p:txBody>
          <a:bodyPr wrap="none">
            <a:spAutoFit/>
          </a:bodyPr>
          <a:lstStyle/>
          <a:p>
            <a:pPr algn="just">
              <a:lnSpc>
                <a:spcPct val="115000"/>
              </a:lnSpc>
              <a:spcBef>
                <a:spcPts val="300"/>
              </a:spcBef>
              <a:spcAft>
                <a:spcPts val="300"/>
              </a:spcAft>
            </a:pPr>
            <a:r>
              <a:rPr lang="en-US" sz="2800" b="1"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sz="2800" b="1">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 NHÂN HAI ĐA THỨC NHIỀU BIẾN.</a:t>
            </a:r>
            <a:endParaRPr lang="en-US" sz="2800"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154674" y="1199198"/>
            <a:ext cx="3746538" cy="580672"/>
          </a:xfrm>
          <a:prstGeom prst="rect">
            <a:avLst/>
          </a:prstGeom>
        </p:spPr>
        <p:txBody>
          <a:bodyPr wrap="none">
            <a:spAutoFit/>
          </a:bodyPr>
          <a:lstStyle/>
          <a:p>
            <a:pPr algn="just">
              <a:lnSpc>
                <a:spcPct val="115000"/>
              </a:lnSpc>
              <a:spcBef>
                <a:spcPts val="300"/>
              </a:spcBef>
              <a:spcAft>
                <a:spcPts val="300"/>
              </a:spcAft>
            </a:pP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EE6EF20-F0D4-E948-2C27-630843906F88}"/>
              </a:ext>
            </a:extLst>
          </p:cNvPr>
          <p:cNvSpPr/>
          <p:nvPr/>
        </p:nvSpPr>
        <p:spPr>
          <a:xfrm>
            <a:off x="1992693" y="109130"/>
            <a:ext cx="9678376" cy="584775"/>
          </a:xfrm>
          <a:prstGeom prst="rect">
            <a:avLst/>
          </a:prstGeom>
          <a:noFill/>
        </p:spPr>
        <p:txBody>
          <a:bodyPr wrap="square" lIns="121920" tIns="60960" rIns="121920" bIns="60960">
            <a:spAutoFit/>
          </a:bodyPr>
          <a:lstStyle/>
          <a:p>
            <a:pPr algn="ctr"/>
            <a:r>
              <a:rPr lang="en-US" sz="3000" b="1" dirty="0">
                <a:solidFill>
                  <a:srgbClr val="FF0000"/>
                </a:solidFill>
                <a:latin typeface="Times New Roman" panose="02020603050405020304" pitchFamily="18" charset="0"/>
                <a:cs typeface="Times New Roman" panose="02020603050405020304" pitchFamily="18" charset="0"/>
              </a:rPr>
              <a:t>BÀI 2: CÁC PHÉP TÍNH VỚI ĐA THỨC NHIỀU BIẾN</a:t>
            </a:r>
            <a:endParaRPr lang="en-US" sz="30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7" name="TextBox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A741839-36D7-EA69-D9F4-04852918096B}"/>
              </a:ext>
            </a:extLst>
          </p:cNvPr>
          <p:cNvSpPr txBox="1"/>
          <p:nvPr/>
        </p:nvSpPr>
        <p:spPr>
          <a:xfrm>
            <a:off x="431246" y="4221642"/>
            <a:ext cx="5334276" cy="1705980"/>
          </a:xfrm>
          <a:prstGeom prst="rect">
            <a:avLst/>
          </a:prstGeom>
          <a:noFill/>
        </p:spPr>
        <p:txBody>
          <a:bodyPr wrap="square">
            <a:spAutoFit/>
          </a:bodyPr>
          <a:lstStyle/>
          <a:p>
            <a:pPr>
              <a:lnSpc>
                <a:spcPct val="120000"/>
              </a:lnSpc>
            </a:pPr>
            <a:r>
              <a:rPr lang="es-ES" sz="3000" b="0" i="0" dirty="0">
                <a:effectLst/>
                <a:latin typeface="Times New Roman" panose="02020603050405020304" pitchFamily="18" charset="0"/>
                <a:cs typeface="Times New Roman" panose="02020603050405020304" pitchFamily="18" charset="0"/>
              </a:rPr>
              <a:t>a. </a:t>
            </a:r>
            <a:r>
              <a:rPr lang="es-ES" sz="3000" b="0" i="0" dirty="0" err="1">
                <a:effectLst/>
                <a:latin typeface="Times New Roman" panose="02020603050405020304" pitchFamily="18" charset="0"/>
                <a:cs typeface="Times New Roman" panose="02020603050405020304" pitchFamily="18" charset="0"/>
              </a:rPr>
              <a:t>Tính</a:t>
            </a:r>
            <a:r>
              <a:rPr lang="es-ES" sz="3000" b="0" i="0" dirty="0">
                <a:effectLst/>
                <a:latin typeface="Times New Roman" panose="02020603050405020304" pitchFamily="18" charset="0"/>
                <a:cs typeface="Times New Roman" panose="02020603050405020304" pitchFamily="18" charset="0"/>
              </a:rPr>
              <a:t>: (x + y)(x</a:t>
            </a:r>
            <a:r>
              <a:rPr lang="es-ES" sz="3000" b="0" i="0" baseline="30000" dirty="0">
                <a:effectLst/>
                <a:latin typeface="Times New Roman" panose="02020603050405020304" pitchFamily="18" charset="0"/>
                <a:cs typeface="Times New Roman" panose="02020603050405020304" pitchFamily="18" charset="0"/>
              </a:rPr>
              <a:t>2</a:t>
            </a:r>
            <a:r>
              <a:rPr lang="es-ES" sz="3000" b="0" i="0" dirty="0">
                <a:effectLst/>
                <a:latin typeface="Times New Roman" panose="02020603050405020304" pitchFamily="18" charset="0"/>
                <a:cs typeface="Times New Roman" panose="02020603050405020304" pitchFamily="18" charset="0"/>
              </a:rPr>
              <a:t> – x + 1).</a:t>
            </a:r>
          </a:p>
          <a:p>
            <a:pPr>
              <a:lnSpc>
                <a:spcPct val="120000"/>
              </a:lnSpc>
            </a:pPr>
            <a:r>
              <a:rPr lang="vi-VN" sz="3000" b="0" i="0" dirty="0">
                <a:effectLst/>
                <a:latin typeface="Times New Roman" panose="02020603050405020304" pitchFamily="18" charset="0"/>
                <a:cs typeface="Times New Roman" panose="02020603050405020304" pitchFamily="18" charset="0"/>
              </a:rPr>
              <a:t>b. Nêu quy tắc nhân hai đa thức </a:t>
            </a:r>
            <a:endParaRPr lang="en-US" sz="3000" b="0" i="0" dirty="0">
              <a:effectLst/>
              <a:latin typeface="Times New Roman" panose="02020603050405020304" pitchFamily="18" charset="0"/>
              <a:cs typeface="Times New Roman" panose="02020603050405020304" pitchFamily="18" charset="0"/>
            </a:endParaRPr>
          </a:p>
          <a:p>
            <a:pPr>
              <a:lnSpc>
                <a:spcPct val="120000"/>
              </a:lnSpc>
            </a:pPr>
            <a:r>
              <a:rPr lang="vi-VN" sz="3000" b="0" i="0" dirty="0">
                <a:effectLst/>
                <a:latin typeface="Times New Roman" panose="02020603050405020304" pitchFamily="18" charset="0"/>
                <a:cs typeface="Times New Roman" panose="02020603050405020304" pitchFamily="18" charset="0"/>
              </a:rPr>
              <a:t>trong trường hợp một biến. </a:t>
            </a:r>
            <a:endParaRPr lang="vi-VN" sz="3000" dirty="0">
              <a:latin typeface="Times New Roman" panose="02020603050405020304" pitchFamily="18" charset="0"/>
              <a:cs typeface="Times New Roman" panose="02020603050405020304" pitchFamily="18" charset="0"/>
            </a:endParaRPr>
          </a:p>
        </p:txBody>
      </p:sp>
      <p:pic>
        <p:nvPicPr>
          <p:cNvPr id="9" name="Picture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C5951F1-E2DD-F7BC-D575-CD7374F410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2228" y="4448228"/>
            <a:ext cx="2409772" cy="2409772"/>
          </a:xfrm>
          <a:prstGeom prst="rect">
            <a:avLst/>
          </a:prstGeom>
        </p:spPr>
      </p:pic>
      <p:sp>
        <p:nvSpPr>
          <p:cNvPr id="10" name="文本框 1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D4E581D-1198-DC61-AC64-4E9582D2DDC4}"/>
              </a:ext>
            </a:extLst>
          </p:cNvPr>
          <p:cNvSpPr txBox="1"/>
          <p:nvPr/>
        </p:nvSpPr>
        <p:spPr>
          <a:xfrm>
            <a:off x="1036363" y="3355708"/>
            <a:ext cx="2193229" cy="553998"/>
          </a:xfrm>
          <a:prstGeom prst="rect">
            <a:avLst/>
          </a:prstGeom>
          <a:noFill/>
          <a:effectLst/>
        </p:spPr>
        <p:txBody>
          <a:bodyPr wrap="none" rtlCol="0">
            <a:spAutoFit/>
          </a:bodyPr>
          <a:lstStyle/>
          <a:p>
            <a:r>
              <a:rPr lang="en-US" altLang="zh-CN"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Hoạt động 5</a:t>
            </a:r>
            <a:endParaRPr lang="zh-CN" altLang="en-US"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11" name="Picture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0619607-C1A3-5CF0-219E-C3D09DA929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674" y="3237773"/>
            <a:ext cx="840384" cy="840384"/>
          </a:xfrm>
          <a:prstGeom prst="rect">
            <a:avLst/>
          </a:prstGeom>
        </p:spPr>
      </p:pic>
    </p:spTree>
    <p:extLst>
      <p:ext uri="{BB962C8B-B14F-4D97-AF65-F5344CB8AC3E}">
        <p14:creationId xmlns:p14="http://schemas.microsoft.com/office/powerpoint/2010/main" val="4284855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E457EE2-0A2A-E58E-5C3C-81A68D312167}"/>
              </a:ext>
            </a:extLst>
          </p:cNvPr>
          <p:cNvGraphicFramePr>
            <a:graphicFrameLocks noChangeAspect="1"/>
          </p:cNvGraphicFramePr>
          <p:nvPr>
            <p:extLst>
              <p:ext uri="{D42A27DB-BD31-4B8C-83A1-F6EECF244321}">
                <p14:modId xmlns:p14="http://schemas.microsoft.com/office/powerpoint/2010/main" val="2274132633"/>
              </p:ext>
            </p:extLst>
          </p:nvPr>
        </p:nvGraphicFramePr>
        <p:xfrm>
          <a:off x="232178" y="1092395"/>
          <a:ext cx="3478161" cy="740692"/>
        </p:xfrm>
        <a:graphic>
          <a:graphicData uri="http://schemas.openxmlformats.org/presentationml/2006/ole">
            <mc:AlternateContent xmlns:mc="http://schemas.openxmlformats.org/markup-compatibility/2006">
              <mc:Choice xmlns:v="urn:schemas-microsoft-com:vml" Requires="v">
                <p:oleObj name="Equation" r:id="rId2" imgW="1295280" imgH="279360" progId="Equation.DSMT4">
                  <p:embed/>
                </p:oleObj>
              </mc:Choice>
              <mc:Fallback>
                <p:oleObj name="Equation" r:id="rId2" imgW="1295280" imgH="279360" progId="Equation.DSMT4">
                  <p:embed/>
                  <p:pic>
                    <p:nvPicPr>
                      <p:cNvPr id="2" name="Object 1">
                        <a:extLst>
                          <a:ext uri="{FF2B5EF4-FFF2-40B4-BE49-F238E27FC236}">
                            <a16:creationId xmlns:a16="http://schemas.microsoft.com/office/drawing/2014/main" id="{8E457EE2-0A2A-E58E-5C3C-81A68D312167}"/>
                          </a:ext>
                        </a:extLst>
                      </p:cNvPr>
                      <p:cNvPicPr>
                        <a:picLocks noChangeAspect="1" noChangeArrowheads="1"/>
                      </p:cNvPicPr>
                      <p:nvPr/>
                    </p:nvPicPr>
                    <p:blipFill>
                      <a:blip r:embed="rId3"/>
                      <a:srcRect/>
                      <a:stretch>
                        <a:fillRect/>
                      </a:stretch>
                    </p:blipFill>
                    <p:spPr bwMode="auto">
                      <a:xfrm>
                        <a:off x="232178" y="1092395"/>
                        <a:ext cx="3478161" cy="740692"/>
                      </a:xfrm>
                      <a:prstGeom prst="rect">
                        <a:avLst/>
                      </a:prstGeom>
                      <a:noFill/>
                    </p:spPr>
                  </p:pic>
                </p:oleObj>
              </mc:Fallback>
            </mc:AlternateContent>
          </a:graphicData>
        </a:graphic>
      </p:graphicFrame>
      <p:graphicFrame>
        <p:nvGraphicFramePr>
          <p:cNvPr id="3" name="Object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5238DA5-A94B-F6F1-0DE0-385696EB8EC2}"/>
              </a:ext>
            </a:extLst>
          </p:cNvPr>
          <p:cNvGraphicFramePr>
            <a:graphicFrameLocks noChangeAspect="1"/>
          </p:cNvGraphicFramePr>
          <p:nvPr>
            <p:extLst>
              <p:ext uri="{D42A27DB-BD31-4B8C-83A1-F6EECF244321}">
                <p14:modId xmlns:p14="http://schemas.microsoft.com/office/powerpoint/2010/main" val="1528070985"/>
              </p:ext>
            </p:extLst>
          </p:nvPr>
        </p:nvGraphicFramePr>
        <p:xfrm>
          <a:off x="528399" y="1644430"/>
          <a:ext cx="6405703" cy="577338"/>
        </p:xfrm>
        <a:graphic>
          <a:graphicData uri="http://schemas.openxmlformats.org/presentationml/2006/ole">
            <mc:AlternateContent xmlns:mc="http://schemas.openxmlformats.org/markup-compatibility/2006">
              <mc:Choice xmlns:v="urn:schemas-microsoft-com:vml" Requires="v">
                <p:oleObj name="Equation" r:id="rId4" imgW="2222500" imgH="203200" progId="Equation.DSMT4">
                  <p:embed/>
                </p:oleObj>
              </mc:Choice>
              <mc:Fallback>
                <p:oleObj name="Equation" r:id="rId4" imgW="2222500" imgH="203200" progId="Equation.DSMT4">
                  <p:embed/>
                  <p:pic>
                    <p:nvPicPr>
                      <p:cNvPr id="3" name="Object 2">
                        <a:extLst>
                          <a:ext uri="{FF2B5EF4-FFF2-40B4-BE49-F238E27FC236}">
                            <a16:creationId xmlns:a16="http://schemas.microsoft.com/office/drawing/2014/main" id="{15238DA5-A94B-F6F1-0DE0-385696EB8E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399" y="1644430"/>
                        <a:ext cx="6405703" cy="577338"/>
                      </a:xfrm>
                      <a:prstGeom prst="rect">
                        <a:avLst/>
                      </a:prstGeom>
                      <a:noFill/>
                    </p:spPr>
                  </p:pic>
                </p:oleObj>
              </mc:Fallback>
            </mc:AlternateContent>
          </a:graphicData>
        </a:graphic>
      </p:graphicFrame>
      <p:graphicFrame>
        <p:nvGraphicFramePr>
          <p:cNvPr id="4" name="Object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F2EA824-70C7-E7E3-12DC-EDBFB1B8848E}"/>
              </a:ext>
            </a:extLst>
          </p:cNvPr>
          <p:cNvGraphicFramePr>
            <a:graphicFrameLocks noChangeAspect="1"/>
          </p:cNvGraphicFramePr>
          <p:nvPr>
            <p:extLst>
              <p:ext uri="{D42A27DB-BD31-4B8C-83A1-F6EECF244321}">
                <p14:modId xmlns:p14="http://schemas.microsoft.com/office/powerpoint/2010/main" val="2714262439"/>
              </p:ext>
            </p:extLst>
          </p:nvPr>
        </p:nvGraphicFramePr>
        <p:xfrm>
          <a:off x="496392" y="2283513"/>
          <a:ext cx="4756165" cy="577338"/>
        </p:xfrm>
        <a:graphic>
          <a:graphicData uri="http://schemas.openxmlformats.org/presentationml/2006/ole">
            <mc:AlternateContent xmlns:mc="http://schemas.openxmlformats.org/markup-compatibility/2006">
              <mc:Choice xmlns:v="urn:schemas-microsoft-com:vml" Requires="v">
                <p:oleObj name="Equation" r:id="rId6" imgW="1651000" imgH="203200" progId="Equation.DSMT4">
                  <p:embed/>
                </p:oleObj>
              </mc:Choice>
              <mc:Fallback>
                <p:oleObj name="Equation" r:id="rId6" imgW="1651000" imgH="203200" progId="Equation.DSMT4">
                  <p:embed/>
                  <p:pic>
                    <p:nvPicPr>
                      <p:cNvPr id="4" name="Object 3">
                        <a:extLst>
                          <a:ext uri="{FF2B5EF4-FFF2-40B4-BE49-F238E27FC236}">
                            <a16:creationId xmlns:a16="http://schemas.microsoft.com/office/drawing/2014/main" id="{4F2EA824-70C7-E7E3-12DC-EDBFB1B884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392" y="2283513"/>
                        <a:ext cx="4756165" cy="577338"/>
                      </a:xfrm>
                      <a:prstGeom prst="rect">
                        <a:avLst/>
                      </a:prstGeom>
                      <a:noFill/>
                    </p:spPr>
                  </p:pic>
                </p:oleObj>
              </mc:Fallback>
            </mc:AlternateContent>
          </a:graphicData>
        </a:graphic>
      </p:graphicFrame>
      <p:graphicFrame>
        <p:nvGraphicFramePr>
          <p:cNvPr id="5" name="Object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35A20DA-936A-F81E-A537-FB9242F1DD2B}"/>
              </a:ext>
            </a:extLst>
          </p:cNvPr>
          <p:cNvGraphicFramePr>
            <a:graphicFrameLocks noChangeAspect="1"/>
          </p:cNvGraphicFramePr>
          <p:nvPr>
            <p:extLst>
              <p:ext uri="{D42A27DB-BD31-4B8C-83A1-F6EECF244321}">
                <p14:modId xmlns:p14="http://schemas.microsoft.com/office/powerpoint/2010/main" val="2854091883"/>
              </p:ext>
            </p:extLst>
          </p:nvPr>
        </p:nvGraphicFramePr>
        <p:xfrm>
          <a:off x="528399" y="2964934"/>
          <a:ext cx="1567060" cy="577338"/>
        </p:xfrm>
        <a:graphic>
          <a:graphicData uri="http://schemas.openxmlformats.org/presentationml/2006/ole">
            <mc:AlternateContent xmlns:mc="http://schemas.openxmlformats.org/markup-compatibility/2006">
              <mc:Choice xmlns:v="urn:schemas-microsoft-com:vml" Requires="v">
                <p:oleObj name="Equation" r:id="rId8" imgW="545626" imgH="203024" progId="Equation.DSMT4">
                  <p:embed/>
                </p:oleObj>
              </mc:Choice>
              <mc:Fallback>
                <p:oleObj name="Equation" r:id="rId8" imgW="545626" imgH="203024" progId="Equation.DSMT4">
                  <p:embed/>
                  <p:pic>
                    <p:nvPicPr>
                      <p:cNvPr id="5" name="Object 4">
                        <a:extLst>
                          <a:ext uri="{FF2B5EF4-FFF2-40B4-BE49-F238E27FC236}">
                            <a16:creationId xmlns:a16="http://schemas.microsoft.com/office/drawing/2014/main" id="{635A20DA-936A-F81E-A537-FB9242F1DD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399" y="2964934"/>
                        <a:ext cx="1567060" cy="577338"/>
                      </a:xfrm>
                      <a:prstGeom prst="rect">
                        <a:avLst/>
                      </a:prstGeom>
                      <a:noFill/>
                    </p:spPr>
                  </p:pic>
                </p:oleObj>
              </mc:Fallback>
            </mc:AlternateContent>
          </a:graphicData>
        </a:graphic>
      </p:graphicFrame>
      <p:sp>
        <p:nvSpPr>
          <p:cNvPr id="6" name="Rectangl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096AEED-2249-5680-9455-A24141AF5232}"/>
              </a:ext>
            </a:extLst>
          </p:cNvPr>
          <p:cNvSpPr>
            <a:spLocks noChangeArrowheads="1"/>
          </p:cNvSpPr>
          <p:nvPr/>
        </p:nvSpPr>
        <p:spPr bwMode="auto">
          <a:xfrm>
            <a:off x="0" y="158268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1200" b="1" i="0" u="none" strike="noStrike" cap="none" normalizeH="0" baseline="0">
                <a:ln>
                  <a:noFill/>
                </a:ln>
                <a:solidFill>
                  <a:srgbClr val="0000CC"/>
                </a:solidFill>
                <a:effectLst/>
                <a:latin typeface="Arial" panose="020B0604020202020204" pitchFamily="34" charset="0"/>
                <a:ea typeface="Times New Roman" panose="02020603050405020304" pitchFamily="18" charset="0"/>
              </a:rPr>
              <a:t> </a:t>
            </a:r>
            <a:endParaRPr kumimoji="0" lang="vi-VN" altLang="vi-VN"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1800" b="0" i="0" u="none" strike="noStrike" cap="none" normalizeH="0" baseline="0">
              <a:ln>
                <a:noFill/>
              </a:ln>
              <a:solidFill>
                <a:schemeClr val="tx1"/>
              </a:solidFill>
              <a:effectLst/>
              <a:latin typeface="Arial" panose="020B0604020202020204" pitchFamily="34" charset="0"/>
            </a:endParaRPr>
          </a:p>
        </p:txBody>
      </p:sp>
      <p:sp>
        <p:nvSpPr>
          <p:cNvPr id="7" name="Rectangle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0F399AF-B9B1-C932-F70A-824D32A5D1F9}"/>
              </a:ext>
            </a:extLst>
          </p:cNvPr>
          <p:cNvSpPr>
            <a:spLocks noChangeArrowheads="1"/>
          </p:cNvSpPr>
          <p:nvPr/>
        </p:nvSpPr>
        <p:spPr bwMode="auto">
          <a:xfrm>
            <a:off x="0" y="223991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8" name="Rectangle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D5D16B6-2AEC-C826-F995-DFFF3C5AA653}"/>
              </a:ext>
            </a:extLst>
          </p:cNvPr>
          <p:cNvSpPr>
            <a:spLocks noChangeArrowheads="1"/>
          </p:cNvSpPr>
          <p:nvPr/>
        </p:nvSpPr>
        <p:spPr bwMode="auto">
          <a:xfrm>
            <a:off x="0" y="24399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9" name="Rectangle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E0C45EE-4FF1-BCEF-B400-BFF43A452853}"/>
              </a:ext>
            </a:extLst>
          </p:cNvPr>
          <p:cNvSpPr>
            <a:spLocks noChangeArrowheads="1"/>
          </p:cNvSpPr>
          <p:nvPr/>
        </p:nvSpPr>
        <p:spPr bwMode="auto">
          <a:xfrm>
            <a:off x="0" y="263996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1" name="TextBox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BDCFF8B-183C-0323-3FD7-833DAA71AB9E}"/>
              </a:ext>
            </a:extLst>
          </p:cNvPr>
          <p:cNvSpPr txBox="1"/>
          <p:nvPr/>
        </p:nvSpPr>
        <p:spPr>
          <a:xfrm>
            <a:off x="76200" y="3984045"/>
            <a:ext cx="12023651" cy="1015663"/>
          </a:xfrm>
          <a:prstGeom prst="rect">
            <a:avLst/>
          </a:prstGeom>
          <a:noFill/>
        </p:spPr>
        <p:txBody>
          <a:bodyPr wrap="square">
            <a:spAutoFit/>
          </a:bodyPr>
          <a:lstStyle/>
          <a:p>
            <a:pPr algn="just"/>
            <a:r>
              <a:rPr lang="en-US" sz="3000" b="0" i="0" dirty="0">
                <a:solidFill>
                  <a:srgbClr val="000000"/>
                </a:solidFill>
                <a:effectLst/>
                <a:latin typeface="Times New Roman" panose="02020603050405020304" pitchFamily="18" charset="0"/>
                <a:cs typeface="Times New Roman" panose="02020603050405020304" pitchFamily="18" charset="0"/>
              </a:rPr>
              <a:t>b) </a:t>
            </a:r>
            <a:r>
              <a:rPr lang="vi-VN" sz="3000" b="0" i="0" dirty="0">
                <a:solidFill>
                  <a:srgbClr val="000000"/>
                </a:solidFill>
                <a:effectLst/>
                <a:latin typeface="Times New Roman" panose="02020603050405020304" pitchFamily="18" charset="0"/>
                <a:cs typeface="Times New Roman" panose="02020603050405020304" pitchFamily="18" charset="0"/>
              </a:rPr>
              <a:t>Muốn nhân một đa thức với một đa thức, ta nhân mỗi đơn thức của đa thức này với từng đơn thức của đa thức kia rồi cộng các kết quả với nhau.</a:t>
            </a:r>
            <a:endParaRPr lang="vi-VN" sz="3000" dirty="0">
              <a:latin typeface="Times New Roman" panose="02020603050405020304" pitchFamily="18" charset="0"/>
              <a:cs typeface="Times New Roman" panose="02020603050405020304" pitchFamily="18" charset="0"/>
            </a:endParaRPr>
          </a:p>
        </p:txBody>
      </p:sp>
      <p:sp>
        <p:nvSpPr>
          <p:cNvPr id="12" name="文本框 1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D4E581D-1198-DC61-AC64-4E9582D2DDC4}"/>
              </a:ext>
            </a:extLst>
          </p:cNvPr>
          <p:cNvSpPr txBox="1"/>
          <p:nvPr/>
        </p:nvSpPr>
        <p:spPr>
          <a:xfrm>
            <a:off x="957889" y="308228"/>
            <a:ext cx="2193229" cy="553998"/>
          </a:xfrm>
          <a:prstGeom prst="rect">
            <a:avLst/>
          </a:prstGeom>
          <a:noFill/>
          <a:effectLst/>
        </p:spPr>
        <p:txBody>
          <a:bodyPr wrap="none" rtlCol="0">
            <a:spAutoFit/>
          </a:bodyPr>
          <a:lstStyle/>
          <a:p>
            <a:r>
              <a:rPr lang="en-US" altLang="zh-CN" sz="3000" b="1" dirty="0" err="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Hoạt</a:t>
            </a:r>
            <a:r>
              <a:rPr lang="en-US" altLang="zh-CN"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3000" b="1" err="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động</a:t>
            </a:r>
            <a:r>
              <a:rPr lang="en-US" altLang="zh-CN" sz="3000" b="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5</a:t>
            </a:r>
            <a:endParaRPr lang="zh-CN" altLang="en-US"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13" name="Picture 12">
            <a:extLst>
              <a:ext uri="{FF2B5EF4-FFF2-40B4-BE49-F238E27FC236}">
                <a16:creationId xmlns:a16="http://schemas.microsoft.com/office/drawing/2014/main" id="{50619607-C1A3-5CF0-219E-C3D09DA9299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00" y="190293"/>
            <a:ext cx="840384" cy="840384"/>
          </a:xfrm>
          <a:prstGeom prst="rect">
            <a:avLst/>
          </a:prstGeom>
        </p:spPr>
      </p:pic>
    </p:spTree>
    <p:extLst>
      <p:ext uri="{BB962C8B-B14F-4D97-AF65-F5344CB8AC3E}">
        <p14:creationId xmlns:p14="http://schemas.microsoft.com/office/powerpoint/2010/main" val="17030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211359" y="1764952"/>
            <a:ext cx="21834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3000" b="1" i="0" u="sng"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kumimoji="0" lang="fr-FR" altLang="en-US" sz="3000" b="1" i="0" u="sng"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3000" b="1" i="0" u="sng"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kumimoji="0" lang="fr-FR" altLang="en-US" sz="3000" b="1" i="0" u="sng"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6:</a:t>
            </a:r>
            <a:endParaRPr kumimoji="0" lang="en-US" altLang="en-US" sz="3000" b="0"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4" name="TextBox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DC6E5E0-60E8-0F2F-FB3D-30A21D64CF16}"/>
              </a:ext>
            </a:extLst>
          </p:cNvPr>
          <p:cNvSpPr txBox="1"/>
          <p:nvPr/>
        </p:nvSpPr>
        <p:spPr>
          <a:xfrm>
            <a:off x="395063" y="2368754"/>
            <a:ext cx="10421411" cy="553998"/>
          </a:xfrm>
          <a:prstGeom prst="rect">
            <a:avLst/>
          </a:prstGeom>
          <a:noFill/>
        </p:spPr>
        <p:txBody>
          <a:bodyPr wrap="square">
            <a:spAutoFit/>
          </a:bodyPr>
          <a:lstStyle/>
          <a:p>
            <a:r>
              <a:rPr lang="es-ES" sz="3000" b="0" i="0" dirty="0">
                <a:effectLst/>
                <a:latin typeface="Times New Roman" panose="02020603050405020304" pitchFamily="18" charset="0"/>
                <a:cs typeface="Times New Roman" panose="02020603050405020304" pitchFamily="18" charset="0"/>
              </a:rPr>
              <a:t>a) (x + y)</a:t>
            </a:r>
            <a:r>
              <a:rPr lang="es-ES" sz="3000" b="0" i="0" baseline="30000" dirty="0">
                <a:effectLst/>
                <a:latin typeface="Times New Roman" panose="02020603050405020304" pitchFamily="18" charset="0"/>
                <a:cs typeface="Times New Roman" panose="02020603050405020304" pitchFamily="18" charset="0"/>
              </a:rPr>
              <a:t>2</a:t>
            </a:r>
            <a:r>
              <a:rPr lang="es-ES" sz="3000" b="0" i="0" dirty="0">
                <a:effectLst/>
                <a:latin typeface="Times New Roman" panose="02020603050405020304" pitchFamily="18" charset="0"/>
                <a:cs typeface="Times New Roman" panose="02020603050405020304" pitchFamily="18" charset="0"/>
              </a:rPr>
              <a:t> </a:t>
            </a:r>
            <a:endParaRPr lang="vi-VN" sz="3000" dirty="0"/>
          </a:p>
        </p:txBody>
      </p:sp>
      <p:sp>
        <p:nvSpPr>
          <p:cNvPr id="5" name="TextBox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DC6E5E0-60E8-0F2F-FB3D-30A21D64CF16}"/>
              </a:ext>
            </a:extLst>
          </p:cNvPr>
          <p:cNvSpPr txBox="1"/>
          <p:nvPr/>
        </p:nvSpPr>
        <p:spPr>
          <a:xfrm>
            <a:off x="408354" y="3036821"/>
            <a:ext cx="10421411" cy="553998"/>
          </a:xfrm>
          <a:prstGeom prst="rect">
            <a:avLst/>
          </a:prstGeom>
          <a:noFill/>
        </p:spPr>
        <p:txBody>
          <a:bodyPr wrap="square">
            <a:spAutoFit/>
          </a:bodyPr>
          <a:lstStyle/>
          <a:p>
            <a:r>
              <a:rPr lang="es-ES" sz="3000" b="0" i="0" dirty="0">
                <a:effectLst/>
                <a:latin typeface="Times New Roman" panose="02020603050405020304" pitchFamily="18" charset="0"/>
                <a:cs typeface="Times New Roman" panose="02020603050405020304" pitchFamily="18" charset="0"/>
              </a:rPr>
              <a:t>b) (x + y)(x – y)</a:t>
            </a:r>
            <a:endParaRPr lang="vi-VN" sz="3000" dirty="0"/>
          </a:p>
        </p:txBody>
      </p:sp>
      <p:sp>
        <p:nvSpPr>
          <p:cNvPr id="7" name="TextBox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DC6E5E0-60E8-0F2F-FB3D-30A21D64CF16}"/>
              </a:ext>
            </a:extLst>
          </p:cNvPr>
          <p:cNvSpPr txBox="1"/>
          <p:nvPr/>
        </p:nvSpPr>
        <p:spPr>
          <a:xfrm>
            <a:off x="1477666" y="5199273"/>
            <a:ext cx="8314082" cy="553998"/>
          </a:xfrm>
          <a:prstGeom prst="rect">
            <a:avLst/>
          </a:prstGeom>
          <a:noFill/>
        </p:spPr>
        <p:txBody>
          <a:bodyPr wrap="square">
            <a:spAutoFit/>
          </a:bodyPr>
          <a:lstStyle/>
          <a:p>
            <a:r>
              <a:rPr lang="es-ES" sz="3000" b="0" i="0" dirty="0">
                <a:effectLst/>
                <a:latin typeface="Times New Roman" panose="02020603050405020304" pitchFamily="18" charset="0"/>
                <a:cs typeface="Times New Roman" panose="02020603050405020304" pitchFamily="18" charset="0"/>
              </a:rPr>
              <a:t>(x </a:t>
            </a:r>
            <a:r>
              <a:rPr lang="es-ES" sz="3000" dirty="0">
                <a:latin typeface="Times New Roman" panose="02020603050405020304" pitchFamily="18" charset="0"/>
                <a:cs typeface="Times New Roman" panose="02020603050405020304" pitchFamily="18" charset="0"/>
              </a:rPr>
              <a:t>– </a:t>
            </a:r>
            <a:r>
              <a:rPr lang="es-ES" sz="3000" b="0" i="0" dirty="0">
                <a:effectLst/>
                <a:latin typeface="Times New Roman" panose="02020603050405020304" pitchFamily="18" charset="0"/>
                <a:cs typeface="Times New Roman" panose="02020603050405020304" pitchFamily="18" charset="0"/>
              </a:rPr>
              <a:t>y)(x </a:t>
            </a:r>
            <a:r>
              <a:rPr lang="es-ES" sz="3000" dirty="0">
                <a:latin typeface="Times New Roman" panose="02020603050405020304" pitchFamily="18" charset="0"/>
                <a:cs typeface="Times New Roman" panose="02020603050405020304" pitchFamily="18" charset="0"/>
              </a:rPr>
              <a:t>– </a:t>
            </a:r>
            <a:r>
              <a:rPr lang="es-ES" sz="3000" b="0" i="0" dirty="0">
                <a:effectLst/>
                <a:latin typeface="Times New Roman" panose="02020603050405020304" pitchFamily="18" charset="0"/>
                <a:cs typeface="Times New Roman" panose="02020603050405020304" pitchFamily="18" charset="0"/>
              </a:rPr>
              <a:t>y) = x</a:t>
            </a:r>
            <a:r>
              <a:rPr lang="es-ES" sz="3000" b="0" i="0" baseline="30000" dirty="0">
                <a:effectLst/>
                <a:latin typeface="Times New Roman" panose="02020603050405020304" pitchFamily="18" charset="0"/>
                <a:cs typeface="Times New Roman" panose="02020603050405020304" pitchFamily="18" charset="0"/>
              </a:rPr>
              <a:t>2</a:t>
            </a:r>
            <a:r>
              <a:rPr lang="es-ES" sz="3000" b="0" i="0" dirty="0">
                <a:effectLst/>
                <a:latin typeface="Times New Roman" panose="02020603050405020304" pitchFamily="18" charset="0"/>
                <a:cs typeface="Times New Roman" panose="02020603050405020304" pitchFamily="18" charset="0"/>
              </a:rPr>
              <a:t> </a:t>
            </a:r>
            <a:r>
              <a:rPr lang="es-ES" sz="3000" dirty="0">
                <a:latin typeface="Times New Roman" panose="02020603050405020304" pitchFamily="18" charset="0"/>
                <a:cs typeface="Times New Roman" panose="02020603050405020304" pitchFamily="18" charset="0"/>
              </a:rPr>
              <a:t>– </a:t>
            </a:r>
            <a:r>
              <a:rPr lang="es-ES" sz="3000" b="0" i="0" dirty="0">
                <a:effectLst/>
                <a:latin typeface="Times New Roman" panose="02020603050405020304" pitchFamily="18" charset="0"/>
                <a:cs typeface="Times New Roman" panose="02020603050405020304" pitchFamily="18" charset="0"/>
              </a:rPr>
              <a:t>xy </a:t>
            </a:r>
            <a:r>
              <a:rPr lang="es-ES" sz="3000" dirty="0">
                <a:latin typeface="Times New Roman" panose="02020603050405020304" pitchFamily="18" charset="0"/>
                <a:cs typeface="Times New Roman" panose="02020603050405020304" pitchFamily="18" charset="0"/>
              </a:rPr>
              <a:t>– </a:t>
            </a:r>
            <a:r>
              <a:rPr lang="es-ES" sz="3000" b="0" i="0" dirty="0">
                <a:effectLst/>
                <a:latin typeface="Times New Roman" panose="02020603050405020304" pitchFamily="18" charset="0"/>
                <a:cs typeface="Times New Roman" panose="02020603050405020304" pitchFamily="18" charset="0"/>
              </a:rPr>
              <a:t>xy + y</a:t>
            </a:r>
            <a:r>
              <a:rPr lang="es-ES" sz="3000" baseline="30000" dirty="0">
                <a:latin typeface="Times New Roman" panose="02020603050405020304" pitchFamily="18" charset="0"/>
                <a:cs typeface="Times New Roman" panose="02020603050405020304" pitchFamily="18" charset="0"/>
              </a:rPr>
              <a:t>2</a:t>
            </a:r>
            <a:r>
              <a:rPr lang="es-ES" sz="3000" dirty="0">
                <a:latin typeface="Times New Roman" panose="02020603050405020304" pitchFamily="18" charset="0"/>
                <a:cs typeface="Times New Roman" panose="02020603050405020304" pitchFamily="18" charset="0"/>
              </a:rPr>
              <a:t> = x</a:t>
            </a:r>
            <a:r>
              <a:rPr lang="es-ES" sz="3000" baseline="30000" dirty="0">
                <a:latin typeface="Times New Roman" panose="02020603050405020304" pitchFamily="18" charset="0"/>
                <a:cs typeface="Times New Roman" panose="02020603050405020304" pitchFamily="18" charset="0"/>
              </a:rPr>
              <a:t>2</a:t>
            </a:r>
            <a:r>
              <a:rPr lang="es-ES" sz="3000" dirty="0">
                <a:latin typeface="Times New Roman" panose="02020603050405020304" pitchFamily="18" charset="0"/>
                <a:cs typeface="Times New Roman" panose="02020603050405020304" pitchFamily="18" charset="0"/>
              </a:rPr>
              <a:t> – 2xy + y</a:t>
            </a:r>
            <a:r>
              <a:rPr lang="es-ES" sz="3000" baseline="30000" dirty="0">
                <a:latin typeface="Times New Roman" panose="02020603050405020304" pitchFamily="18" charset="0"/>
                <a:cs typeface="Times New Roman" panose="02020603050405020304" pitchFamily="18" charset="0"/>
              </a:rPr>
              <a:t>2</a:t>
            </a:r>
            <a:endParaRPr lang="vi-VN" sz="3000" dirty="0"/>
          </a:p>
        </p:txBody>
      </p:sp>
      <p:sp>
        <p:nvSpPr>
          <p:cNvPr id="8" name="Rectangle: Rounded Corners 3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C06D90A-8A50-4795-8A75-6E34B81540D6}"/>
              </a:ext>
            </a:extLst>
          </p:cNvPr>
          <p:cNvSpPr/>
          <p:nvPr/>
        </p:nvSpPr>
        <p:spPr>
          <a:xfrm>
            <a:off x="201590" y="3788093"/>
            <a:ext cx="5547852" cy="1203899"/>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a:solidFill>
                  <a:schemeClr val="tx1"/>
                </a:solidFill>
                <a:latin typeface="Times New Roman" panose="02020603050405020304" pitchFamily="18" charset="0"/>
                <a:cs typeface="Times New Roman" panose="02020603050405020304" pitchFamily="18" charset="0"/>
              </a:rPr>
              <a:t>        </a:t>
            </a:r>
          </a:p>
          <a:p>
            <a:r>
              <a:rPr lang="en-US" sz="3800" b="1">
                <a:solidFill>
                  <a:schemeClr val="tx1"/>
                </a:solidFill>
                <a:latin typeface="Times New Roman" panose="02020603050405020304" pitchFamily="18" charset="0"/>
                <a:cs typeface="Times New Roman" panose="02020603050405020304" pitchFamily="18" charset="0"/>
              </a:rPr>
              <a:t>	</a:t>
            </a:r>
          </a:p>
        </p:txBody>
      </p:sp>
      <p:pic>
        <p:nvPicPr>
          <p:cNvPr id="9" name="Picture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E5555AE-46B0-4F97-B3D2-5F622E956895}"/>
              </a:ext>
            </a:extLst>
          </p:cNvPr>
          <p:cNvPicPr>
            <a:picLocks noChangeAspect="1"/>
          </p:cNvPicPr>
          <p:nvPr/>
        </p:nvPicPr>
        <p:blipFill>
          <a:blip r:embed="rId2"/>
          <a:stretch>
            <a:fillRect/>
          </a:stretch>
        </p:blipFill>
        <p:spPr>
          <a:xfrm>
            <a:off x="-58526" y="3407032"/>
            <a:ext cx="1536192" cy="1584960"/>
          </a:xfrm>
          <a:prstGeom prst="rect">
            <a:avLst/>
          </a:prstGeom>
        </p:spPr>
      </p:pic>
      <p:sp>
        <p:nvSpPr>
          <p:cNvPr id="10" name="Oval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471EBF3-AB76-49EB-9A4F-46DD1DBA0A5F}"/>
              </a:ext>
            </a:extLst>
          </p:cNvPr>
          <p:cNvSpPr/>
          <p:nvPr/>
        </p:nvSpPr>
        <p:spPr>
          <a:xfrm>
            <a:off x="785821" y="4143303"/>
            <a:ext cx="609600" cy="609600"/>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5</a:t>
            </a:r>
          </a:p>
        </p:txBody>
      </p:sp>
      <p:sp>
        <p:nvSpPr>
          <p:cNvPr id="11" name="TextBox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DC6E5E0-60E8-0F2F-FB3D-30A21D64CF16}"/>
              </a:ext>
            </a:extLst>
          </p:cNvPr>
          <p:cNvSpPr txBox="1"/>
          <p:nvPr/>
        </p:nvSpPr>
        <p:spPr>
          <a:xfrm>
            <a:off x="1606680" y="4156143"/>
            <a:ext cx="4260294" cy="553998"/>
          </a:xfrm>
          <a:prstGeom prst="rect">
            <a:avLst/>
          </a:prstGeom>
          <a:noFill/>
        </p:spPr>
        <p:txBody>
          <a:bodyPr wrap="square">
            <a:spAutoFit/>
          </a:bodyPr>
          <a:lstStyle/>
          <a:p>
            <a:r>
              <a:rPr lang="es-ES" sz="3000" b="0" i="0" dirty="0">
                <a:effectLst/>
                <a:latin typeface="Times New Roman" panose="02020603050405020304" pitchFamily="18" charset="0"/>
                <a:cs typeface="Times New Roman" panose="02020603050405020304" pitchFamily="18" charset="0"/>
              </a:rPr>
              <a:t>Tính: (x </a:t>
            </a:r>
            <a:r>
              <a:rPr lang="es-ES" sz="3000" dirty="0">
                <a:latin typeface="Times New Roman" panose="02020603050405020304" pitchFamily="18" charset="0"/>
                <a:cs typeface="Times New Roman" panose="02020603050405020304" pitchFamily="18" charset="0"/>
              </a:rPr>
              <a:t>– </a:t>
            </a:r>
            <a:r>
              <a:rPr lang="es-ES" sz="3000" b="0" i="0" dirty="0">
                <a:effectLst/>
                <a:latin typeface="Times New Roman" panose="02020603050405020304" pitchFamily="18" charset="0"/>
                <a:cs typeface="Times New Roman" panose="02020603050405020304" pitchFamily="18" charset="0"/>
              </a:rPr>
              <a:t>y)(x </a:t>
            </a:r>
            <a:r>
              <a:rPr lang="es-ES" sz="3000" dirty="0">
                <a:latin typeface="Times New Roman" panose="02020603050405020304" pitchFamily="18" charset="0"/>
                <a:cs typeface="Times New Roman" panose="02020603050405020304" pitchFamily="18" charset="0"/>
              </a:rPr>
              <a:t>– </a:t>
            </a:r>
            <a:r>
              <a:rPr lang="es-ES" sz="3000" b="0" i="0" dirty="0">
                <a:effectLst/>
                <a:latin typeface="Times New Roman" panose="02020603050405020304" pitchFamily="18" charset="0"/>
                <a:cs typeface="Times New Roman" panose="02020603050405020304" pitchFamily="18" charset="0"/>
              </a:rPr>
              <a:t>y) </a:t>
            </a:r>
            <a:endParaRPr lang="vi-VN" sz="3000" dirty="0"/>
          </a:p>
        </p:txBody>
      </p:sp>
      <p:sp>
        <p:nvSpPr>
          <p:cNvPr id="12" name="Rectangle: Top Corners Rounded 2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2EA378D-2899-46C8-A2CC-88B4710BA04E}"/>
              </a:ext>
            </a:extLst>
          </p:cNvPr>
          <p:cNvSpPr/>
          <p:nvPr/>
        </p:nvSpPr>
        <p:spPr>
          <a:xfrm rot="10800000">
            <a:off x="855720" y="543742"/>
            <a:ext cx="11014699" cy="1100787"/>
          </a:xfrm>
          <a:prstGeom prst="round2SameRect">
            <a:avLst>
              <a:gd name="adj1" fmla="val 3377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529E5B5-CC06-4BB4-B902-BC8452FB66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354" y="510368"/>
            <a:ext cx="894736" cy="1087162"/>
          </a:xfrm>
          <a:prstGeom prst="rect">
            <a:avLst/>
          </a:prstGeom>
        </p:spPr>
      </p:pic>
      <p:sp>
        <p:nvSpPr>
          <p:cNvPr id="14" name="Rectangle 13">
            <a:extLst>
              <a:ext uri="{FF2B5EF4-FFF2-40B4-BE49-F238E27FC236}">
                <a16:creationId xmlns:a16="http://schemas.microsoft.com/office/drawing/2014/main" id="{FE764EC4-A40A-4072-B27F-8D5F4599B793}"/>
              </a:ext>
            </a:extLst>
          </p:cNvPr>
          <p:cNvSpPr/>
          <p:nvPr/>
        </p:nvSpPr>
        <p:spPr>
          <a:xfrm>
            <a:off x="605962" y="381782"/>
            <a:ext cx="11264457" cy="162453"/>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BDCFF8B-183C-0323-3FD7-833DAA71AB9E}"/>
              </a:ext>
            </a:extLst>
          </p:cNvPr>
          <p:cNvSpPr txBox="1"/>
          <p:nvPr/>
        </p:nvSpPr>
        <p:spPr>
          <a:xfrm>
            <a:off x="1303090" y="602097"/>
            <a:ext cx="10601632" cy="954107"/>
          </a:xfrm>
          <a:prstGeom prst="rect">
            <a:avLst/>
          </a:prstGeom>
          <a:noFill/>
        </p:spPr>
        <p:txBody>
          <a:bodyPr wrap="square">
            <a:spAutoFit/>
          </a:bodyPr>
          <a:lstStyle/>
          <a:p>
            <a:pPr algn="just"/>
            <a:r>
              <a:rPr lang="vi-VN" sz="2800" b="0" i="0" spc="-100">
                <a:solidFill>
                  <a:srgbClr val="000000"/>
                </a:solidFill>
                <a:effectLst/>
                <a:latin typeface="Times New Roman" panose="02020603050405020304" pitchFamily="18" charset="0"/>
                <a:cs typeface="Times New Roman" panose="02020603050405020304" pitchFamily="18" charset="0"/>
              </a:rPr>
              <a:t>Muốn </a:t>
            </a:r>
            <a:r>
              <a:rPr lang="vi-VN" sz="2800" b="0" i="0" spc="-100" dirty="0">
                <a:solidFill>
                  <a:srgbClr val="000000"/>
                </a:solidFill>
                <a:effectLst/>
                <a:latin typeface="Times New Roman" panose="02020603050405020304" pitchFamily="18" charset="0"/>
                <a:cs typeface="Times New Roman" panose="02020603050405020304" pitchFamily="18" charset="0"/>
              </a:rPr>
              <a:t>nhân một đa thức với một đa thức, ta nhân mỗi đơn thức của đa thức này với từng đơn thức của đa thức kia rồi cộng các kết quả với nhau.</a:t>
            </a:r>
            <a:endParaRPr lang="vi-VN" sz="2800" spc="-100"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FE764EC4-A40A-4072-B27F-8D5F4599B793}"/>
              </a:ext>
            </a:extLst>
          </p:cNvPr>
          <p:cNvSpPr/>
          <p:nvPr/>
        </p:nvSpPr>
        <p:spPr>
          <a:xfrm>
            <a:off x="605962" y="393269"/>
            <a:ext cx="11264457" cy="162453"/>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DC6E5E0-60E8-0F2F-FB3D-30A21D64CF16}"/>
              </a:ext>
            </a:extLst>
          </p:cNvPr>
          <p:cNvSpPr txBox="1"/>
          <p:nvPr/>
        </p:nvSpPr>
        <p:spPr>
          <a:xfrm>
            <a:off x="2166429" y="2442317"/>
            <a:ext cx="2839358" cy="553998"/>
          </a:xfrm>
          <a:prstGeom prst="rect">
            <a:avLst/>
          </a:prstGeom>
          <a:noFill/>
        </p:spPr>
        <p:txBody>
          <a:bodyPr wrap="square">
            <a:spAutoFit/>
          </a:bodyPr>
          <a:lstStyle/>
          <a:p>
            <a:r>
              <a:rPr lang="es-ES" sz="3000" b="0" i="0" dirty="0">
                <a:effectLst/>
                <a:latin typeface="Times New Roman" panose="02020603050405020304" pitchFamily="18" charset="0"/>
                <a:cs typeface="Times New Roman" panose="02020603050405020304" pitchFamily="18" charset="0"/>
              </a:rPr>
              <a:t>= (x + y)(x + y) </a:t>
            </a:r>
            <a:endParaRPr lang="vi-VN" sz="3000" dirty="0"/>
          </a:p>
        </p:txBody>
      </p:sp>
      <p:sp>
        <p:nvSpPr>
          <p:cNvPr id="20" name="TextBox 19">
            <a:extLst>
              <a:ext uri="{FF2B5EF4-FFF2-40B4-BE49-F238E27FC236}">
                <a16:creationId xmlns:a16="http://schemas.microsoft.com/office/drawing/2014/main" id="{5DC6E5E0-60E8-0F2F-FB3D-30A21D64CF16}"/>
              </a:ext>
            </a:extLst>
          </p:cNvPr>
          <p:cNvSpPr txBox="1"/>
          <p:nvPr/>
        </p:nvSpPr>
        <p:spPr>
          <a:xfrm>
            <a:off x="2976654" y="3129972"/>
            <a:ext cx="5078047" cy="553998"/>
          </a:xfrm>
          <a:prstGeom prst="rect">
            <a:avLst/>
          </a:prstGeom>
          <a:noFill/>
        </p:spPr>
        <p:txBody>
          <a:bodyPr wrap="square">
            <a:spAutoFit/>
          </a:bodyPr>
          <a:lstStyle/>
          <a:p>
            <a:r>
              <a:rPr lang="es-ES" sz="3000" b="0" i="0" dirty="0">
                <a:effectLst/>
                <a:latin typeface="Times New Roman" panose="02020603050405020304" pitchFamily="18" charset="0"/>
                <a:cs typeface="Times New Roman" panose="02020603050405020304" pitchFamily="18" charset="0"/>
              </a:rPr>
              <a:t> = x</a:t>
            </a:r>
            <a:r>
              <a:rPr lang="es-ES" sz="3000" b="0" i="0" baseline="30000" dirty="0">
                <a:effectLst/>
                <a:latin typeface="Times New Roman" panose="02020603050405020304" pitchFamily="18" charset="0"/>
                <a:cs typeface="Times New Roman" panose="02020603050405020304" pitchFamily="18" charset="0"/>
              </a:rPr>
              <a:t>2</a:t>
            </a:r>
            <a:r>
              <a:rPr lang="es-ES" sz="3000" b="0" i="0" dirty="0">
                <a:effectLst/>
                <a:latin typeface="Times New Roman" panose="02020603050405020304" pitchFamily="18" charset="0"/>
                <a:cs typeface="Times New Roman" panose="02020603050405020304" pitchFamily="18" charset="0"/>
              </a:rPr>
              <a:t> – xy + xy </a:t>
            </a:r>
            <a:r>
              <a:rPr lang="es-ES" sz="3000" dirty="0">
                <a:latin typeface="Times New Roman" panose="02020603050405020304" pitchFamily="18" charset="0"/>
                <a:cs typeface="Times New Roman" panose="02020603050405020304" pitchFamily="18" charset="0"/>
              </a:rPr>
              <a:t>–</a:t>
            </a:r>
            <a:r>
              <a:rPr lang="es-ES" sz="3000" b="0" i="0" dirty="0">
                <a:effectLst/>
                <a:latin typeface="Times New Roman" panose="02020603050405020304" pitchFamily="18" charset="0"/>
                <a:cs typeface="Times New Roman" panose="02020603050405020304" pitchFamily="18" charset="0"/>
              </a:rPr>
              <a:t> y</a:t>
            </a:r>
            <a:r>
              <a:rPr lang="es-ES" sz="3000" baseline="30000" dirty="0">
                <a:latin typeface="Times New Roman" panose="02020603050405020304" pitchFamily="18" charset="0"/>
                <a:cs typeface="Times New Roman" panose="02020603050405020304" pitchFamily="18" charset="0"/>
              </a:rPr>
              <a:t>2</a:t>
            </a:r>
            <a:r>
              <a:rPr lang="es-ES" sz="3000" dirty="0">
                <a:latin typeface="Times New Roman" panose="02020603050405020304" pitchFamily="18" charset="0"/>
                <a:cs typeface="Times New Roman" panose="02020603050405020304" pitchFamily="18" charset="0"/>
              </a:rPr>
              <a:t> </a:t>
            </a:r>
            <a:endParaRPr lang="vi-VN" sz="3000" dirty="0"/>
          </a:p>
        </p:txBody>
      </p:sp>
      <p:sp>
        <p:nvSpPr>
          <p:cNvPr id="21" name="TextBox 20">
            <a:extLst>
              <a:ext uri="{FF2B5EF4-FFF2-40B4-BE49-F238E27FC236}">
                <a16:creationId xmlns:a16="http://schemas.microsoft.com/office/drawing/2014/main" id="{5DC6E5E0-60E8-0F2F-FB3D-30A21D64CF16}"/>
              </a:ext>
            </a:extLst>
          </p:cNvPr>
          <p:cNvSpPr txBox="1"/>
          <p:nvPr/>
        </p:nvSpPr>
        <p:spPr>
          <a:xfrm>
            <a:off x="4595670" y="2484409"/>
            <a:ext cx="3855359" cy="553998"/>
          </a:xfrm>
          <a:prstGeom prst="rect">
            <a:avLst/>
          </a:prstGeom>
          <a:noFill/>
        </p:spPr>
        <p:txBody>
          <a:bodyPr wrap="square">
            <a:spAutoFit/>
          </a:bodyPr>
          <a:lstStyle/>
          <a:p>
            <a:r>
              <a:rPr lang="es-ES" sz="3000" b="0" i="0" dirty="0">
                <a:effectLst/>
                <a:latin typeface="Times New Roman" panose="02020603050405020304" pitchFamily="18" charset="0"/>
                <a:cs typeface="Times New Roman" panose="02020603050405020304" pitchFamily="18" charset="0"/>
              </a:rPr>
              <a:t> = x</a:t>
            </a:r>
            <a:r>
              <a:rPr lang="es-ES" sz="3000" b="0" i="0" baseline="30000" dirty="0">
                <a:effectLst/>
                <a:latin typeface="Times New Roman" panose="02020603050405020304" pitchFamily="18" charset="0"/>
                <a:cs typeface="Times New Roman" panose="02020603050405020304" pitchFamily="18" charset="0"/>
              </a:rPr>
              <a:t>2</a:t>
            </a:r>
            <a:r>
              <a:rPr lang="es-ES" sz="3000" b="0" i="0" dirty="0">
                <a:effectLst/>
                <a:latin typeface="Times New Roman" panose="02020603050405020304" pitchFamily="18" charset="0"/>
                <a:cs typeface="Times New Roman" panose="02020603050405020304" pitchFamily="18" charset="0"/>
              </a:rPr>
              <a:t> + xy + xy + y</a:t>
            </a:r>
            <a:r>
              <a:rPr lang="es-ES" sz="3000" baseline="30000" dirty="0">
                <a:latin typeface="Times New Roman" panose="02020603050405020304" pitchFamily="18" charset="0"/>
                <a:cs typeface="Times New Roman" panose="02020603050405020304" pitchFamily="18" charset="0"/>
              </a:rPr>
              <a:t>2</a:t>
            </a:r>
            <a:r>
              <a:rPr lang="es-ES" sz="3000" dirty="0">
                <a:latin typeface="Times New Roman" panose="02020603050405020304" pitchFamily="18" charset="0"/>
                <a:cs typeface="Times New Roman" panose="02020603050405020304" pitchFamily="18" charset="0"/>
              </a:rPr>
              <a:t> </a:t>
            </a:r>
            <a:endParaRPr lang="vi-VN" sz="3000" dirty="0"/>
          </a:p>
        </p:txBody>
      </p:sp>
      <p:sp>
        <p:nvSpPr>
          <p:cNvPr id="22" name="TextBox 21">
            <a:extLst>
              <a:ext uri="{FF2B5EF4-FFF2-40B4-BE49-F238E27FC236}">
                <a16:creationId xmlns:a16="http://schemas.microsoft.com/office/drawing/2014/main" id="{5DC6E5E0-60E8-0F2F-FB3D-30A21D64CF16}"/>
              </a:ext>
            </a:extLst>
          </p:cNvPr>
          <p:cNvSpPr txBox="1"/>
          <p:nvPr/>
        </p:nvSpPr>
        <p:spPr>
          <a:xfrm>
            <a:off x="7647111" y="2533513"/>
            <a:ext cx="3698675" cy="553998"/>
          </a:xfrm>
          <a:prstGeom prst="rect">
            <a:avLst/>
          </a:prstGeom>
          <a:noFill/>
        </p:spPr>
        <p:txBody>
          <a:bodyPr wrap="square">
            <a:spAutoFit/>
          </a:bodyPr>
          <a:lstStyle/>
          <a:p>
            <a:r>
              <a:rPr lang="es-ES" sz="3000" dirty="0">
                <a:latin typeface="Times New Roman" panose="02020603050405020304" pitchFamily="18" charset="0"/>
                <a:cs typeface="Times New Roman" panose="02020603050405020304" pitchFamily="18" charset="0"/>
              </a:rPr>
              <a:t> = x</a:t>
            </a:r>
            <a:r>
              <a:rPr lang="es-ES" sz="3000" baseline="30000" dirty="0">
                <a:latin typeface="Times New Roman" panose="02020603050405020304" pitchFamily="18" charset="0"/>
                <a:cs typeface="Times New Roman" panose="02020603050405020304" pitchFamily="18" charset="0"/>
              </a:rPr>
              <a:t>2</a:t>
            </a:r>
            <a:r>
              <a:rPr lang="es-ES" sz="3000" dirty="0">
                <a:latin typeface="Times New Roman" panose="02020603050405020304" pitchFamily="18" charset="0"/>
                <a:cs typeface="Times New Roman" panose="02020603050405020304" pitchFamily="18" charset="0"/>
              </a:rPr>
              <a:t> + 2xy + y</a:t>
            </a:r>
            <a:r>
              <a:rPr lang="es-ES" sz="3000" baseline="30000" dirty="0">
                <a:latin typeface="Times New Roman" panose="02020603050405020304" pitchFamily="18" charset="0"/>
                <a:cs typeface="Times New Roman" panose="02020603050405020304" pitchFamily="18" charset="0"/>
              </a:rPr>
              <a:t>2</a:t>
            </a:r>
            <a:endParaRPr lang="vi-VN" sz="3000" dirty="0"/>
          </a:p>
        </p:txBody>
      </p:sp>
      <p:sp>
        <p:nvSpPr>
          <p:cNvPr id="23" name="TextBox 22">
            <a:extLst>
              <a:ext uri="{FF2B5EF4-FFF2-40B4-BE49-F238E27FC236}">
                <a16:creationId xmlns:a16="http://schemas.microsoft.com/office/drawing/2014/main" id="{5DC6E5E0-60E8-0F2F-FB3D-30A21D64CF16}"/>
              </a:ext>
            </a:extLst>
          </p:cNvPr>
          <p:cNvSpPr txBox="1"/>
          <p:nvPr/>
        </p:nvSpPr>
        <p:spPr>
          <a:xfrm>
            <a:off x="5995988" y="3201580"/>
            <a:ext cx="1900712" cy="553998"/>
          </a:xfrm>
          <a:prstGeom prst="rect">
            <a:avLst/>
          </a:prstGeom>
          <a:noFill/>
        </p:spPr>
        <p:txBody>
          <a:bodyPr wrap="square">
            <a:spAutoFit/>
          </a:bodyPr>
          <a:lstStyle/>
          <a:p>
            <a:r>
              <a:rPr lang="es-ES" sz="3000" dirty="0">
                <a:latin typeface="Times New Roman" panose="02020603050405020304" pitchFamily="18" charset="0"/>
                <a:cs typeface="Times New Roman" panose="02020603050405020304" pitchFamily="18" charset="0"/>
              </a:rPr>
              <a:t> = x</a:t>
            </a:r>
            <a:r>
              <a:rPr lang="es-ES" sz="3000" baseline="30000" dirty="0">
                <a:latin typeface="Times New Roman" panose="02020603050405020304" pitchFamily="18" charset="0"/>
                <a:cs typeface="Times New Roman" panose="02020603050405020304" pitchFamily="18" charset="0"/>
              </a:rPr>
              <a:t>2</a:t>
            </a:r>
            <a:r>
              <a:rPr lang="es-ES" sz="3000" dirty="0">
                <a:latin typeface="Times New Roman" panose="02020603050405020304" pitchFamily="18" charset="0"/>
                <a:cs typeface="Times New Roman" panose="02020603050405020304" pitchFamily="18" charset="0"/>
              </a:rPr>
              <a:t> – y</a:t>
            </a:r>
            <a:r>
              <a:rPr lang="es-ES" sz="3000" baseline="30000" dirty="0">
                <a:latin typeface="Times New Roman" panose="02020603050405020304" pitchFamily="18" charset="0"/>
                <a:cs typeface="Times New Roman" panose="02020603050405020304" pitchFamily="18" charset="0"/>
              </a:rPr>
              <a:t>2</a:t>
            </a:r>
            <a:endParaRPr lang="vi-VN" sz="3000" dirty="0"/>
          </a:p>
        </p:txBody>
      </p:sp>
    </p:spTree>
    <p:extLst>
      <p:ext uri="{BB962C8B-B14F-4D97-AF65-F5344CB8AC3E}">
        <p14:creationId xmlns:p14="http://schemas.microsoft.com/office/powerpoint/2010/main" val="868083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143">
                                          <p:stCondLst>
                                            <p:cond delay="0"/>
                                          </p:stCondLst>
                                        </p:cTn>
                                        <p:tgtEl>
                                          <p:spTgt spid="14"/>
                                        </p:tgtEl>
                                      </p:cBhvr>
                                    </p:animEffect>
                                    <p:anim calcmode="lin" valueType="num">
                                      <p:cBhvr>
                                        <p:cTn id="11" dur="448"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 dur="163"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 dur="163" tmFilter="0, 0; 0.125,0.2665; 0.25,0.4; 0.375,0.465; 0.5,0.5;  0.625,0.535; 0.75,0.6; 0.875,0.7335; 1,1">
                                          <p:stCondLst>
                                            <p:cond delay="163"/>
                                          </p:stCondLst>
                                        </p:cTn>
                                        <p:tgtEl>
                                          <p:spTgt spid="14"/>
                                        </p:tgtEl>
                                        <p:attrNameLst>
                                          <p:attrName>ppt_y</p:attrName>
                                        </p:attrNameLst>
                                      </p:cBhvr>
                                      <p:tavLst>
                                        <p:tav tm="0" fmla="#ppt_y-sin(pi*$)/9">
                                          <p:val>
                                            <p:fltVal val="0"/>
                                          </p:val>
                                        </p:tav>
                                        <p:tav tm="100000">
                                          <p:val>
                                            <p:fltVal val="1"/>
                                          </p:val>
                                        </p:tav>
                                      </p:tavLst>
                                    </p:anim>
                                    <p:anim calcmode="lin" valueType="num">
                                      <p:cBhvr>
                                        <p:cTn id="14" dur="2" tmFilter="0, 0; 0.125,0.2665; 0.25,0.4; 0.375,0.465; 0.5,0.5;  0.625,0.535; 0.75,0.6; 0.875,0.7335; 1,1">
                                          <p:stCondLst>
                                            <p:cond delay="325"/>
                                          </p:stCondLst>
                                        </p:cTn>
                                        <p:tgtEl>
                                          <p:spTgt spid="14"/>
                                        </p:tgtEl>
                                        <p:attrNameLst>
                                          <p:attrName>ppt_y</p:attrName>
                                        </p:attrNameLst>
                                      </p:cBhvr>
                                      <p:tavLst>
                                        <p:tav tm="0" fmla="#ppt_y-sin(pi*$)/27">
                                          <p:val>
                                            <p:fltVal val="0"/>
                                          </p:val>
                                        </p:tav>
                                        <p:tav tm="100000">
                                          <p:val>
                                            <p:fltVal val="1"/>
                                          </p:val>
                                        </p:tav>
                                      </p:tavLst>
                                    </p:anim>
                                    <p:anim calcmode="lin" valueType="num">
                                      <p:cBhvr>
                                        <p:cTn id="15" dur="1" tmFilter="0, 0; 0.125,0.2665; 0.25,0.4; 0.375,0.465; 0.5,0.5;  0.625,0.535; 0.75,0.6; 0.875,0.7335; 1,1">
                                          <p:stCondLst>
                                            <p:cond delay="499"/>
                                          </p:stCondLst>
                                        </p:cTn>
                                        <p:tgtEl>
                                          <p:spTgt spid="14"/>
                                        </p:tgtEl>
                                        <p:attrNameLst>
                                          <p:attrName>ppt_y</p:attrName>
                                        </p:attrNameLst>
                                      </p:cBhvr>
                                      <p:tavLst>
                                        <p:tav tm="0" fmla="#ppt_y-sin(pi*$)/81">
                                          <p:val>
                                            <p:fltVal val="0"/>
                                          </p:val>
                                        </p:tav>
                                        <p:tav tm="100000">
                                          <p:val>
                                            <p:fltVal val="1"/>
                                          </p:val>
                                        </p:tav>
                                      </p:tavLst>
                                    </p:anim>
                                    <p:animScale>
                                      <p:cBhvr>
                                        <p:cTn id="16" dur="1">
                                          <p:stCondLst>
                                            <p:cond delay="160"/>
                                          </p:stCondLst>
                                        </p:cTn>
                                        <p:tgtEl>
                                          <p:spTgt spid="14"/>
                                        </p:tgtEl>
                                      </p:cBhvr>
                                      <p:to x="100000" y="60000"/>
                                    </p:animScale>
                                    <p:animScale>
                                      <p:cBhvr>
                                        <p:cTn id="17" dur="1" decel="50000">
                                          <p:stCondLst>
                                            <p:cond delay="166"/>
                                          </p:stCondLst>
                                        </p:cTn>
                                        <p:tgtEl>
                                          <p:spTgt spid="14"/>
                                        </p:tgtEl>
                                      </p:cBhvr>
                                      <p:to x="100000" y="100000"/>
                                    </p:animScale>
                                    <p:animScale>
                                      <p:cBhvr>
                                        <p:cTn id="18" dur="1">
                                          <p:stCondLst>
                                            <p:cond delay="323"/>
                                          </p:stCondLst>
                                        </p:cTn>
                                        <p:tgtEl>
                                          <p:spTgt spid="14"/>
                                        </p:tgtEl>
                                      </p:cBhvr>
                                      <p:to x="100000" y="80000"/>
                                    </p:animScale>
                                    <p:animScale>
                                      <p:cBhvr>
                                        <p:cTn id="19" dur="1" decel="50000">
                                          <p:stCondLst>
                                            <p:cond delay="329"/>
                                          </p:stCondLst>
                                        </p:cTn>
                                        <p:tgtEl>
                                          <p:spTgt spid="14"/>
                                        </p:tgtEl>
                                      </p:cBhvr>
                                      <p:to x="100000" y="100000"/>
                                    </p:animScale>
                                    <p:animScale>
                                      <p:cBhvr>
                                        <p:cTn id="20" dur="1">
                                          <p:stCondLst>
                                            <p:cond delay="499"/>
                                          </p:stCondLst>
                                        </p:cTn>
                                        <p:tgtEl>
                                          <p:spTgt spid="14"/>
                                        </p:tgtEl>
                                      </p:cBhvr>
                                      <p:to x="100000" y="90000"/>
                                    </p:animScale>
                                    <p:animScale>
                                      <p:cBhvr>
                                        <p:cTn id="21" dur="1" decel="50000">
                                          <p:stCondLst>
                                            <p:cond delay="499"/>
                                          </p:stCondLst>
                                        </p:cTn>
                                        <p:tgtEl>
                                          <p:spTgt spid="14"/>
                                        </p:tgtEl>
                                      </p:cBhvr>
                                      <p:to x="100000" y="100000"/>
                                    </p:animScale>
                                    <p:animScale>
                                      <p:cBhvr>
                                        <p:cTn id="22" dur="1">
                                          <p:stCondLst>
                                            <p:cond delay="499"/>
                                          </p:stCondLst>
                                        </p:cTn>
                                        <p:tgtEl>
                                          <p:spTgt spid="14"/>
                                        </p:tgtEl>
                                      </p:cBhvr>
                                      <p:to x="100000" y="95000"/>
                                    </p:animScale>
                                    <p:animScale>
                                      <p:cBhvr>
                                        <p:cTn id="23" dur="1" decel="50000">
                                          <p:stCondLst>
                                            <p:cond delay="499"/>
                                          </p:stCondLst>
                                        </p:cTn>
                                        <p:tgtEl>
                                          <p:spTgt spid="14"/>
                                        </p:tgtEl>
                                      </p:cBhvr>
                                      <p:to x="100000" y="100000"/>
                                    </p:animScale>
                                  </p:childTnLst>
                                </p:cTn>
                              </p:par>
                              <p:par>
                                <p:cTn id="24" presetID="26"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143">
                                          <p:stCondLst>
                                            <p:cond delay="0"/>
                                          </p:stCondLst>
                                        </p:cTn>
                                        <p:tgtEl>
                                          <p:spTgt spid="12"/>
                                        </p:tgtEl>
                                      </p:cBhvr>
                                    </p:animEffect>
                                    <p:anim calcmode="lin" valueType="num">
                                      <p:cBhvr>
                                        <p:cTn id="27" dur="448"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8" dur="163"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9" dur="163" tmFilter="0, 0; 0.125,0.2665; 0.25,0.4; 0.375,0.465; 0.5,0.5;  0.625,0.535; 0.75,0.6; 0.875,0.7335; 1,1">
                                          <p:stCondLst>
                                            <p:cond delay="163"/>
                                          </p:stCondLst>
                                        </p:cTn>
                                        <p:tgtEl>
                                          <p:spTgt spid="12"/>
                                        </p:tgtEl>
                                        <p:attrNameLst>
                                          <p:attrName>ppt_y</p:attrName>
                                        </p:attrNameLst>
                                      </p:cBhvr>
                                      <p:tavLst>
                                        <p:tav tm="0" fmla="#ppt_y-sin(pi*$)/9">
                                          <p:val>
                                            <p:fltVal val="0"/>
                                          </p:val>
                                        </p:tav>
                                        <p:tav tm="100000">
                                          <p:val>
                                            <p:fltVal val="1"/>
                                          </p:val>
                                        </p:tav>
                                      </p:tavLst>
                                    </p:anim>
                                    <p:anim calcmode="lin" valueType="num">
                                      <p:cBhvr>
                                        <p:cTn id="30" dur="2" tmFilter="0, 0; 0.125,0.2665; 0.25,0.4; 0.375,0.465; 0.5,0.5;  0.625,0.535; 0.75,0.6; 0.875,0.7335; 1,1">
                                          <p:stCondLst>
                                            <p:cond delay="325"/>
                                          </p:stCondLst>
                                        </p:cTn>
                                        <p:tgtEl>
                                          <p:spTgt spid="12"/>
                                        </p:tgtEl>
                                        <p:attrNameLst>
                                          <p:attrName>ppt_y</p:attrName>
                                        </p:attrNameLst>
                                      </p:cBhvr>
                                      <p:tavLst>
                                        <p:tav tm="0" fmla="#ppt_y-sin(pi*$)/27">
                                          <p:val>
                                            <p:fltVal val="0"/>
                                          </p:val>
                                        </p:tav>
                                        <p:tav tm="100000">
                                          <p:val>
                                            <p:fltVal val="1"/>
                                          </p:val>
                                        </p:tav>
                                      </p:tavLst>
                                    </p:anim>
                                    <p:anim calcmode="lin" valueType="num">
                                      <p:cBhvr>
                                        <p:cTn id="31" dur="1" tmFilter="0, 0; 0.125,0.2665; 0.25,0.4; 0.375,0.465; 0.5,0.5;  0.625,0.535; 0.75,0.6; 0.875,0.7335; 1,1">
                                          <p:stCondLst>
                                            <p:cond delay="499"/>
                                          </p:stCondLst>
                                        </p:cTn>
                                        <p:tgtEl>
                                          <p:spTgt spid="12"/>
                                        </p:tgtEl>
                                        <p:attrNameLst>
                                          <p:attrName>ppt_y</p:attrName>
                                        </p:attrNameLst>
                                      </p:cBhvr>
                                      <p:tavLst>
                                        <p:tav tm="0" fmla="#ppt_y-sin(pi*$)/81">
                                          <p:val>
                                            <p:fltVal val="0"/>
                                          </p:val>
                                        </p:tav>
                                        <p:tav tm="100000">
                                          <p:val>
                                            <p:fltVal val="1"/>
                                          </p:val>
                                        </p:tav>
                                      </p:tavLst>
                                    </p:anim>
                                    <p:animScale>
                                      <p:cBhvr>
                                        <p:cTn id="32" dur="1">
                                          <p:stCondLst>
                                            <p:cond delay="160"/>
                                          </p:stCondLst>
                                        </p:cTn>
                                        <p:tgtEl>
                                          <p:spTgt spid="12"/>
                                        </p:tgtEl>
                                      </p:cBhvr>
                                      <p:to x="100000" y="60000"/>
                                    </p:animScale>
                                    <p:animScale>
                                      <p:cBhvr>
                                        <p:cTn id="33" dur="1" decel="50000">
                                          <p:stCondLst>
                                            <p:cond delay="166"/>
                                          </p:stCondLst>
                                        </p:cTn>
                                        <p:tgtEl>
                                          <p:spTgt spid="12"/>
                                        </p:tgtEl>
                                      </p:cBhvr>
                                      <p:to x="100000" y="100000"/>
                                    </p:animScale>
                                    <p:animScale>
                                      <p:cBhvr>
                                        <p:cTn id="34" dur="1">
                                          <p:stCondLst>
                                            <p:cond delay="323"/>
                                          </p:stCondLst>
                                        </p:cTn>
                                        <p:tgtEl>
                                          <p:spTgt spid="12"/>
                                        </p:tgtEl>
                                      </p:cBhvr>
                                      <p:to x="100000" y="80000"/>
                                    </p:animScale>
                                    <p:animScale>
                                      <p:cBhvr>
                                        <p:cTn id="35" dur="1" decel="50000">
                                          <p:stCondLst>
                                            <p:cond delay="329"/>
                                          </p:stCondLst>
                                        </p:cTn>
                                        <p:tgtEl>
                                          <p:spTgt spid="12"/>
                                        </p:tgtEl>
                                      </p:cBhvr>
                                      <p:to x="100000" y="100000"/>
                                    </p:animScale>
                                    <p:animScale>
                                      <p:cBhvr>
                                        <p:cTn id="36" dur="1">
                                          <p:stCondLst>
                                            <p:cond delay="499"/>
                                          </p:stCondLst>
                                        </p:cTn>
                                        <p:tgtEl>
                                          <p:spTgt spid="12"/>
                                        </p:tgtEl>
                                      </p:cBhvr>
                                      <p:to x="100000" y="90000"/>
                                    </p:animScale>
                                    <p:animScale>
                                      <p:cBhvr>
                                        <p:cTn id="37" dur="1" decel="50000">
                                          <p:stCondLst>
                                            <p:cond delay="499"/>
                                          </p:stCondLst>
                                        </p:cTn>
                                        <p:tgtEl>
                                          <p:spTgt spid="12"/>
                                        </p:tgtEl>
                                      </p:cBhvr>
                                      <p:to x="100000" y="100000"/>
                                    </p:animScale>
                                    <p:animScale>
                                      <p:cBhvr>
                                        <p:cTn id="38" dur="1">
                                          <p:stCondLst>
                                            <p:cond delay="499"/>
                                          </p:stCondLst>
                                        </p:cTn>
                                        <p:tgtEl>
                                          <p:spTgt spid="12"/>
                                        </p:tgtEl>
                                      </p:cBhvr>
                                      <p:to x="100000" y="95000"/>
                                    </p:animScale>
                                    <p:animScale>
                                      <p:cBhvr>
                                        <p:cTn id="39" dur="1" decel="50000">
                                          <p:stCondLst>
                                            <p:cond delay="499"/>
                                          </p:stCondLst>
                                        </p:cTn>
                                        <p:tgtEl>
                                          <p:spTgt spid="12"/>
                                        </p:tgtEl>
                                      </p:cBhvr>
                                      <p:to x="100000" y="100000"/>
                                    </p:animScale>
                                  </p:childTnLst>
                                </p:cTn>
                              </p:par>
                              <p:par>
                                <p:cTn id="40" presetID="26"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143">
                                          <p:stCondLst>
                                            <p:cond delay="0"/>
                                          </p:stCondLst>
                                        </p:cTn>
                                        <p:tgtEl>
                                          <p:spTgt spid="17"/>
                                        </p:tgtEl>
                                      </p:cBhvr>
                                    </p:animEffect>
                                    <p:anim calcmode="lin" valueType="num">
                                      <p:cBhvr>
                                        <p:cTn id="43" dur="448"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4" dur="163"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5" dur="163" tmFilter="0, 0; 0.125,0.2665; 0.25,0.4; 0.375,0.465; 0.5,0.5;  0.625,0.535; 0.75,0.6; 0.875,0.7335; 1,1">
                                          <p:stCondLst>
                                            <p:cond delay="163"/>
                                          </p:stCondLst>
                                        </p:cTn>
                                        <p:tgtEl>
                                          <p:spTgt spid="17"/>
                                        </p:tgtEl>
                                        <p:attrNameLst>
                                          <p:attrName>ppt_y</p:attrName>
                                        </p:attrNameLst>
                                      </p:cBhvr>
                                      <p:tavLst>
                                        <p:tav tm="0" fmla="#ppt_y-sin(pi*$)/9">
                                          <p:val>
                                            <p:fltVal val="0"/>
                                          </p:val>
                                        </p:tav>
                                        <p:tav tm="100000">
                                          <p:val>
                                            <p:fltVal val="1"/>
                                          </p:val>
                                        </p:tav>
                                      </p:tavLst>
                                    </p:anim>
                                    <p:anim calcmode="lin" valueType="num">
                                      <p:cBhvr>
                                        <p:cTn id="46" dur="2" tmFilter="0, 0; 0.125,0.2665; 0.25,0.4; 0.375,0.465; 0.5,0.5;  0.625,0.535; 0.75,0.6; 0.875,0.7335; 1,1">
                                          <p:stCondLst>
                                            <p:cond delay="325"/>
                                          </p:stCondLst>
                                        </p:cTn>
                                        <p:tgtEl>
                                          <p:spTgt spid="17"/>
                                        </p:tgtEl>
                                        <p:attrNameLst>
                                          <p:attrName>ppt_y</p:attrName>
                                        </p:attrNameLst>
                                      </p:cBhvr>
                                      <p:tavLst>
                                        <p:tav tm="0" fmla="#ppt_y-sin(pi*$)/27">
                                          <p:val>
                                            <p:fltVal val="0"/>
                                          </p:val>
                                        </p:tav>
                                        <p:tav tm="100000">
                                          <p:val>
                                            <p:fltVal val="1"/>
                                          </p:val>
                                        </p:tav>
                                      </p:tavLst>
                                    </p:anim>
                                    <p:anim calcmode="lin" valueType="num">
                                      <p:cBhvr>
                                        <p:cTn id="47" dur="1" tmFilter="0, 0; 0.125,0.2665; 0.25,0.4; 0.375,0.465; 0.5,0.5;  0.625,0.535; 0.75,0.6; 0.875,0.7335; 1,1">
                                          <p:stCondLst>
                                            <p:cond delay="499"/>
                                          </p:stCondLst>
                                        </p:cTn>
                                        <p:tgtEl>
                                          <p:spTgt spid="17"/>
                                        </p:tgtEl>
                                        <p:attrNameLst>
                                          <p:attrName>ppt_y</p:attrName>
                                        </p:attrNameLst>
                                      </p:cBhvr>
                                      <p:tavLst>
                                        <p:tav tm="0" fmla="#ppt_y-sin(pi*$)/81">
                                          <p:val>
                                            <p:fltVal val="0"/>
                                          </p:val>
                                        </p:tav>
                                        <p:tav tm="100000">
                                          <p:val>
                                            <p:fltVal val="1"/>
                                          </p:val>
                                        </p:tav>
                                      </p:tavLst>
                                    </p:anim>
                                    <p:animScale>
                                      <p:cBhvr>
                                        <p:cTn id="48" dur="1">
                                          <p:stCondLst>
                                            <p:cond delay="160"/>
                                          </p:stCondLst>
                                        </p:cTn>
                                        <p:tgtEl>
                                          <p:spTgt spid="17"/>
                                        </p:tgtEl>
                                      </p:cBhvr>
                                      <p:to x="100000" y="60000"/>
                                    </p:animScale>
                                    <p:animScale>
                                      <p:cBhvr>
                                        <p:cTn id="49" dur="1" decel="50000">
                                          <p:stCondLst>
                                            <p:cond delay="166"/>
                                          </p:stCondLst>
                                        </p:cTn>
                                        <p:tgtEl>
                                          <p:spTgt spid="17"/>
                                        </p:tgtEl>
                                      </p:cBhvr>
                                      <p:to x="100000" y="100000"/>
                                    </p:animScale>
                                    <p:animScale>
                                      <p:cBhvr>
                                        <p:cTn id="50" dur="1">
                                          <p:stCondLst>
                                            <p:cond delay="323"/>
                                          </p:stCondLst>
                                        </p:cTn>
                                        <p:tgtEl>
                                          <p:spTgt spid="17"/>
                                        </p:tgtEl>
                                      </p:cBhvr>
                                      <p:to x="100000" y="80000"/>
                                    </p:animScale>
                                    <p:animScale>
                                      <p:cBhvr>
                                        <p:cTn id="51" dur="1" decel="50000">
                                          <p:stCondLst>
                                            <p:cond delay="329"/>
                                          </p:stCondLst>
                                        </p:cTn>
                                        <p:tgtEl>
                                          <p:spTgt spid="17"/>
                                        </p:tgtEl>
                                      </p:cBhvr>
                                      <p:to x="100000" y="100000"/>
                                    </p:animScale>
                                    <p:animScale>
                                      <p:cBhvr>
                                        <p:cTn id="52" dur="1">
                                          <p:stCondLst>
                                            <p:cond delay="499"/>
                                          </p:stCondLst>
                                        </p:cTn>
                                        <p:tgtEl>
                                          <p:spTgt spid="17"/>
                                        </p:tgtEl>
                                      </p:cBhvr>
                                      <p:to x="100000" y="90000"/>
                                    </p:animScale>
                                    <p:animScale>
                                      <p:cBhvr>
                                        <p:cTn id="53" dur="1" decel="50000">
                                          <p:stCondLst>
                                            <p:cond delay="499"/>
                                          </p:stCondLst>
                                        </p:cTn>
                                        <p:tgtEl>
                                          <p:spTgt spid="17"/>
                                        </p:tgtEl>
                                      </p:cBhvr>
                                      <p:to x="100000" y="100000"/>
                                    </p:animScale>
                                    <p:animScale>
                                      <p:cBhvr>
                                        <p:cTn id="54" dur="1">
                                          <p:stCondLst>
                                            <p:cond delay="499"/>
                                          </p:stCondLst>
                                        </p:cTn>
                                        <p:tgtEl>
                                          <p:spTgt spid="17"/>
                                        </p:tgtEl>
                                      </p:cBhvr>
                                      <p:to x="100000" y="95000"/>
                                    </p:animScale>
                                    <p:animScale>
                                      <p:cBhvr>
                                        <p:cTn id="55" dur="1" decel="50000">
                                          <p:stCondLst>
                                            <p:cond delay="499"/>
                                          </p:stCondLst>
                                        </p:cTn>
                                        <p:tgtEl>
                                          <p:spTgt spid="17"/>
                                        </p:tgtEl>
                                      </p:cBhvr>
                                      <p:to x="100000" y="100000"/>
                                    </p:animScale>
                                  </p:childTnLst>
                                </p:cTn>
                              </p:par>
                              <p:par>
                                <p:cTn id="56" presetID="26" presetClass="entr" presetSubtype="0"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down)">
                                      <p:cBhvr>
                                        <p:cTn id="58" dur="143">
                                          <p:stCondLst>
                                            <p:cond delay="0"/>
                                          </p:stCondLst>
                                        </p:cTn>
                                        <p:tgtEl>
                                          <p:spTgt spid="13"/>
                                        </p:tgtEl>
                                      </p:cBhvr>
                                    </p:animEffect>
                                    <p:anim calcmode="lin" valueType="num">
                                      <p:cBhvr>
                                        <p:cTn id="59" dur="448"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0" dur="163"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1" dur="163" tmFilter="0, 0; 0.125,0.2665; 0.25,0.4; 0.375,0.465; 0.5,0.5;  0.625,0.535; 0.75,0.6; 0.875,0.7335; 1,1">
                                          <p:stCondLst>
                                            <p:cond delay="163"/>
                                          </p:stCondLst>
                                        </p:cTn>
                                        <p:tgtEl>
                                          <p:spTgt spid="13"/>
                                        </p:tgtEl>
                                        <p:attrNameLst>
                                          <p:attrName>ppt_y</p:attrName>
                                        </p:attrNameLst>
                                      </p:cBhvr>
                                      <p:tavLst>
                                        <p:tav tm="0" fmla="#ppt_y-sin(pi*$)/9">
                                          <p:val>
                                            <p:fltVal val="0"/>
                                          </p:val>
                                        </p:tav>
                                        <p:tav tm="100000">
                                          <p:val>
                                            <p:fltVal val="1"/>
                                          </p:val>
                                        </p:tav>
                                      </p:tavLst>
                                    </p:anim>
                                    <p:anim calcmode="lin" valueType="num">
                                      <p:cBhvr>
                                        <p:cTn id="62" dur="2" tmFilter="0, 0; 0.125,0.2665; 0.25,0.4; 0.375,0.465; 0.5,0.5;  0.625,0.535; 0.75,0.6; 0.875,0.7335; 1,1">
                                          <p:stCondLst>
                                            <p:cond delay="325"/>
                                          </p:stCondLst>
                                        </p:cTn>
                                        <p:tgtEl>
                                          <p:spTgt spid="13"/>
                                        </p:tgtEl>
                                        <p:attrNameLst>
                                          <p:attrName>ppt_y</p:attrName>
                                        </p:attrNameLst>
                                      </p:cBhvr>
                                      <p:tavLst>
                                        <p:tav tm="0" fmla="#ppt_y-sin(pi*$)/27">
                                          <p:val>
                                            <p:fltVal val="0"/>
                                          </p:val>
                                        </p:tav>
                                        <p:tav tm="100000">
                                          <p:val>
                                            <p:fltVal val="1"/>
                                          </p:val>
                                        </p:tav>
                                      </p:tavLst>
                                    </p:anim>
                                    <p:anim calcmode="lin" valueType="num">
                                      <p:cBhvr>
                                        <p:cTn id="63" dur="1" tmFilter="0, 0; 0.125,0.2665; 0.25,0.4; 0.375,0.465; 0.5,0.5;  0.625,0.535; 0.75,0.6; 0.875,0.7335; 1,1">
                                          <p:stCondLst>
                                            <p:cond delay="499"/>
                                          </p:stCondLst>
                                        </p:cTn>
                                        <p:tgtEl>
                                          <p:spTgt spid="13"/>
                                        </p:tgtEl>
                                        <p:attrNameLst>
                                          <p:attrName>ppt_y</p:attrName>
                                        </p:attrNameLst>
                                      </p:cBhvr>
                                      <p:tavLst>
                                        <p:tav tm="0" fmla="#ppt_y-sin(pi*$)/81">
                                          <p:val>
                                            <p:fltVal val="0"/>
                                          </p:val>
                                        </p:tav>
                                        <p:tav tm="100000">
                                          <p:val>
                                            <p:fltVal val="1"/>
                                          </p:val>
                                        </p:tav>
                                      </p:tavLst>
                                    </p:anim>
                                    <p:animScale>
                                      <p:cBhvr>
                                        <p:cTn id="64" dur="1">
                                          <p:stCondLst>
                                            <p:cond delay="160"/>
                                          </p:stCondLst>
                                        </p:cTn>
                                        <p:tgtEl>
                                          <p:spTgt spid="13"/>
                                        </p:tgtEl>
                                      </p:cBhvr>
                                      <p:to x="100000" y="60000"/>
                                    </p:animScale>
                                    <p:animScale>
                                      <p:cBhvr>
                                        <p:cTn id="65" dur="1" decel="50000">
                                          <p:stCondLst>
                                            <p:cond delay="166"/>
                                          </p:stCondLst>
                                        </p:cTn>
                                        <p:tgtEl>
                                          <p:spTgt spid="13"/>
                                        </p:tgtEl>
                                      </p:cBhvr>
                                      <p:to x="100000" y="100000"/>
                                    </p:animScale>
                                    <p:animScale>
                                      <p:cBhvr>
                                        <p:cTn id="66" dur="1">
                                          <p:stCondLst>
                                            <p:cond delay="323"/>
                                          </p:stCondLst>
                                        </p:cTn>
                                        <p:tgtEl>
                                          <p:spTgt spid="13"/>
                                        </p:tgtEl>
                                      </p:cBhvr>
                                      <p:to x="100000" y="80000"/>
                                    </p:animScale>
                                    <p:animScale>
                                      <p:cBhvr>
                                        <p:cTn id="67" dur="1" decel="50000">
                                          <p:stCondLst>
                                            <p:cond delay="329"/>
                                          </p:stCondLst>
                                        </p:cTn>
                                        <p:tgtEl>
                                          <p:spTgt spid="13"/>
                                        </p:tgtEl>
                                      </p:cBhvr>
                                      <p:to x="100000" y="100000"/>
                                    </p:animScale>
                                    <p:animScale>
                                      <p:cBhvr>
                                        <p:cTn id="68" dur="1">
                                          <p:stCondLst>
                                            <p:cond delay="499"/>
                                          </p:stCondLst>
                                        </p:cTn>
                                        <p:tgtEl>
                                          <p:spTgt spid="13"/>
                                        </p:tgtEl>
                                      </p:cBhvr>
                                      <p:to x="100000" y="90000"/>
                                    </p:animScale>
                                    <p:animScale>
                                      <p:cBhvr>
                                        <p:cTn id="69" dur="1" decel="50000">
                                          <p:stCondLst>
                                            <p:cond delay="499"/>
                                          </p:stCondLst>
                                        </p:cTn>
                                        <p:tgtEl>
                                          <p:spTgt spid="13"/>
                                        </p:tgtEl>
                                      </p:cBhvr>
                                      <p:to x="100000" y="100000"/>
                                    </p:animScale>
                                    <p:animScale>
                                      <p:cBhvr>
                                        <p:cTn id="70" dur="1">
                                          <p:stCondLst>
                                            <p:cond delay="499"/>
                                          </p:stCondLst>
                                        </p:cTn>
                                        <p:tgtEl>
                                          <p:spTgt spid="13"/>
                                        </p:tgtEl>
                                      </p:cBhvr>
                                      <p:to x="100000" y="95000"/>
                                    </p:animScale>
                                    <p:animScale>
                                      <p:cBhvr>
                                        <p:cTn id="71" dur="1" decel="50000">
                                          <p:stCondLst>
                                            <p:cond delay="499"/>
                                          </p:stCondLst>
                                        </p:cTn>
                                        <p:tgtEl>
                                          <p:spTgt spid="13"/>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barn(inVertical)">
                                      <p:cBhvr>
                                        <p:cTn id="76" dur="500"/>
                                        <p:tgtEl>
                                          <p:spTgt spid="3"/>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barn(inVertical)">
                                      <p:cBhvr>
                                        <p:cTn id="79" dur="500"/>
                                        <p:tgtEl>
                                          <p:spTgt spid="4"/>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barn(inVertical)">
                                      <p:cBhvr>
                                        <p:cTn id="82" dur="500"/>
                                        <p:tgtEl>
                                          <p:spTgt spid="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barn(inVertical)">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barn(inVertical)">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barn(inVertical)">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barn(inVertical)">
                                      <p:cBhvr>
                                        <p:cTn id="102" dur="500"/>
                                        <p:tgtEl>
                                          <p:spTgt spid="20"/>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barn(inVertical)">
                                      <p:cBhvr>
                                        <p:cTn id="107" dur="500"/>
                                        <p:tgtEl>
                                          <p:spTgt spid="23"/>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9"/>
                                        </p:tgtEl>
                                        <p:attrNameLst>
                                          <p:attrName>style.visibility</p:attrName>
                                        </p:attrNameLst>
                                      </p:cBhvr>
                                      <p:to>
                                        <p:strVal val="visible"/>
                                      </p:to>
                                    </p:set>
                                    <p:animEffect transition="in" filter="fade">
                                      <p:cBhvr>
                                        <p:cTn id="112" dur="500"/>
                                        <p:tgtEl>
                                          <p:spTgt spid="9"/>
                                        </p:tgtEl>
                                      </p:cBhvr>
                                    </p:animEffect>
                                    <p:anim calcmode="lin" valueType="num">
                                      <p:cBhvr>
                                        <p:cTn id="113" dur="500" fill="hold"/>
                                        <p:tgtEl>
                                          <p:spTgt spid="9"/>
                                        </p:tgtEl>
                                        <p:attrNameLst>
                                          <p:attrName>ppt_x</p:attrName>
                                        </p:attrNameLst>
                                      </p:cBhvr>
                                      <p:tavLst>
                                        <p:tav tm="0">
                                          <p:val>
                                            <p:strVal val="#ppt_x"/>
                                          </p:val>
                                        </p:tav>
                                        <p:tav tm="100000">
                                          <p:val>
                                            <p:strVal val="#ppt_x"/>
                                          </p:val>
                                        </p:tav>
                                      </p:tavLst>
                                    </p:anim>
                                    <p:anim calcmode="lin" valueType="num">
                                      <p:cBhvr>
                                        <p:cTn id="114" dur="500" fill="hold"/>
                                        <p:tgtEl>
                                          <p:spTgt spid="9"/>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0"/>
                                        </p:tgtEl>
                                        <p:attrNameLst>
                                          <p:attrName>style.visibility</p:attrName>
                                        </p:attrNameLst>
                                      </p:cBhvr>
                                      <p:to>
                                        <p:strVal val="visible"/>
                                      </p:to>
                                    </p:set>
                                    <p:animEffect transition="in" filter="fade">
                                      <p:cBhvr>
                                        <p:cTn id="117" dur="500"/>
                                        <p:tgtEl>
                                          <p:spTgt spid="10"/>
                                        </p:tgtEl>
                                      </p:cBhvr>
                                    </p:animEffect>
                                    <p:anim calcmode="lin" valueType="num">
                                      <p:cBhvr>
                                        <p:cTn id="118" dur="500" fill="hold"/>
                                        <p:tgtEl>
                                          <p:spTgt spid="10"/>
                                        </p:tgtEl>
                                        <p:attrNameLst>
                                          <p:attrName>ppt_x</p:attrName>
                                        </p:attrNameLst>
                                      </p:cBhvr>
                                      <p:tavLst>
                                        <p:tav tm="0">
                                          <p:val>
                                            <p:strVal val="#ppt_x"/>
                                          </p:val>
                                        </p:tav>
                                        <p:tav tm="100000">
                                          <p:val>
                                            <p:strVal val="#ppt_x"/>
                                          </p:val>
                                        </p:tav>
                                      </p:tavLst>
                                    </p:anim>
                                    <p:anim calcmode="lin" valueType="num">
                                      <p:cBhvr>
                                        <p:cTn id="119" dur="500" fill="hold"/>
                                        <p:tgtEl>
                                          <p:spTgt spid="10"/>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8"/>
                                        </p:tgtEl>
                                        <p:attrNameLst>
                                          <p:attrName>style.visibility</p:attrName>
                                        </p:attrNameLst>
                                      </p:cBhvr>
                                      <p:to>
                                        <p:strVal val="visible"/>
                                      </p:to>
                                    </p:set>
                                    <p:animEffect transition="in" filter="fade">
                                      <p:cBhvr>
                                        <p:cTn id="122" dur="500"/>
                                        <p:tgtEl>
                                          <p:spTgt spid="8"/>
                                        </p:tgtEl>
                                      </p:cBhvr>
                                    </p:animEffect>
                                    <p:anim calcmode="lin" valueType="num">
                                      <p:cBhvr>
                                        <p:cTn id="123" dur="500" fill="hold"/>
                                        <p:tgtEl>
                                          <p:spTgt spid="8"/>
                                        </p:tgtEl>
                                        <p:attrNameLst>
                                          <p:attrName>ppt_x</p:attrName>
                                        </p:attrNameLst>
                                      </p:cBhvr>
                                      <p:tavLst>
                                        <p:tav tm="0">
                                          <p:val>
                                            <p:strVal val="#ppt_x"/>
                                          </p:val>
                                        </p:tav>
                                        <p:tav tm="100000">
                                          <p:val>
                                            <p:strVal val="#ppt_x"/>
                                          </p:val>
                                        </p:tav>
                                      </p:tavLst>
                                    </p:anim>
                                    <p:anim calcmode="lin" valueType="num">
                                      <p:cBhvr>
                                        <p:cTn id="124" dur="500" fill="hold"/>
                                        <p:tgtEl>
                                          <p:spTgt spid="8"/>
                                        </p:tgtEl>
                                        <p:attrNameLst>
                                          <p:attrName>ppt_y</p:attrName>
                                        </p:attrNameLst>
                                      </p:cBhvr>
                                      <p:tavLst>
                                        <p:tav tm="0">
                                          <p:val>
                                            <p:strVal val="#ppt_y+.1"/>
                                          </p:val>
                                        </p:tav>
                                        <p:tav tm="100000">
                                          <p:val>
                                            <p:strVal val="#ppt_y"/>
                                          </p:val>
                                        </p:tav>
                                      </p:tavLst>
                                    </p:anim>
                                  </p:childTnLst>
                                </p:cTn>
                              </p:par>
                              <p:par>
                                <p:cTn id="125" presetID="16" presetClass="entr" presetSubtype="21" fill="hold" grpId="0" nodeType="withEffect">
                                  <p:stCondLst>
                                    <p:cond delay="0"/>
                                  </p:stCondLst>
                                  <p:childTnLst>
                                    <p:set>
                                      <p:cBhvr>
                                        <p:cTn id="126" dur="1" fill="hold">
                                          <p:stCondLst>
                                            <p:cond delay="0"/>
                                          </p:stCondLst>
                                        </p:cTn>
                                        <p:tgtEl>
                                          <p:spTgt spid="11"/>
                                        </p:tgtEl>
                                        <p:attrNameLst>
                                          <p:attrName>style.visibility</p:attrName>
                                        </p:attrNameLst>
                                      </p:cBhvr>
                                      <p:to>
                                        <p:strVal val="visible"/>
                                      </p:to>
                                    </p:set>
                                    <p:animEffect transition="in" filter="barn(inVertical)">
                                      <p:cBhvr>
                                        <p:cTn id="127" dur="500"/>
                                        <p:tgtEl>
                                          <p:spTgt spid="11"/>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7"/>
                                        </p:tgtEl>
                                        <p:attrNameLst>
                                          <p:attrName>style.visibility</p:attrName>
                                        </p:attrNameLst>
                                      </p:cBhvr>
                                      <p:to>
                                        <p:strVal val="visible"/>
                                      </p:to>
                                    </p:set>
                                    <p:animEffect transition="in" filter="barn(inVertical)">
                                      <p:cBhvr>
                                        <p:cTn id="1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animBg="1"/>
      <p:bldP spid="10" grpId="0" animBg="1"/>
      <p:bldP spid="11" grpId="0"/>
      <p:bldP spid="12" grpId="0" animBg="1"/>
      <p:bldP spid="14" grpId="0" animBg="1"/>
      <p:bldP spid="15" grpId="0"/>
      <p:bldP spid="17" grpId="0" animBg="1"/>
      <p:bldP spid="19" grpId="0"/>
      <p:bldP spid="20" grpId="0"/>
      <p:bldP spid="21" grpId="0"/>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188377" y="269252"/>
            <a:ext cx="21834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3000" b="1" i="0" u="sng"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kumimoji="0" lang="fr-FR" altLang="en-US" sz="3000" b="1" i="0" u="sng"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3000" b="1" i="0" u="sng" strike="noStrike" cap="none" normalizeH="0" baseline="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kumimoji="0" lang="fr-FR" altLang="en-US" sz="3000" b="1" i="0" u="sng"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7:</a:t>
            </a:r>
            <a:endParaRPr kumimoji="0" lang="en-US" altLang="en-US" sz="3000" b="0"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3" name="TextBox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BDCFF8B-183C-0323-3FD7-833DAA71AB9E}"/>
              </a:ext>
            </a:extLst>
          </p:cNvPr>
          <p:cNvSpPr txBox="1"/>
          <p:nvPr/>
        </p:nvSpPr>
        <p:spPr>
          <a:xfrm>
            <a:off x="358833" y="989796"/>
            <a:ext cx="10601632" cy="1938992"/>
          </a:xfrm>
          <a:prstGeom prst="rect">
            <a:avLst/>
          </a:prstGeom>
          <a:noFill/>
        </p:spPr>
        <p:txBody>
          <a:bodyPr wrap="square">
            <a:spAutoFit/>
          </a:bodyPr>
          <a:lstStyle/>
          <a:p>
            <a:pPr algn="just"/>
            <a:r>
              <a:rPr lang="en-US" sz="3000" b="0" i="0">
                <a:solidFill>
                  <a:srgbClr val="000000"/>
                </a:solidFill>
                <a:effectLst/>
                <a:latin typeface="Times New Roman" panose="02020603050405020304" pitchFamily="18" charset="0"/>
                <a:cs typeface="Times New Roman" panose="02020603050405020304" pitchFamily="18" charset="0"/>
              </a:rPr>
              <a:t>Một mảnh vườn có dạng hình chữ nhật với độ dài hai cạnh là 2x + y (m) và 2x – y (m)</a:t>
            </a:r>
          </a:p>
          <a:p>
            <a:pPr marL="514350" indent="-514350" algn="just">
              <a:buAutoNum type="alphaLcParenR"/>
            </a:pPr>
            <a:r>
              <a:rPr lang="en-US" sz="3000">
                <a:solidFill>
                  <a:srgbClr val="000000"/>
                </a:solidFill>
                <a:latin typeface="Times New Roman" panose="02020603050405020304" pitchFamily="18" charset="0"/>
                <a:cs typeface="Times New Roman" panose="02020603050405020304" pitchFamily="18" charset="0"/>
              </a:rPr>
              <a:t>Viết đa thức biểu thị diện tích của mảnh vườn theo x và y</a:t>
            </a:r>
          </a:p>
          <a:p>
            <a:pPr marL="514350" indent="-514350" algn="just">
              <a:buAutoNum type="alphaLcParenR"/>
            </a:pPr>
            <a:r>
              <a:rPr lang="en-US" sz="3000">
                <a:solidFill>
                  <a:srgbClr val="000000"/>
                </a:solidFill>
                <a:latin typeface="Times New Roman" panose="02020603050405020304" pitchFamily="18" charset="0"/>
                <a:cs typeface="Times New Roman" panose="02020603050405020304" pitchFamily="18" charset="0"/>
              </a:rPr>
              <a:t>Tính diện tích của mảnh vườn khi x = 3; y = 2</a:t>
            </a:r>
            <a:endParaRPr lang="vi-VN" sz="3000" dirty="0">
              <a:latin typeface="Times New Roman" panose="02020603050405020304" pitchFamily="18" charset="0"/>
              <a:cs typeface="Times New Roman" panose="02020603050405020304" pitchFamily="18" charset="0"/>
            </a:endParaRPr>
          </a:p>
        </p:txBody>
      </p:sp>
      <p:sp>
        <p:nvSpPr>
          <p:cNvPr id="4" name="Cloud Callout 3" descr="OPL20U25GSXzBJYl68kk8uQGfFKzs7yb1M4KJWUiLk6ZEvGF+qCIPSnY57AbBFCvTW$15.2023.9$9+K4lPs7H94VUqPe2XwIsfPRnrXQE//QTEXxb8/8N4CNc6FpgZahzpTjFhMzSA7T/nHJa11DE8Ng2TP3iAmRczFlmslSuUNOgUeb6yRvs0="/>
          <p:cNvSpPr/>
          <p:nvPr/>
        </p:nvSpPr>
        <p:spPr>
          <a:xfrm>
            <a:off x="7281949" y="2394066"/>
            <a:ext cx="4422371" cy="2410691"/>
          </a:xfrm>
          <a:prstGeom prst="cloudCallout">
            <a:avLst>
              <a:gd name="adj1" fmla="val 41376"/>
              <a:gd name="adj2" fmla="val 101032"/>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00FF"/>
                </a:solidFill>
                <a:latin typeface="Times New Roman" panose="02020603050405020304" pitchFamily="18" charset="0"/>
                <a:cs typeface="Times New Roman" panose="02020603050405020304" pitchFamily="18" charset="0"/>
              </a:rPr>
              <a:t>Hãy nhắc lại cách tính diện tích hình chữ nhật</a:t>
            </a:r>
          </a:p>
        </p:txBody>
      </p:sp>
      <p:sp>
        <p:nvSpPr>
          <p:cNvPr id="5" name="Rectangle 4" descr="OPL20U25GSXzBJYl68kk8uQGfFKzs7yb1M4KJWUiLk6ZEvGF+qCIPSnY57AbBFCvTW$15.2023.9$9+K4lPs7H94VUqPe2XwIsfPRnrXQE//QTEXxb8/8N4CNc6FpgZahzpTjFhMzSA7T/nHJa11DE8Ng2TP3iAmRczFlmslSuUNOgUeb6yRvs0="/>
          <p:cNvSpPr/>
          <p:nvPr/>
        </p:nvSpPr>
        <p:spPr>
          <a:xfrm>
            <a:off x="502966" y="3682106"/>
            <a:ext cx="6979796" cy="553998"/>
          </a:xfrm>
          <a:prstGeom prst="rect">
            <a:avLst/>
          </a:prstGeom>
        </p:spPr>
        <p:txBody>
          <a:bodyPr wrap="none">
            <a:spAutoFit/>
          </a:bodyPr>
          <a:lstStyle/>
          <a:p>
            <a:r>
              <a:rPr lang="en-US" sz="3000">
                <a:solidFill>
                  <a:srgbClr val="000000"/>
                </a:solidFill>
                <a:latin typeface="Times New Roman" panose="02020603050405020304" pitchFamily="18" charset="0"/>
                <a:cs typeface="Times New Roman" panose="02020603050405020304" pitchFamily="18" charset="0"/>
              </a:rPr>
              <a:t>a) Đa thức biểu thị diện tích của mảnh vườn</a:t>
            </a:r>
            <a:endParaRPr lang="en-US" sz="3000"/>
          </a:p>
        </p:txBody>
      </p:sp>
      <p:sp>
        <p:nvSpPr>
          <p:cNvPr id="6" name="Rectangl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358833" y="2928788"/>
            <a:ext cx="21834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3000" b="1" i="0" u="sng" strike="noStrike" cap="none" normalizeH="0" baseline="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endParaRPr kumimoji="0" lang="en-US" altLang="en-US" sz="3000" b="0" i="0" u="sng"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p:txBody>
      </p:sp>
      <p:sp>
        <p:nvSpPr>
          <p:cNvPr id="7" name="TextBox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DC6E5E0-60E8-0F2F-FB3D-30A21D64CF16}"/>
              </a:ext>
            </a:extLst>
          </p:cNvPr>
          <p:cNvSpPr txBox="1"/>
          <p:nvPr/>
        </p:nvSpPr>
        <p:spPr>
          <a:xfrm>
            <a:off x="1450564" y="4350419"/>
            <a:ext cx="10421411" cy="553998"/>
          </a:xfrm>
          <a:prstGeom prst="rect">
            <a:avLst/>
          </a:prstGeom>
          <a:noFill/>
        </p:spPr>
        <p:txBody>
          <a:bodyPr wrap="square">
            <a:spAutoFit/>
          </a:bodyPr>
          <a:lstStyle/>
          <a:p>
            <a:r>
              <a:rPr lang="es-ES" sz="3000" b="0" i="0">
                <a:effectLst/>
                <a:latin typeface="Times New Roman" panose="02020603050405020304" pitchFamily="18" charset="0"/>
                <a:cs typeface="Times New Roman" panose="02020603050405020304" pitchFamily="18" charset="0"/>
              </a:rPr>
              <a:t>(2x + y)(2x – y) = 4x</a:t>
            </a:r>
            <a:r>
              <a:rPr lang="es-ES" sz="3000" b="0" i="0" baseline="30000">
                <a:effectLst/>
                <a:latin typeface="Times New Roman" panose="02020603050405020304" pitchFamily="18" charset="0"/>
                <a:cs typeface="Times New Roman" panose="02020603050405020304" pitchFamily="18" charset="0"/>
              </a:rPr>
              <a:t>2</a:t>
            </a:r>
            <a:r>
              <a:rPr lang="es-ES" sz="3000" b="0" i="0">
                <a:effectLst/>
                <a:latin typeface="Times New Roman" panose="02020603050405020304" pitchFamily="18" charset="0"/>
                <a:cs typeface="Times New Roman" panose="02020603050405020304" pitchFamily="18" charset="0"/>
              </a:rPr>
              <a:t> – 2xy + 2xy </a:t>
            </a:r>
            <a:r>
              <a:rPr lang="es-ES" sz="3000">
                <a:latin typeface="Times New Roman" panose="02020603050405020304" pitchFamily="18" charset="0"/>
                <a:cs typeface="Times New Roman" panose="02020603050405020304" pitchFamily="18" charset="0"/>
              </a:rPr>
              <a:t>–</a:t>
            </a:r>
            <a:r>
              <a:rPr lang="es-ES" sz="3000" b="0" i="0">
                <a:effectLst/>
                <a:latin typeface="Times New Roman" panose="02020603050405020304" pitchFamily="18" charset="0"/>
                <a:cs typeface="Times New Roman" panose="02020603050405020304" pitchFamily="18" charset="0"/>
              </a:rPr>
              <a:t> y</a:t>
            </a:r>
            <a:r>
              <a:rPr lang="es-ES" sz="3000" baseline="30000">
                <a:latin typeface="Times New Roman" panose="02020603050405020304" pitchFamily="18" charset="0"/>
                <a:cs typeface="Times New Roman" panose="02020603050405020304" pitchFamily="18" charset="0"/>
              </a:rPr>
              <a:t>2</a:t>
            </a:r>
            <a:r>
              <a:rPr lang="es-ES" sz="3000">
                <a:latin typeface="Times New Roman" panose="02020603050405020304" pitchFamily="18" charset="0"/>
                <a:cs typeface="Times New Roman" panose="02020603050405020304" pitchFamily="18" charset="0"/>
              </a:rPr>
              <a:t> = 4x</a:t>
            </a:r>
            <a:r>
              <a:rPr lang="es-ES" sz="3000" baseline="30000">
                <a:latin typeface="Times New Roman" panose="02020603050405020304" pitchFamily="18" charset="0"/>
                <a:cs typeface="Times New Roman" panose="02020603050405020304" pitchFamily="18" charset="0"/>
              </a:rPr>
              <a:t>2</a:t>
            </a:r>
            <a:r>
              <a:rPr lang="es-ES" sz="3000">
                <a:latin typeface="Times New Roman" panose="02020603050405020304" pitchFamily="18" charset="0"/>
                <a:cs typeface="Times New Roman" panose="02020603050405020304" pitchFamily="18" charset="0"/>
              </a:rPr>
              <a:t> – y</a:t>
            </a:r>
            <a:r>
              <a:rPr lang="es-ES" sz="3000" baseline="30000">
                <a:latin typeface="Times New Roman" panose="02020603050405020304" pitchFamily="18" charset="0"/>
                <a:cs typeface="Times New Roman" panose="02020603050405020304" pitchFamily="18" charset="0"/>
              </a:rPr>
              <a:t>2</a:t>
            </a:r>
            <a:endParaRPr lang="vi-VN" sz="3000" dirty="0"/>
          </a:p>
        </p:txBody>
      </p:sp>
      <p:sp>
        <p:nvSpPr>
          <p:cNvPr id="8" name="Rectangle 7" descr="OPL20U25GSXzBJYl68kk8uQGfFKzs7yb1M4KJWUiLk6ZEvGF+qCIPSnY57AbBFCvTW$15.2023.9$9+K4lPs7H94VUqPe2XwIsfPRnrXQE//QTEXxb8/8N4CNc6FpgZahzpTjFhMzSA7T/nHJa11DE8Ng2TP3iAmRczFlmslSuUNOgUeb6yRvs0="/>
          <p:cNvSpPr/>
          <p:nvPr/>
        </p:nvSpPr>
        <p:spPr>
          <a:xfrm>
            <a:off x="1042255" y="5157371"/>
            <a:ext cx="7912231" cy="553998"/>
          </a:xfrm>
          <a:prstGeom prst="rect">
            <a:avLst/>
          </a:prstGeom>
        </p:spPr>
        <p:txBody>
          <a:bodyPr wrap="none">
            <a:spAutoFit/>
          </a:bodyPr>
          <a:lstStyle/>
          <a:p>
            <a:r>
              <a:rPr lang="en-US" sz="3000">
                <a:solidFill>
                  <a:srgbClr val="000000"/>
                </a:solidFill>
                <a:latin typeface="Times New Roman" panose="02020603050405020304" pitchFamily="18" charset="0"/>
                <a:cs typeface="Times New Roman" panose="02020603050405020304" pitchFamily="18" charset="0"/>
              </a:rPr>
              <a:t>b) Với x = 3 và y = 2, diện tích của mảnh vườn là:</a:t>
            </a:r>
            <a:endParaRPr lang="en-US" sz="3000"/>
          </a:p>
        </p:txBody>
      </p:sp>
      <p:sp>
        <p:nvSpPr>
          <p:cNvPr id="9" name="TextBox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DC6E5E0-60E8-0F2F-FB3D-30A21D64CF16}"/>
              </a:ext>
            </a:extLst>
          </p:cNvPr>
          <p:cNvSpPr txBox="1"/>
          <p:nvPr/>
        </p:nvSpPr>
        <p:spPr>
          <a:xfrm>
            <a:off x="1450563" y="5811029"/>
            <a:ext cx="5133117" cy="553998"/>
          </a:xfrm>
          <a:prstGeom prst="rect">
            <a:avLst/>
          </a:prstGeom>
          <a:noFill/>
        </p:spPr>
        <p:txBody>
          <a:bodyPr wrap="square">
            <a:spAutoFit/>
          </a:bodyPr>
          <a:lstStyle/>
          <a:p>
            <a:r>
              <a:rPr lang="en-US" sz="3000">
                <a:latin typeface="Times New Roman" panose="02020603050405020304" pitchFamily="18" charset="0"/>
                <a:cs typeface="Times New Roman" panose="02020603050405020304" pitchFamily="18" charset="0"/>
              </a:rPr>
              <a:t>4 . 3</a:t>
            </a:r>
            <a:r>
              <a:rPr lang="en-US" sz="3000" baseline="30000">
                <a:latin typeface="Times New Roman" panose="02020603050405020304" pitchFamily="18" charset="0"/>
                <a:cs typeface="Times New Roman" panose="02020603050405020304" pitchFamily="18" charset="0"/>
              </a:rPr>
              <a:t>2</a:t>
            </a:r>
            <a:r>
              <a:rPr lang="en-US" sz="3000">
                <a:latin typeface="Times New Roman" panose="02020603050405020304" pitchFamily="18" charset="0"/>
                <a:cs typeface="Times New Roman" panose="02020603050405020304" pitchFamily="18" charset="0"/>
              </a:rPr>
              <a:t> – 2</a:t>
            </a:r>
            <a:r>
              <a:rPr lang="en-US" sz="3000" baseline="30000">
                <a:latin typeface="Times New Roman" panose="02020603050405020304" pitchFamily="18" charset="0"/>
                <a:cs typeface="Times New Roman" panose="02020603050405020304" pitchFamily="18" charset="0"/>
              </a:rPr>
              <a:t>2</a:t>
            </a:r>
            <a:r>
              <a:rPr lang="en-US" sz="3000">
                <a:latin typeface="Times New Roman" panose="02020603050405020304" pitchFamily="18" charset="0"/>
                <a:cs typeface="Times New Roman" panose="02020603050405020304" pitchFamily="18" charset="0"/>
              </a:rPr>
              <a:t> = 36 – 4 = 32 (m</a:t>
            </a:r>
            <a:r>
              <a:rPr lang="en-US" sz="3000" baseline="30000">
                <a:latin typeface="Times New Roman" panose="02020603050405020304" pitchFamily="18" charset="0"/>
                <a:cs typeface="Times New Roman" panose="02020603050405020304" pitchFamily="18" charset="0"/>
              </a:rPr>
              <a:t>2</a:t>
            </a:r>
            <a:r>
              <a:rPr lang="en-US" sz="3000">
                <a:latin typeface="Times New Roman" panose="02020603050405020304" pitchFamily="18" charset="0"/>
                <a:cs typeface="Times New Roman" panose="02020603050405020304" pitchFamily="18" charset="0"/>
              </a:rPr>
              <a:t>)</a:t>
            </a:r>
            <a:endParaRPr lang="vi-VN"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78150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2"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2" animBg="1"/>
      <p:bldP spid="5" grpId="0"/>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EE6EF20-F0D4-E948-2C27-630843906F88}"/>
              </a:ext>
            </a:extLst>
          </p:cNvPr>
          <p:cNvSpPr/>
          <p:nvPr/>
        </p:nvSpPr>
        <p:spPr>
          <a:xfrm>
            <a:off x="1619060" y="-7850"/>
            <a:ext cx="9661751" cy="584775"/>
          </a:xfrm>
          <a:prstGeom prst="rect">
            <a:avLst/>
          </a:prstGeom>
          <a:noFill/>
        </p:spPr>
        <p:txBody>
          <a:bodyPr wrap="square" lIns="121920" tIns="60960" rIns="121920" bIns="60960">
            <a:spAutoFit/>
          </a:bodyPr>
          <a:lstStyle/>
          <a:p>
            <a:pPr algn="ctr"/>
            <a:r>
              <a:rPr lang="en-US" sz="3000" b="1" dirty="0">
                <a:solidFill>
                  <a:srgbClr val="FF0000"/>
                </a:solidFill>
                <a:latin typeface="Times New Roman" panose="02020603050405020304" pitchFamily="18" charset="0"/>
                <a:cs typeface="Times New Roman" panose="02020603050405020304" pitchFamily="18" charset="0"/>
              </a:rPr>
              <a:t>BÀI 2: CÁC PHÉP TÍNH VỚI ĐA THỨC NHIỀU BIẾN</a:t>
            </a:r>
            <a:endParaRPr lang="en-US" sz="30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3" name="Rectangle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B833CF1-F535-0E20-2693-5A8AAF6071A3}"/>
              </a:ext>
            </a:extLst>
          </p:cNvPr>
          <p:cNvSpPr/>
          <p:nvPr/>
        </p:nvSpPr>
        <p:spPr>
          <a:xfrm>
            <a:off x="119424" y="641175"/>
            <a:ext cx="6843476" cy="580672"/>
          </a:xfrm>
          <a:prstGeom prst="rect">
            <a:avLst/>
          </a:prstGeom>
        </p:spPr>
        <p:txBody>
          <a:bodyPr wrap="none">
            <a:spAutoFit/>
          </a:bodyPr>
          <a:lstStyle/>
          <a:p>
            <a:pPr algn="just">
              <a:lnSpc>
                <a:spcPct val="115000"/>
              </a:lnSpc>
              <a:spcBef>
                <a:spcPts val="300"/>
              </a:spcBef>
              <a:spcAft>
                <a:spcPts val="300"/>
              </a:spcAft>
            </a:pPr>
            <a:r>
              <a:rPr lang="en-US" sz="3000" b="1">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IV. CHIA ĐA THỨC CHO ĐƠN THỨC.</a:t>
            </a:r>
            <a:endParaRPr lang="en-US" sz="3000"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119424" y="1189773"/>
            <a:ext cx="8188460" cy="580672"/>
          </a:xfrm>
          <a:prstGeom prst="rect">
            <a:avLst/>
          </a:prstGeom>
        </p:spPr>
        <p:txBody>
          <a:bodyPr wrap="none">
            <a:spAutoFit/>
          </a:bodyPr>
          <a:lstStyle/>
          <a:p>
            <a:pPr algn="just">
              <a:lnSpc>
                <a:spcPct val="115000"/>
              </a:lnSpc>
              <a:spcBef>
                <a:spcPts val="300"/>
              </a:spcBef>
              <a:spcAft>
                <a:spcPts val="300"/>
              </a:spcAft>
            </a:pP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30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Phép chia hết một đơn thức cho một đơn thức.</a:t>
            </a:r>
            <a:endParaRPr lang="en-US" sz="3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5" descr="OPL20U25GSXzBJYl68kk8uQGfFKzs7yb1M4KJWUiLk6ZEvGF+qCIPSnY57AbBFCvTW$15.2023.9$9+K4lPs7H94VUqPe2XwIsfPRnrXQE//QTEXxb8/8N4CNc6FpgZahzpTjFhMzSA7T/nHJa11DE8Ng2TP3iAmRczFlmslSuUNOgUeb6yRvs0="/>
          <p:cNvSpPr>
            <a:spLocks noChangeArrowheads="1"/>
          </p:cNvSpPr>
          <p:nvPr/>
        </p:nvSpPr>
        <p:spPr bwMode="auto">
          <a:xfrm>
            <a:off x="1458930" y="25043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descr="OPL20U25GSXzBJYl68kk8uQGfFKzs7yb1M4KJWUiLk6ZEvGF+qCIPSnY57AbBFCvTW$15.2023.9$9+K4lPs7H94VUqPe2XwIsfPRnrXQE//QTEXxb8/8N4CNc6FpgZahzpTjFhMzSA7T/nHJa11DE8Ng2TP3iAmRczFlmslSuUNOgUeb6yRvs0="/>
          <p:cNvSpPr txBox="1"/>
          <p:nvPr/>
        </p:nvSpPr>
        <p:spPr>
          <a:xfrm>
            <a:off x="985178" y="1275147"/>
            <a:ext cx="9676175" cy="4967514"/>
          </a:xfrm>
          <a:prstGeom prst="rect">
            <a:avLst/>
          </a:prstGeom>
          <a:noFill/>
          <a:ln w="28575">
            <a:solidFill>
              <a:srgbClr val="0000FF"/>
            </a:solidFill>
          </a:ln>
        </p:spPr>
        <p:txBody>
          <a:bodyPr wrap="square" rtlCol="0">
            <a:spAutoFit/>
          </a:bodyPr>
          <a:lstStyle/>
          <a:p>
            <a:r>
              <a:rPr lang="en-US" sz="2400" b="1">
                <a:latin typeface="Times New Roman" panose="02020603050405020304" pitchFamily="18" charset="0"/>
                <a:cs typeface="Times New Roman" panose="02020603050405020304" pitchFamily="18" charset="0"/>
              </a:rPr>
              <a:t>Nhóm: ………</a:t>
            </a:r>
          </a:p>
          <a:p>
            <a:pPr algn="ctr"/>
            <a:r>
              <a:rPr lang="en-US" sz="2400" b="1">
                <a:solidFill>
                  <a:srgbClr val="0000FF"/>
                </a:solidFill>
                <a:latin typeface="Times New Roman" panose="02020603050405020304" pitchFamily="18" charset="0"/>
                <a:cs typeface="Times New Roman" panose="02020603050405020304" pitchFamily="18" charset="0"/>
              </a:rPr>
              <a:t>PHIẾU HỌC TẬP</a:t>
            </a:r>
          </a:p>
          <a:p>
            <a:pPr lvl="0">
              <a:lnSpc>
                <a:spcPct val="120000"/>
              </a:lnSpc>
            </a:pPr>
            <a:r>
              <a:rPr lang="en-US" altLang="en-US" sz="2400" b="1">
                <a:latin typeface="Times New Roman" panose="02020603050405020304" pitchFamily="18" charset="0"/>
                <a:ea typeface="Times New Roman" panose="02020603050405020304" pitchFamily="18" charset="0"/>
                <a:cs typeface="Times New Roman" panose="02020603050405020304" pitchFamily="18" charset="0"/>
              </a:rPr>
              <a:t>Hoạt động 6: </a:t>
            </a: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Tính tích 9x</a:t>
            </a:r>
            <a:r>
              <a:rPr lang="en-US" altLang="en-US" sz="2400" baseline="30000">
                <a:latin typeface="Times New Roman" panose="02020603050405020304" pitchFamily="18" charset="0"/>
                <a:ea typeface="Times New Roman" panose="02020603050405020304" pitchFamily="18" charset="0"/>
                <a:cs typeface="Times New Roman" panose="02020603050405020304" pitchFamily="18" charset="0"/>
              </a:rPr>
              <a:t>5</a:t>
            </a: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y</a:t>
            </a:r>
            <a:r>
              <a:rPr lang="en-US" altLang="en-US" sz="2400" baseline="30000">
                <a:latin typeface="Times New Roman" panose="02020603050405020304" pitchFamily="18" charset="0"/>
                <a:ea typeface="Times New Roman" panose="02020603050405020304" pitchFamily="18" charset="0"/>
                <a:cs typeface="Times New Roman" panose="02020603050405020304" pitchFamily="18" charset="0"/>
              </a:rPr>
              <a:t>4</a:t>
            </a: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 . 2x</a:t>
            </a:r>
            <a:r>
              <a:rPr lang="en-US" altLang="en-US" sz="2400" baseline="30000">
                <a:latin typeface="Times New Roman" panose="02020603050405020304" pitchFamily="18" charset="0"/>
                <a:ea typeface="Times New Roman" panose="02020603050405020304" pitchFamily="18" charset="0"/>
                <a:cs typeface="Times New Roman" panose="02020603050405020304" pitchFamily="18" charset="0"/>
              </a:rPr>
              <a:t>4</a:t>
            </a: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y</a:t>
            </a:r>
            <a:r>
              <a:rPr lang="en-US" altLang="en-US" sz="2400"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 = ………..</a:t>
            </a:r>
          </a:p>
          <a:p>
            <a:pPr lvl="0">
              <a:lnSpc>
                <a:spcPct val="120000"/>
              </a:lnSpc>
            </a:pPr>
            <a:r>
              <a:rPr lang="en-US" altLang="en-US" sz="2400" b="1">
                <a:solidFill>
                  <a:srgbClr val="00B0F0"/>
                </a:solidFill>
                <a:latin typeface="Times New Roman" panose="02020603050405020304" pitchFamily="18" charset="0"/>
                <a:cs typeface="Times New Roman" panose="02020603050405020304" pitchFamily="18" charset="0"/>
              </a:rPr>
              <a:t>Dự đoán: </a:t>
            </a:r>
            <a:r>
              <a:rPr lang="en-US" altLang="en-US" sz="2400">
                <a:latin typeface="Times New Roman" panose="02020603050405020304" pitchFamily="18" charset="0"/>
                <a:cs typeface="Times New Roman" panose="02020603050405020304" pitchFamily="18" charset="0"/>
              </a:rPr>
              <a:t>(18x</a:t>
            </a:r>
            <a:r>
              <a:rPr lang="en-US" altLang="en-US" sz="2400" baseline="30000">
                <a:latin typeface="Times New Roman" panose="02020603050405020304" pitchFamily="18" charset="0"/>
                <a:cs typeface="Times New Roman" panose="02020603050405020304" pitchFamily="18" charset="0"/>
              </a:rPr>
              <a:t>9</a:t>
            </a:r>
            <a:r>
              <a:rPr lang="en-US" altLang="en-US" sz="2400">
                <a:latin typeface="Times New Roman" panose="02020603050405020304" pitchFamily="18" charset="0"/>
                <a:cs typeface="Times New Roman" panose="02020603050405020304" pitchFamily="18" charset="0"/>
              </a:rPr>
              <a:t>y</a:t>
            </a:r>
            <a:r>
              <a:rPr lang="en-US" altLang="en-US" sz="2400" baseline="30000">
                <a:latin typeface="Times New Roman" panose="02020603050405020304" pitchFamily="18" charset="0"/>
                <a:cs typeface="Times New Roman" panose="02020603050405020304" pitchFamily="18" charset="0"/>
              </a:rPr>
              <a:t>6</a:t>
            </a:r>
            <a:r>
              <a:rPr lang="en-US" altLang="en-US" sz="2400">
                <a:latin typeface="Times New Roman" panose="02020603050405020304" pitchFamily="18" charset="0"/>
                <a:cs typeface="Times New Roman" panose="02020603050405020304" pitchFamily="18" charset="0"/>
              </a:rPr>
              <a:t>) : (9x</a:t>
            </a:r>
            <a:r>
              <a:rPr lang="en-US" altLang="en-US" sz="2400" baseline="30000">
                <a:latin typeface="Times New Roman" panose="02020603050405020304" pitchFamily="18" charset="0"/>
                <a:cs typeface="Times New Roman" panose="02020603050405020304" pitchFamily="18" charset="0"/>
              </a:rPr>
              <a:t>5</a:t>
            </a:r>
            <a:r>
              <a:rPr lang="en-US" altLang="en-US" sz="2400">
                <a:latin typeface="Times New Roman" panose="02020603050405020304" pitchFamily="18" charset="0"/>
                <a:cs typeface="Times New Roman" panose="02020603050405020304" pitchFamily="18" charset="0"/>
              </a:rPr>
              <a:t>y</a:t>
            </a:r>
            <a:r>
              <a:rPr lang="en-US" altLang="en-US" sz="2400" baseline="30000">
                <a:latin typeface="Times New Roman" panose="02020603050405020304" pitchFamily="18" charset="0"/>
                <a:cs typeface="Times New Roman" panose="02020603050405020304" pitchFamily="18" charset="0"/>
              </a:rPr>
              <a:t>4</a:t>
            </a:r>
            <a:r>
              <a:rPr lang="en-US" altLang="en-US" sz="2400">
                <a:latin typeface="Times New Roman" panose="02020603050405020304" pitchFamily="18" charset="0"/>
                <a:cs typeface="Times New Roman" panose="02020603050405020304" pitchFamily="18" charset="0"/>
              </a:rPr>
              <a:t>) = .............;  (18x</a:t>
            </a:r>
            <a:r>
              <a:rPr lang="en-US" altLang="en-US" sz="2400" baseline="30000">
                <a:latin typeface="Times New Roman" panose="02020603050405020304" pitchFamily="18" charset="0"/>
                <a:cs typeface="Times New Roman" panose="02020603050405020304" pitchFamily="18" charset="0"/>
              </a:rPr>
              <a:t>9</a:t>
            </a:r>
            <a:r>
              <a:rPr lang="en-US" altLang="en-US" sz="2400">
                <a:latin typeface="Times New Roman" panose="02020603050405020304" pitchFamily="18" charset="0"/>
                <a:cs typeface="Times New Roman" panose="02020603050405020304" pitchFamily="18" charset="0"/>
              </a:rPr>
              <a:t>y</a:t>
            </a:r>
            <a:r>
              <a:rPr lang="en-US" altLang="en-US" sz="2400" baseline="30000">
                <a:latin typeface="Times New Roman" panose="02020603050405020304" pitchFamily="18" charset="0"/>
                <a:cs typeface="Times New Roman" panose="02020603050405020304" pitchFamily="18" charset="0"/>
              </a:rPr>
              <a:t>6</a:t>
            </a:r>
            <a:r>
              <a:rPr lang="en-US" altLang="en-US" sz="2400">
                <a:latin typeface="Times New Roman" panose="02020603050405020304" pitchFamily="18" charset="0"/>
                <a:cs typeface="Times New Roman" panose="02020603050405020304" pitchFamily="18" charset="0"/>
              </a:rPr>
              <a:t>) : (2x</a:t>
            </a:r>
            <a:r>
              <a:rPr lang="en-US" altLang="en-US" sz="2400" baseline="30000">
                <a:latin typeface="Times New Roman" panose="02020603050405020304" pitchFamily="18" charset="0"/>
                <a:cs typeface="Times New Roman" panose="02020603050405020304" pitchFamily="18" charset="0"/>
              </a:rPr>
              <a:t>4</a:t>
            </a:r>
            <a:r>
              <a:rPr lang="en-US" altLang="en-US" sz="2400">
                <a:latin typeface="Times New Roman" panose="02020603050405020304" pitchFamily="18" charset="0"/>
                <a:cs typeface="Times New Roman" panose="02020603050405020304" pitchFamily="18" charset="0"/>
              </a:rPr>
              <a:t>y</a:t>
            </a:r>
            <a:r>
              <a:rPr lang="en-US" altLang="en-US" sz="2400" baseline="30000">
                <a:latin typeface="Times New Roman" panose="02020603050405020304" pitchFamily="18" charset="0"/>
                <a:cs typeface="Times New Roman" panose="02020603050405020304" pitchFamily="18" charset="0"/>
              </a:rPr>
              <a:t>2</a:t>
            </a:r>
            <a:r>
              <a:rPr lang="en-US" altLang="en-US" sz="2400">
                <a:latin typeface="Times New Roman" panose="02020603050405020304" pitchFamily="18" charset="0"/>
                <a:cs typeface="Times New Roman" panose="02020603050405020304" pitchFamily="18" charset="0"/>
              </a:rPr>
              <a:t>) = …….</a:t>
            </a:r>
          </a:p>
          <a:p>
            <a:pPr>
              <a:lnSpc>
                <a:spcPct val="120000"/>
              </a:lnSpc>
            </a:pPr>
            <a:r>
              <a:rPr lang="en-US" sz="2400">
                <a:latin typeface="Times New Roman" panose="02020603050405020304" pitchFamily="18" charset="0"/>
                <a:cs typeface="Times New Roman" panose="02020603050405020304" pitchFamily="18" charset="0"/>
              </a:rPr>
              <a:t>Đơn thức A chia hết cho đơn thức B (B ≠ 0) nếu ………………………….</a:t>
            </a:r>
          </a:p>
          <a:p>
            <a:pPr>
              <a:lnSpc>
                <a:spcPct val="120000"/>
              </a:lnSpc>
            </a:pPr>
            <a:r>
              <a:rPr lang="en-US" sz="2400">
                <a:latin typeface="Times New Roman" panose="02020603050405020304" pitchFamily="18" charset="0"/>
                <a:cs typeface="Times New Roman" panose="02020603050405020304" pitchFamily="18" charset="0"/>
              </a:rPr>
              <a:t>………………………………………………………………………...…....</a:t>
            </a:r>
          </a:p>
          <a:p>
            <a:pPr>
              <a:lnSpc>
                <a:spcPct val="120000"/>
              </a:lnSpc>
            </a:pPr>
            <a:r>
              <a:rPr lang="en-US" sz="2400" b="1">
                <a:solidFill>
                  <a:srgbClr val="00B0F0"/>
                </a:solidFill>
                <a:latin typeface="Times New Roman" panose="02020603050405020304" pitchFamily="18" charset="0"/>
                <a:cs typeface="Times New Roman" panose="02020603050405020304" pitchFamily="18" charset="0"/>
              </a:rPr>
              <a:t>Quy tắc: </a:t>
            </a:r>
            <a:r>
              <a:rPr lang="en-US" sz="2400">
                <a:latin typeface="Times New Roman" panose="02020603050405020304" pitchFamily="18" charset="0"/>
                <a:cs typeface="Times New Roman" panose="02020603050405020304" pitchFamily="18" charset="0"/>
              </a:rPr>
              <a:t>Để chia đơn thức A cho đơn thức B (trường hợp A chia hết cho B) ta làm như sau:</a:t>
            </a:r>
          </a:p>
          <a:p>
            <a:pPr>
              <a:lnSpc>
                <a:spcPct val="120000"/>
              </a:lnSpc>
            </a:pPr>
            <a:r>
              <a:rPr lang="en-US" sz="2400">
                <a:latin typeface="Times New Roman" panose="02020603050405020304" pitchFamily="18" charset="0"/>
                <a:cs typeface="Times New Roman" panose="02020603050405020304" pitchFamily="18" charset="0"/>
              </a:rPr>
              <a:t>………………………………………………………………………..…….</a:t>
            </a:r>
          </a:p>
          <a:p>
            <a:pPr>
              <a:lnSpc>
                <a:spcPct val="120000"/>
              </a:lnSpc>
            </a:pPr>
            <a:r>
              <a:rPr lang="en-US" sz="2400">
                <a:latin typeface="Times New Roman" panose="02020603050405020304" pitchFamily="18" charset="0"/>
                <a:cs typeface="Times New Roman" panose="02020603050405020304" pitchFamily="18" charset="0"/>
              </a:rPr>
              <a:t>…………………………………………………………………………..….</a:t>
            </a:r>
          </a:p>
          <a:p>
            <a:pPr>
              <a:lnSpc>
                <a:spcPct val="120000"/>
              </a:lnSpc>
            </a:pPr>
            <a:r>
              <a:rPr lang="en-US" sz="2400">
                <a:latin typeface="Times New Roman" panose="02020603050405020304" pitchFamily="18" charset="0"/>
                <a:cs typeface="Times New Roman" panose="02020603050405020304" pitchFamily="18" charset="0"/>
              </a:rPr>
              <a:t>………………………………………………………………………………</a:t>
            </a:r>
          </a:p>
        </p:txBody>
      </p:sp>
      <p:pic>
        <p:nvPicPr>
          <p:cNvPr id="7" name="Picture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E6571D0-50F8-B442-8504-E6117A8BFF95}"/>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382" r="20120" b="2"/>
          <a:stretch/>
        </p:blipFill>
        <p:spPr>
          <a:xfrm>
            <a:off x="10023784" y="630225"/>
            <a:ext cx="2153972" cy="2153972"/>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47D1BD7-668E-B94C-DA2A-CF8093DE57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2240" y="534098"/>
            <a:ext cx="1926883" cy="1926883"/>
          </a:xfrm>
          <a:prstGeom prst="rect">
            <a:avLst/>
          </a:prstGeom>
        </p:spPr>
      </p:pic>
      <p:sp>
        <p:nvSpPr>
          <p:cNvPr id="9" name="Rectangle 8" descr="OPL20U25GSXzBJYl68kk8uQGfFKzs7yb1M4KJWUiLk6ZEvGF+qCIPSnY57AbBFCvTW$15.2023.9$9+K4lPs7H94VUqPe2XwIsfPRnrXQE//QTEXxb8/8N4CNc6FpgZahzpTjFhMzSA7T/nHJa11DE8Ng2TP3iAmRczFlmslSuUNOgUeb6yRvs0="/>
          <p:cNvSpPr/>
          <p:nvPr/>
        </p:nvSpPr>
        <p:spPr>
          <a:xfrm>
            <a:off x="5934497" y="1947699"/>
            <a:ext cx="1005403" cy="496867"/>
          </a:xfrm>
          <a:prstGeom prst="rect">
            <a:avLst/>
          </a:prstGeom>
        </p:spPr>
        <p:txBody>
          <a:bodyPr wrap="none">
            <a:spAutoFit/>
          </a:bodyPr>
          <a:lstStyle/>
          <a:p>
            <a:pPr lvl="0">
              <a:lnSpc>
                <a:spcPct val="120000"/>
              </a:lnSpc>
            </a:pPr>
            <a:r>
              <a:rPr lang="en-US" altLang="en-US" sz="2400">
                <a:solidFill>
                  <a:srgbClr val="FF0000"/>
                </a:solidFill>
                <a:latin typeface="Times New Roman" panose="02020603050405020304" pitchFamily="18" charset="0"/>
                <a:cs typeface="Times New Roman" panose="02020603050405020304" pitchFamily="18" charset="0"/>
              </a:rPr>
              <a:t>18x</a:t>
            </a:r>
            <a:r>
              <a:rPr lang="en-US" altLang="en-US" sz="2400" baseline="30000">
                <a:solidFill>
                  <a:srgbClr val="FF0000"/>
                </a:solidFill>
                <a:latin typeface="Times New Roman" panose="02020603050405020304" pitchFamily="18" charset="0"/>
                <a:cs typeface="Times New Roman" panose="02020603050405020304" pitchFamily="18" charset="0"/>
              </a:rPr>
              <a:t>9</a:t>
            </a:r>
            <a:r>
              <a:rPr lang="en-US" altLang="en-US" sz="2400">
                <a:solidFill>
                  <a:srgbClr val="FF0000"/>
                </a:solidFill>
                <a:latin typeface="Times New Roman" panose="02020603050405020304" pitchFamily="18" charset="0"/>
                <a:cs typeface="Times New Roman" panose="02020603050405020304" pitchFamily="18" charset="0"/>
              </a:rPr>
              <a:t>y</a:t>
            </a:r>
            <a:r>
              <a:rPr lang="en-US" altLang="en-US" sz="2400" baseline="30000">
                <a:solidFill>
                  <a:srgbClr val="FF0000"/>
                </a:solidFill>
                <a:latin typeface="Times New Roman" panose="02020603050405020304" pitchFamily="18" charset="0"/>
                <a:cs typeface="Times New Roman" panose="02020603050405020304" pitchFamily="18" charset="0"/>
              </a:rPr>
              <a:t>6</a:t>
            </a:r>
            <a:endPar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descr="OPL20U25GSXzBJYl68kk8uQGfFKzs7yb1M4KJWUiLk6ZEvGF+qCIPSnY57AbBFCvTW$15.2023.9$9+K4lPs7H94VUqPe2XwIsfPRnrXQE//QTEXxb8/8N4CNc6FpgZahzpTjFhMzSA7T/nHJa11DE8Ng2TP3iAmRczFlmslSuUNOgUeb6yRvs0="/>
          <p:cNvSpPr/>
          <p:nvPr/>
        </p:nvSpPr>
        <p:spPr>
          <a:xfrm>
            <a:off x="4971750" y="2366002"/>
            <a:ext cx="851515" cy="496867"/>
          </a:xfrm>
          <a:prstGeom prst="rect">
            <a:avLst/>
          </a:prstGeom>
        </p:spPr>
        <p:txBody>
          <a:bodyPr wrap="none">
            <a:spAutoFit/>
          </a:bodyPr>
          <a:lstStyle/>
          <a:p>
            <a:pPr lvl="0">
              <a:lnSpc>
                <a:spcPct val="120000"/>
              </a:lnSpc>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2x</a:t>
            </a:r>
            <a:r>
              <a:rPr lang="en-US" altLang="en-US" sz="2400" baseline="30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a:t>
            </a:r>
            <a:r>
              <a:rPr lang="en-US" altLang="en-US" sz="2400" baseline="30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endPar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descr="OPL20U25GSXzBJYl68kk8uQGfFKzs7yb1M4KJWUiLk6ZEvGF+qCIPSnY57AbBFCvTW$15.2023.9$9+K4lPs7H94VUqPe2XwIsfPRnrXQE//QTEXxb8/8N4CNc6FpgZahzpTjFhMzSA7T/nHJa11DE8Ng2TP3iAmRczFlmslSuUNOgUeb6yRvs0="/>
          <p:cNvSpPr/>
          <p:nvPr/>
        </p:nvSpPr>
        <p:spPr>
          <a:xfrm>
            <a:off x="8484570" y="2363421"/>
            <a:ext cx="851515" cy="496867"/>
          </a:xfrm>
          <a:prstGeom prst="rect">
            <a:avLst/>
          </a:prstGeom>
        </p:spPr>
        <p:txBody>
          <a:bodyPr wrap="none">
            <a:spAutoFit/>
          </a:bodyPr>
          <a:lstStyle/>
          <a:p>
            <a:pPr lvl="0">
              <a:lnSpc>
                <a:spcPct val="120000"/>
              </a:lnSpc>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9x</a:t>
            </a:r>
            <a:r>
              <a:rPr lang="en-US" altLang="en-US" sz="2400" baseline="30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a:t>
            </a: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a:t>
            </a:r>
            <a:r>
              <a:rPr lang="en-US" altLang="en-US" sz="2400" baseline="30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endPar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p:cNvSpPr/>
          <p:nvPr/>
        </p:nvSpPr>
        <p:spPr>
          <a:xfrm>
            <a:off x="7146725" y="2827540"/>
            <a:ext cx="2663112" cy="535531"/>
          </a:xfrm>
          <a:prstGeom prst="rect">
            <a:avLst/>
          </a:prstGeom>
        </p:spPr>
        <p:txBody>
          <a:bodyPr wrap="square">
            <a:spAutoFit/>
          </a:bodyPr>
          <a:lstStyle/>
          <a:p>
            <a:pPr lvl="0">
              <a:lnSpc>
                <a:spcPct val="120000"/>
              </a:lnSpc>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có đơn thức Q</a:t>
            </a:r>
          </a:p>
        </p:txBody>
      </p:sp>
      <p:sp>
        <p:nvSpPr>
          <p:cNvPr id="13" name="Rectangle 12"/>
          <p:cNvSpPr/>
          <p:nvPr/>
        </p:nvSpPr>
        <p:spPr>
          <a:xfrm>
            <a:off x="985178" y="3262037"/>
            <a:ext cx="2663112" cy="496867"/>
          </a:xfrm>
          <a:prstGeom prst="rect">
            <a:avLst/>
          </a:prstGeom>
        </p:spPr>
        <p:txBody>
          <a:bodyPr wrap="square">
            <a:spAutoFit/>
          </a:bodyPr>
          <a:lstStyle/>
          <a:p>
            <a:pPr lvl="0">
              <a:lnSpc>
                <a:spcPct val="120000"/>
              </a:lnSpc>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sao cho A = B . Q</a:t>
            </a:r>
          </a:p>
        </p:txBody>
      </p:sp>
      <p:sp>
        <p:nvSpPr>
          <p:cNvPr id="14" name="Rectangle 13"/>
          <p:cNvSpPr/>
          <p:nvPr/>
        </p:nvSpPr>
        <p:spPr>
          <a:xfrm>
            <a:off x="985178" y="4584089"/>
            <a:ext cx="2663112" cy="535531"/>
          </a:xfrm>
          <a:prstGeom prst="rect">
            <a:avLst/>
          </a:prstGeom>
        </p:spPr>
        <p:txBody>
          <a:bodyPr wrap="square">
            <a:spAutoFit/>
          </a:bodyPr>
          <a:lstStyle/>
          <a:p>
            <a:pPr lvl="0">
              <a:lnSpc>
                <a:spcPct val="120000"/>
              </a:lnSpc>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Chia hai hệ số</a:t>
            </a:r>
          </a:p>
        </p:txBody>
      </p:sp>
      <p:sp>
        <p:nvSpPr>
          <p:cNvPr id="15" name="Rectangle 14"/>
          <p:cNvSpPr/>
          <p:nvPr/>
        </p:nvSpPr>
        <p:spPr>
          <a:xfrm>
            <a:off x="969824" y="4995391"/>
            <a:ext cx="9775038" cy="535531"/>
          </a:xfrm>
          <a:prstGeom prst="rect">
            <a:avLst/>
          </a:prstGeom>
        </p:spPr>
        <p:txBody>
          <a:bodyPr wrap="square">
            <a:spAutoFit/>
          </a:bodyPr>
          <a:lstStyle/>
          <a:p>
            <a:pPr lvl="0">
              <a:lnSpc>
                <a:spcPct val="120000"/>
              </a:lnSpc>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Chia lũy thừa của từng biến trong A cho lũy thừa của cùng biến đó trong B</a:t>
            </a:r>
          </a:p>
        </p:txBody>
      </p:sp>
      <p:sp>
        <p:nvSpPr>
          <p:cNvPr id="16" name="Rectangle 15"/>
          <p:cNvSpPr/>
          <p:nvPr/>
        </p:nvSpPr>
        <p:spPr>
          <a:xfrm>
            <a:off x="985178" y="5410162"/>
            <a:ext cx="4892994" cy="535531"/>
          </a:xfrm>
          <a:prstGeom prst="rect">
            <a:avLst/>
          </a:prstGeom>
        </p:spPr>
        <p:txBody>
          <a:bodyPr wrap="square">
            <a:spAutoFit/>
          </a:bodyPr>
          <a:lstStyle/>
          <a:p>
            <a:pPr lvl="0">
              <a:lnSpc>
                <a:spcPct val="120000"/>
              </a:lnSpc>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Nhân các kết quả tìm được</a:t>
            </a:r>
          </a:p>
        </p:txBody>
      </p:sp>
    </p:spTree>
    <p:extLst>
      <p:ext uri="{BB962C8B-B14F-4D97-AF65-F5344CB8AC3E}">
        <p14:creationId xmlns:p14="http://schemas.microsoft.com/office/powerpoint/2010/main" val="319959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16" presetClass="exit" presetSubtype="21" fill="hold" grpId="0" nodeType="withEffect">
                                  <p:stCondLst>
                                    <p:cond delay="0"/>
                                  </p:stCondLst>
                                  <p:childTnLst>
                                    <p:animEffect transition="out" filter="barn(inVertic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par>
                                <p:cTn id="31" presetID="2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arn(inVertical)">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arn(inVertical)">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arn(inVertical)">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animBg="1"/>
      <p:bldP spid="9" grpId="0"/>
      <p:bldP spid="10" grpId="0"/>
      <p:bldP spid="11" grpId="0"/>
      <p:bldP spid="12" grpId="0"/>
      <p:bldP spid="13" grpId="0"/>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15.2023.9$9+K4lPs7H94VUqPe2XwIsfPRnrXQE//QTEXxb8/8N4CNc6FpgZahzpTjFhMzSA7T/nHJa11DE8Ng2TP3iAmRczFlmslSuUNOgUeb6yRvs0="/>
          <p:cNvSpPr/>
          <p:nvPr/>
        </p:nvSpPr>
        <p:spPr>
          <a:xfrm>
            <a:off x="1050724" y="3109743"/>
            <a:ext cx="6497036" cy="3539430"/>
          </a:xfrm>
          <a:prstGeom prst="rect">
            <a:avLst/>
          </a:prstGeom>
        </p:spPr>
        <p:txBody>
          <a:bodyPr wrap="square">
            <a:spAutoFit/>
          </a:bodyPr>
          <a:lstStyle/>
          <a:p>
            <a:r>
              <a:rPr lang="en-US" sz="3000" b="1" dirty="0">
                <a:solidFill>
                  <a:srgbClr val="00B0F0"/>
                </a:solidFill>
                <a:latin typeface="Times New Roman" panose="02020603050405020304" pitchFamily="18" charset="0"/>
                <a:cs typeface="Times New Roman" panose="02020603050405020304" pitchFamily="18" charset="0"/>
              </a:rPr>
              <a:t>Quy </a:t>
            </a:r>
            <a:r>
              <a:rPr lang="en-US" sz="3000" b="1" dirty="0" err="1">
                <a:solidFill>
                  <a:srgbClr val="00B0F0"/>
                </a:solidFill>
                <a:latin typeface="Times New Roman" panose="02020603050405020304" pitchFamily="18" charset="0"/>
                <a:cs typeface="Times New Roman" panose="02020603050405020304" pitchFamily="18" charset="0"/>
              </a:rPr>
              <a:t>tắc</a:t>
            </a:r>
            <a:r>
              <a:rPr lang="en-US" sz="3000" b="1" dirty="0">
                <a:solidFill>
                  <a:srgbClr val="00B0F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B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 chia </a:t>
            </a:r>
            <a:r>
              <a:rPr lang="en-US" sz="3200" dirty="0" err="1">
                <a:latin typeface="Times New Roman" panose="02020603050405020304" pitchFamily="18" charset="0"/>
                <a:cs typeface="Times New Roman" panose="02020603050405020304" pitchFamily="18" charset="0"/>
              </a:rPr>
              <a:t>hết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B) ta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p>
          <a:p>
            <a:pPr lvl="0"/>
            <a:r>
              <a:rPr lang="en-US" sz="3000" b="1" dirty="0">
                <a:solidFill>
                  <a:srgbClr val="00B0F0"/>
                </a:solidFill>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Chia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số</a:t>
            </a:r>
            <a:endParaRPr lang="en-US" alt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lvl="0"/>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Chia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lũy</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thừa</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từng</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lũy</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thừa</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B</a:t>
            </a:r>
          </a:p>
          <a:p>
            <a:pPr lvl="0"/>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3" name="Rectangle 2" descr="OPL20U25GSXzBJYl68kk8uQGfFKzs7yb1M4KJWUiLk6ZEvGF+qCIPSnY57AbBFCvTW$15.2023.9$9+K4lPs7H94VUqPe2XwIsfPRnrXQE//QTEXxb8/8N4CNc6FpgZahzpTjFhMzSA7T/nHJa11DE8Ng2TP3iAmRczFlmslSuUNOgUeb6yRvs0="/>
          <p:cNvSpPr/>
          <p:nvPr/>
        </p:nvSpPr>
        <p:spPr>
          <a:xfrm>
            <a:off x="119424" y="1780103"/>
            <a:ext cx="10510841" cy="1477328"/>
          </a:xfrm>
          <a:prstGeom prst="rect">
            <a:avLst/>
          </a:prstGeom>
        </p:spPr>
        <p:txBody>
          <a:bodyPr wrap="square">
            <a:spAutoFit/>
          </a:bodyPr>
          <a:lstStyle/>
          <a:p>
            <a:pPr algn="just"/>
            <a:r>
              <a:rPr lang="en-US" sz="3000" b="1" dirty="0" err="1">
                <a:solidFill>
                  <a:srgbClr val="00B0F0"/>
                </a:solidFill>
                <a:latin typeface="Times New Roman" panose="02020603050405020304" pitchFamily="18" charset="0"/>
                <a:cs typeface="Times New Roman" panose="02020603050405020304" pitchFamily="18" charset="0"/>
              </a:rPr>
              <a:t>Nhận</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xét</a:t>
            </a:r>
            <a:r>
              <a:rPr lang="en-US" sz="3000" b="1" dirty="0">
                <a:solidFill>
                  <a:srgbClr val="00B0F0"/>
                </a:solidFill>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 chia </a:t>
            </a:r>
            <a:r>
              <a:rPr lang="en-US" sz="3000" dirty="0" err="1">
                <a:latin typeface="Times New Roman" panose="02020603050405020304" pitchFamily="18" charset="0"/>
                <a:cs typeface="Times New Roman" panose="02020603050405020304" pitchFamily="18" charset="0"/>
              </a:rPr>
              <a:t>hết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B (B ≠ 0) </a:t>
            </a:r>
            <a:r>
              <a:rPr lang="en-US" sz="3000" dirty="0" err="1">
                <a:latin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mỗi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B </a:t>
            </a:r>
            <a:r>
              <a:rPr lang="en-US" sz="3000" dirty="0" err="1">
                <a:latin typeface="Times New Roman" panose="02020603050405020304" pitchFamily="18" charset="0"/>
                <a:cs typeface="Times New Roman" panose="02020603050405020304" pitchFamily="18" charset="0"/>
              </a:rPr>
              <a:t>đều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lớn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a:t>
            </a:r>
            <a:endParaRPr lang="en-US" sz="3000" dirty="0"/>
          </a:p>
        </p:txBody>
      </p:sp>
      <p:sp>
        <p:nvSpPr>
          <p:cNvPr id="4" name="Rectangle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EE6EF20-F0D4-E948-2C27-630843906F88}"/>
              </a:ext>
            </a:extLst>
          </p:cNvPr>
          <p:cNvSpPr/>
          <p:nvPr/>
        </p:nvSpPr>
        <p:spPr>
          <a:xfrm>
            <a:off x="1992693" y="109130"/>
            <a:ext cx="9661751" cy="584775"/>
          </a:xfrm>
          <a:prstGeom prst="rect">
            <a:avLst/>
          </a:prstGeom>
          <a:noFill/>
        </p:spPr>
        <p:txBody>
          <a:bodyPr wrap="square" lIns="121920" tIns="60960" rIns="121920" bIns="60960">
            <a:spAutoFit/>
          </a:bodyPr>
          <a:lstStyle/>
          <a:p>
            <a:pPr algn="ctr"/>
            <a:r>
              <a:rPr lang="en-US" sz="3000" b="1" dirty="0">
                <a:solidFill>
                  <a:srgbClr val="FF0000"/>
                </a:solidFill>
                <a:latin typeface="Times New Roman" panose="02020603050405020304" pitchFamily="18" charset="0"/>
                <a:cs typeface="Times New Roman" panose="02020603050405020304" pitchFamily="18" charset="0"/>
              </a:rPr>
              <a:t>BÀI 2: CÁC PHÉP TÍNH VỚI ĐA THỨC NHIỀU BIẾN</a:t>
            </a:r>
            <a:endParaRPr lang="en-US" sz="30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5" name="Rectangl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B833CF1-F535-0E20-2693-5A8AAF6071A3}"/>
              </a:ext>
            </a:extLst>
          </p:cNvPr>
          <p:cNvSpPr/>
          <p:nvPr/>
        </p:nvSpPr>
        <p:spPr>
          <a:xfrm>
            <a:off x="119424" y="780406"/>
            <a:ext cx="6843476" cy="580672"/>
          </a:xfrm>
          <a:prstGeom prst="rect">
            <a:avLst/>
          </a:prstGeom>
        </p:spPr>
        <p:txBody>
          <a:bodyPr wrap="none">
            <a:spAutoFit/>
          </a:bodyPr>
          <a:lstStyle/>
          <a:p>
            <a:pPr algn="just">
              <a:lnSpc>
                <a:spcPct val="115000"/>
              </a:lnSpc>
              <a:spcBef>
                <a:spcPts val="300"/>
              </a:spcBef>
              <a:spcAft>
                <a:spcPts val="300"/>
              </a:spcAft>
            </a:pPr>
            <a:r>
              <a:rPr lang="en-US" sz="3000" b="1">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IV. CHIA ĐA THỨC CHO ĐƠN THỨC.</a:t>
            </a:r>
            <a:endParaRPr lang="en-US" sz="3000"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119424" y="1286097"/>
            <a:ext cx="8188460" cy="580672"/>
          </a:xfrm>
          <a:prstGeom prst="rect">
            <a:avLst/>
          </a:prstGeom>
        </p:spPr>
        <p:txBody>
          <a:bodyPr wrap="none">
            <a:spAutoFit/>
          </a:bodyPr>
          <a:lstStyle/>
          <a:p>
            <a:pPr algn="just">
              <a:lnSpc>
                <a:spcPct val="115000"/>
              </a:lnSpc>
              <a:spcBef>
                <a:spcPts val="300"/>
              </a:spcBef>
              <a:spcAft>
                <a:spcPts val="300"/>
              </a:spcAft>
            </a:pP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30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Phép chia hết một đơn thức cho một đơn thức.</a:t>
            </a:r>
            <a:endParaRPr lang="en-US" sz="3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Folded Corner 7" descr="OPL20U25GSXzBJYl68kk8uQGfFKzs7yb1M4KJWUiLk6ZEvGF+qCIPSnY57AbBFCvTW$15.2023.9$9+K4lPs7H94VUqPe2XwIsfPRnrXQE//QTEXxb8/8N4CNc6FpgZahzpTjFhMzSA7T/nHJa11DE8Ng2TP3iAmRczFlmslSuUNOgUeb6yRvs0="/>
          <p:cNvSpPr/>
          <p:nvPr/>
        </p:nvSpPr>
        <p:spPr>
          <a:xfrm>
            <a:off x="7573993" y="2952967"/>
            <a:ext cx="4419600" cy="3424213"/>
          </a:xfrm>
          <a:prstGeom prst="foldedCorner">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800" b="1" u="sng">
                <a:solidFill>
                  <a:schemeClr val="tx1"/>
                </a:solidFill>
                <a:latin typeface="Times New Roman" panose="02020603050405020304" pitchFamily="18" charset="0"/>
                <a:cs typeface="Times New Roman" panose="02020603050405020304" pitchFamily="18" charset="0"/>
              </a:rPr>
              <a:t>Lưu ý:</a:t>
            </a:r>
            <a:r>
              <a:rPr lang="en-US" sz="2800" b="1">
                <a:solidFill>
                  <a:schemeClr val="tx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Ta có:</a:t>
            </a:r>
          </a:p>
          <a:p>
            <a:pPr>
              <a:lnSpc>
                <a:spcPct val="150000"/>
              </a:lnSpc>
            </a:pPr>
            <a:r>
              <a:rPr lang="en-US" sz="2800">
                <a:solidFill>
                  <a:schemeClr val="tx1"/>
                </a:solidFill>
                <a:latin typeface="Times New Roman" panose="02020603050405020304" pitchFamily="18" charset="0"/>
                <a:cs typeface="Times New Roman" panose="02020603050405020304" pitchFamily="18" charset="0"/>
              </a:rPr>
              <a:t>       x</a:t>
            </a:r>
            <a:r>
              <a:rPr lang="en-US" sz="2800" baseline="30000">
                <a:solidFill>
                  <a:schemeClr val="tx1"/>
                </a:solidFill>
                <a:latin typeface="Times New Roman" panose="02020603050405020304" pitchFamily="18" charset="0"/>
                <a:cs typeface="Times New Roman" panose="02020603050405020304" pitchFamily="18" charset="0"/>
              </a:rPr>
              <a:t>m</a:t>
            </a:r>
            <a:r>
              <a:rPr lang="en-US" sz="2800">
                <a:solidFill>
                  <a:schemeClr val="tx1"/>
                </a:solidFill>
                <a:latin typeface="Times New Roman" panose="02020603050405020304" pitchFamily="18" charset="0"/>
                <a:cs typeface="Times New Roman" panose="02020603050405020304" pitchFamily="18" charset="0"/>
              </a:rPr>
              <a:t> : x</a:t>
            </a:r>
            <a:r>
              <a:rPr lang="en-US" sz="2800" baseline="30000">
                <a:solidFill>
                  <a:schemeClr val="tx1"/>
                </a:solidFill>
                <a:latin typeface="Times New Roman" panose="02020603050405020304" pitchFamily="18" charset="0"/>
                <a:cs typeface="Times New Roman" panose="02020603050405020304" pitchFamily="18" charset="0"/>
              </a:rPr>
              <a:t>n </a:t>
            </a:r>
            <a:r>
              <a:rPr lang="en-US" sz="2800">
                <a:solidFill>
                  <a:schemeClr val="tx1"/>
                </a:solidFill>
                <a:latin typeface="Times New Roman" panose="02020603050405020304" pitchFamily="18" charset="0"/>
                <a:cs typeface="Times New Roman" panose="02020603050405020304" pitchFamily="18" charset="0"/>
              </a:rPr>
              <a:t>= x</a:t>
            </a:r>
            <a:r>
              <a:rPr lang="en-US" sz="2800" baseline="30000">
                <a:solidFill>
                  <a:schemeClr val="tx1"/>
                </a:solidFill>
                <a:latin typeface="Times New Roman" panose="02020603050405020304" pitchFamily="18" charset="0"/>
                <a:cs typeface="Times New Roman" panose="02020603050405020304" pitchFamily="18" charset="0"/>
              </a:rPr>
              <a:t>m – n</a:t>
            </a:r>
          </a:p>
          <a:p>
            <a:pPr algn="ctr">
              <a:lnSpc>
                <a:spcPct val="150000"/>
              </a:lnSpc>
            </a:pPr>
            <a:r>
              <a:rPr lang="en-US" sz="2800">
                <a:solidFill>
                  <a:schemeClr val="tx1"/>
                </a:solidFill>
                <a:latin typeface="Times New Roman" panose="02020603050405020304" pitchFamily="18" charset="0"/>
                <a:cs typeface="Times New Roman" panose="02020603050405020304" pitchFamily="18" charset="0"/>
              </a:rPr>
              <a:t>              (m, n </a:t>
            </a:r>
            <a:r>
              <a:rPr lang="en-US" sz="2800">
                <a:solidFill>
                  <a:schemeClr val="tx1"/>
                </a:solidFill>
                <a:latin typeface="Times New Roman" panose="02020603050405020304" pitchFamily="18" charset="0"/>
                <a:cs typeface="Times New Roman" panose="02020603050405020304" pitchFamily="18" charset="0"/>
                <a:sym typeface="Symbol" panose="05050102010706020507" pitchFamily="18" charset="2"/>
              </a:rPr>
              <a:t> N</a:t>
            </a:r>
            <a:r>
              <a:rPr lang="en-US" sz="2800" baseline="30000">
                <a:solidFill>
                  <a:schemeClr val="tx1"/>
                </a:solidFill>
                <a:latin typeface="Times New Roman" panose="02020603050405020304" pitchFamily="18" charset="0"/>
                <a:cs typeface="Times New Roman" panose="02020603050405020304" pitchFamily="18" charset="0"/>
                <a:sym typeface="Symbol" panose="05050102010706020507" pitchFamily="18" charset="2"/>
              </a:rPr>
              <a:t>*</a:t>
            </a:r>
            <a:r>
              <a:rPr lang="en-US" sz="2800">
                <a:solidFill>
                  <a:schemeClr val="tx1"/>
                </a:solidFill>
                <a:latin typeface="Times New Roman" panose="02020603050405020304" pitchFamily="18" charset="0"/>
                <a:cs typeface="Times New Roman" panose="02020603050405020304" pitchFamily="18" charset="0"/>
                <a:sym typeface="Symbol" panose="05050102010706020507" pitchFamily="18" charset="2"/>
              </a:rPr>
              <a:t> , m &gt; n)</a:t>
            </a:r>
          </a:p>
          <a:p>
            <a:pPr algn="ctr">
              <a:lnSpc>
                <a:spcPct val="150000"/>
              </a:lnSpc>
            </a:pPr>
            <a:r>
              <a:rPr lang="en-US" sz="2800">
                <a:solidFill>
                  <a:schemeClr val="tx1"/>
                </a:solidFill>
                <a:latin typeface="Times New Roman" panose="02020603050405020304" pitchFamily="18" charset="0"/>
                <a:cs typeface="Times New Roman" panose="02020603050405020304" pitchFamily="18" charset="0"/>
                <a:sym typeface="Symbol" panose="05050102010706020507" pitchFamily="18" charset="2"/>
              </a:rPr>
              <a:t>x</a:t>
            </a:r>
            <a:r>
              <a:rPr lang="en-US" sz="2800" baseline="30000">
                <a:solidFill>
                  <a:schemeClr val="tx1"/>
                </a:solidFill>
                <a:latin typeface="Times New Roman" panose="02020603050405020304" pitchFamily="18" charset="0"/>
                <a:cs typeface="Times New Roman" panose="02020603050405020304" pitchFamily="18" charset="0"/>
                <a:sym typeface="Symbol" panose="05050102010706020507" pitchFamily="18" charset="2"/>
              </a:rPr>
              <a:t>m</a:t>
            </a:r>
            <a:r>
              <a:rPr lang="en-US" sz="2800">
                <a:solidFill>
                  <a:schemeClr val="tx1"/>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aseline="30000">
                <a:solidFill>
                  <a:schemeClr val="tx1"/>
                </a:solidFill>
                <a:latin typeface="Times New Roman" panose="02020603050405020304" pitchFamily="18" charset="0"/>
                <a:cs typeface="Times New Roman" panose="02020603050405020304" pitchFamily="18" charset="0"/>
                <a:sym typeface="Symbol" panose="05050102010706020507" pitchFamily="18" charset="2"/>
              </a:rPr>
              <a:t>: </a:t>
            </a:r>
            <a:r>
              <a:rPr lang="en-US" sz="2800">
                <a:solidFill>
                  <a:schemeClr val="tx1"/>
                </a:solidFill>
                <a:latin typeface="Times New Roman" panose="02020603050405020304" pitchFamily="18" charset="0"/>
                <a:cs typeface="Times New Roman" panose="02020603050405020304" pitchFamily="18" charset="0"/>
                <a:sym typeface="Symbol" panose="05050102010706020507" pitchFamily="18" charset="2"/>
              </a:rPr>
              <a:t>x</a:t>
            </a:r>
            <a:r>
              <a:rPr lang="en-US" sz="2800" baseline="30000">
                <a:solidFill>
                  <a:schemeClr val="tx1"/>
                </a:solidFill>
                <a:latin typeface="Times New Roman" panose="02020603050405020304" pitchFamily="18" charset="0"/>
                <a:cs typeface="Times New Roman" panose="02020603050405020304" pitchFamily="18" charset="0"/>
                <a:sym typeface="Symbol" panose="05050102010706020507" pitchFamily="18" charset="2"/>
              </a:rPr>
              <a:t>m</a:t>
            </a:r>
            <a:r>
              <a:rPr lang="en-US" sz="2800">
                <a:solidFill>
                  <a:schemeClr val="tx1"/>
                </a:solidFill>
                <a:latin typeface="Times New Roman" panose="02020603050405020304" pitchFamily="18" charset="0"/>
                <a:cs typeface="Times New Roman" panose="02020603050405020304" pitchFamily="18" charset="0"/>
                <a:sym typeface="Symbol" panose="05050102010706020507" pitchFamily="18" charset="2"/>
              </a:rPr>
              <a:t> = 1 (m N</a:t>
            </a:r>
            <a:r>
              <a:rPr lang="en-US" sz="2800" baseline="30000">
                <a:solidFill>
                  <a:schemeClr val="tx1"/>
                </a:solidFill>
                <a:latin typeface="Times New Roman" panose="02020603050405020304" pitchFamily="18" charset="0"/>
                <a:cs typeface="Times New Roman" panose="02020603050405020304" pitchFamily="18" charset="0"/>
                <a:sym typeface="Symbol" panose="05050102010706020507" pitchFamily="18" charset="2"/>
              </a:rPr>
              <a:t>*</a:t>
            </a:r>
            <a:r>
              <a:rPr lang="en-US" sz="2800">
                <a:solidFill>
                  <a:schemeClr val="tx1"/>
                </a:solidFill>
                <a:latin typeface="Times New Roman" panose="02020603050405020304" pitchFamily="18" charset="0"/>
                <a:cs typeface="Times New Roman" panose="02020603050405020304" pitchFamily="18" charset="0"/>
                <a:sym typeface="Symbol" panose="05050102010706020507" pitchFamily="18" charset="2"/>
              </a:rPr>
              <a:t>) </a:t>
            </a:r>
            <a:endParaRPr lang="en-US" sz="2800" baseline="300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79428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368823" y="478279"/>
            <a:ext cx="21834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fr-FR" altLang="en-US" sz="30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Ví</a:t>
            </a:r>
            <a:r>
              <a:rPr lang="fr-FR" altLang="en-US" sz="3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altLang="en-US" sz="3000" b="1" u="sng"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fr-FR" altLang="en-US" sz="3000" b="1" u="sng">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8:</a:t>
            </a:r>
            <a:endParaRPr lang="en-US" altLang="en-US" sz="3000" u="sng" dirty="0">
              <a:solidFill>
                <a:srgbClr val="FF0000"/>
              </a:solidFill>
              <a:latin typeface="Times New Roman" panose="02020603050405020304" pitchFamily="18" charset="0"/>
              <a:cs typeface="Times New Roman" panose="02020603050405020304" pitchFamily="18" charset="0"/>
            </a:endParaRPr>
          </a:p>
        </p:txBody>
      </p:sp>
      <p:sp>
        <p:nvSpPr>
          <p:cNvPr id="3" name="Rectangle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368823" y="1241303"/>
            <a:ext cx="1060154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Tìm thương trong phép chia đơn thức 16x</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z</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6</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cho đơn thức 8x</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a:t>
            </a:r>
            <a:endParaRPr lang="en-US" altLang="en-US" sz="3000" dirty="0">
              <a:solidFill>
                <a:prstClr val="black"/>
              </a:solidFill>
              <a:latin typeface="Times New Roman" panose="02020603050405020304" pitchFamily="18" charset="0"/>
              <a:cs typeface="Times New Roman" panose="02020603050405020304" pitchFamily="18" charset="0"/>
            </a:endParaRPr>
          </a:p>
        </p:txBody>
      </p:sp>
      <p:sp>
        <p:nvSpPr>
          <p:cNvPr id="4" name="Rectangle 3" descr="OPL20U25GSXzBJYl68kk8uQGfFKzs7yb1M4KJWUiLk6ZEvGF+qCIPSnY57AbBFCvTW$15.2023.9$9+K4lPs7H94VUqPe2XwIsfPRnrXQE//QTEXxb8/8N4CNc6FpgZahzpTjFhMzSA7T/nHJa11DE8Ng2TP3iAmRczFlmslSuUNOgUeb6yRvs0="/>
          <p:cNvSpPr/>
          <p:nvPr/>
        </p:nvSpPr>
        <p:spPr>
          <a:xfrm>
            <a:off x="368823" y="3019513"/>
            <a:ext cx="4501938" cy="553998"/>
          </a:xfrm>
          <a:prstGeom prst="rect">
            <a:avLst/>
          </a:prstGeom>
        </p:spPr>
        <p:txBody>
          <a:bodyPr wrap="none">
            <a:spAutoFit/>
          </a:bodyPr>
          <a:lstStyle/>
          <a:p>
            <a:pPr algn="just" eaLnBrk="0" fontAlgn="base" hangingPunct="0">
              <a:spcBef>
                <a:spcPct val="0"/>
              </a:spcBef>
              <a:spcAft>
                <a:spcPct val="0"/>
              </a:spcAft>
            </a:pP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Ta có (16x</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z</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6</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(8x</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a:t>
            </a:r>
            <a:endParaRPr lang="en-US" altLang="en-US" sz="3000" dirty="0">
              <a:solidFill>
                <a:prstClr val="black"/>
              </a:solidFill>
              <a:latin typeface="Times New Roman" panose="02020603050405020304" pitchFamily="18" charset="0"/>
              <a:cs typeface="Times New Roman" panose="02020603050405020304" pitchFamily="18" charset="0"/>
            </a:endParaRPr>
          </a:p>
        </p:txBody>
      </p:sp>
      <p:sp>
        <p:nvSpPr>
          <p:cNvPr id="5" name="Rectangl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5053548" y="2004327"/>
            <a:ext cx="149079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fr-FR" altLang="en-US" sz="30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Giải:</a:t>
            </a:r>
            <a:endParaRPr lang="en-US" altLang="en-US" sz="3000" u="sng" dirty="0">
              <a:solidFill>
                <a:srgbClr val="0000FF"/>
              </a:solidFill>
              <a:latin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15.2023.9$9+K4lPs7H94VUqPe2XwIsfPRnrXQE//QTEXxb8/8N4CNc6FpgZahzpTjFhMzSA7T/nHJa11DE8Ng2TP3iAmRczFlmslSuUNOgUeb6yRvs0="/>
          <p:cNvSpPr/>
          <p:nvPr/>
        </p:nvSpPr>
        <p:spPr>
          <a:xfrm>
            <a:off x="4667561" y="3019513"/>
            <a:ext cx="4172937" cy="553998"/>
          </a:xfrm>
          <a:prstGeom prst="rect">
            <a:avLst/>
          </a:prstGeom>
        </p:spPr>
        <p:txBody>
          <a:bodyPr wrap="none">
            <a:spAutoFit/>
          </a:bodyPr>
          <a:lstStyle/>
          <a:p>
            <a:pPr algn="just" eaLnBrk="0" fontAlgn="base" hangingPunct="0">
              <a:spcBef>
                <a:spcPct val="0"/>
              </a:spcBef>
              <a:spcAft>
                <a:spcPct val="0"/>
              </a:spcAft>
            </a:pP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(16 : 8) (x</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 </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x</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y</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)z</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6</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dirty="0">
              <a:solidFill>
                <a:prstClr val="black"/>
              </a:solidFill>
              <a:latin typeface="Times New Roman" panose="02020603050405020304" pitchFamily="18" charset="0"/>
              <a:cs typeface="Times New Roman" panose="02020603050405020304" pitchFamily="18" charset="0"/>
            </a:endParaRPr>
          </a:p>
        </p:txBody>
      </p:sp>
      <p:sp>
        <p:nvSpPr>
          <p:cNvPr id="7" name="Rectangle 6" descr="OPL20U25GSXzBJYl68kk8uQGfFKzs7yb1M4KJWUiLk6ZEvGF+qCIPSnY57AbBFCvTW$15.2023.9$9+K4lPs7H94VUqPe2XwIsfPRnrXQE//QTEXxb8/8N4CNc6FpgZahzpTjFhMzSA7T/nHJa11DE8Ng2TP3iAmRczFlmslSuUNOgUeb6yRvs0="/>
          <p:cNvSpPr/>
          <p:nvPr/>
        </p:nvSpPr>
        <p:spPr>
          <a:xfrm>
            <a:off x="8688098" y="3019513"/>
            <a:ext cx="1598515" cy="553998"/>
          </a:xfrm>
          <a:prstGeom prst="rect">
            <a:avLst/>
          </a:prstGeom>
        </p:spPr>
        <p:txBody>
          <a:bodyPr wrap="none">
            <a:spAutoFit/>
          </a:bodyPr>
          <a:lstStyle/>
          <a:p>
            <a:pPr algn="just" eaLnBrk="0" fontAlgn="base" hangingPunct="0">
              <a:spcBef>
                <a:spcPct val="0"/>
              </a:spcBef>
              <a:spcAft>
                <a:spcPct val="0"/>
              </a:spcAft>
            </a:pP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2xy</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z</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6</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dirty="0">
              <a:solidFill>
                <a:prstClr val="black"/>
              </a:solidFill>
              <a:latin typeface="Times New Roman" panose="02020603050405020304" pitchFamily="18" charset="0"/>
              <a:cs typeface="Times New Roman" panose="02020603050405020304" pitchFamily="18" charset="0"/>
            </a:endParaRPr>
          </a:p>
        </p:txBody>
      </p:sp>
      <p:sp>
        <p:nvSpPr>
          <p:cNvPr id="8" name="Rectangle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188377" y="3963381"/>
            <a:ext cx="1188724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Vậy thương trong phép chia đơn thức 16x</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z</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6</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cho đơn thức 8x</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 2xy</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z</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6</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dirty="0">
              <a:solidFill>
                <a:prstClr val="black"/>
              </a:solidFill>
              <a:latin typeface="Times New Roman" panose="02020603050405020304" pitchFamily="18" charset="0"/>
              <a:cs typeface="Times New Roman" panose="02020603050405020304" pitchFamily="18" charset="0"/>
            </a:endParaRPr>
          </a:p>
        </p:txBody>
      </p:sp>
      <p:pic>
        <p:nvPicPr>
          <p:cNvPr id="11" name="Picture 10" descr="OPL20U25GSXzBJYl68kk8uQGfFKzs7yb1M4KJWUiLk6ZEvGF+qCIPSnY57AbBFCvTW$15.2023.9$9+K4lPs7H94VUqPe2XwIsfPRnrXQE//QTEXxb8/8N4CNc6FpgZahzpTjFhMzSA7T/nHJa11DE8Ng2TP3iAmRczFlmslSuUNOgUeb6yRvs0="/>
          <p:cNvPicPr>
            <a:picLocks noChangeAspect="1"/>
          </p:cNvPicPr>
          <p:nvPr/>
        </p:nvPicPr>
        <p:blipFill>
          <a:blip r:embed="rId2"/>
          <a:stretch>
            <a:fillRect/>
          </a:stretch>
        </p:blipFill>
        <p:spPr>
          <a:xfrm>
            <a:off x="10489219" y="4726405"/>
            <a:ext cx="1647184" cy="2093969"/>
          </a:xfrm>
          <a:prstGeom prst="rect">
            <a:avLst/>
          </a:prstGeom>
        </p:spPr>
      </p:pic>
    </p:spTree>
    <p:extLst>
      <p:ext uri="{BB962C8B-B14F-4D97-AF65-F5344CB8AC3E}">
        <p14:creationId xmlns:p14="http://schemas.microsoft.com/office/powerpoint/2010/main" val="42326641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428486268"/>
              </p:ext>
            </p:extLst>
          </p:nvPr>
        </p:nvGraphicFramePr>
        <p:xfrm>
          <a:off x="2657396" y="2901427"/>
          <a:ext cx="3614949" cy="722990"/>
        </p:xfrm>
        <a:graphic>
          <a:graphicData uri="http://schemas.openxmlformats.org/presentationml/2006/ole">
            <mc:AlternateContent xmlns:mc="http://schemas.openxmlformats.org/markup-compatibility/2006">
              <mc:Choice xmlns:v="urn:schemas-microsoft-com:vml" Requires="v">
                <p:oleObj name="Equation" r:id="rId2" imgW="1384300" imgH="279400" progId="Equation.DSMT4">
                  <p:embed/>
                </p:oleObj>
              </mc:Choice>
              <mc:Fallback>
                <p:oleObj name="Equation" r:id="rId2" imgW="1384300" imgH="279400" progId="Equation.DSMT4">
                  <p:embed/>
                  <p:pic>
                    <p:nvPicPr>
                      <p:cNvPr id="2"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396" y="2901427"/>
                        <a:ext cx="3614949" cy="722990"/>
                      </a:xfrm>
                      <a:prstGeom prst="rect">
                        <a:avLst/>
                      </a:prstGeom>
                      <a:noFill/>
                    </p:spPr>
                  </p:pic>
                </p:oleObj>
              </mc:Fallback>
            </mc:AlternateContent>
          </a:graphicData>
        </a:graphic>
      </p:graphicFrame>
      <p:graphicFrame>
        <p:nvGraphicFramePr>
          <p:cNvPr id="3" name="Object 2"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420305249"/>
              </p:ext>
            </p:extLst>
          </p:nvPr>
        </p:nvGraphicFramePr>
        <p:xfrm>
          <a:off x="6272345" y="2891791"/>
          <a:ext cx="5559542" cy="722990"/>
        </p:xfrm>
        <a:graphic>
          <a:graphicData uri="http://schemas.openxmlformats.org/presentationml/2006/ole">
            <mc:AlternateContent xmlns:mc="http://schemas.openxmlformats.org/markup-compatibility/2006">
              <mc:Choice xmlns:v="urn:schemas-microsoft-com:vml" Requires="v">
                <p:oleObj name="Equation" r:id="rId4" imgW="2120760" imgH="279360" progId="Equation.DSMT4">
                  <p:embed/>
                </p:oleObj>
              </mc:Choice>
              <mc:Fallback>
                <p:oleObj name="Equation" r:id="rId4" imgW="2120760" imgH="279360" progId="Equation.DSMT4">
                  <p:embed/>
                  <p:pic>
                    <p:nvPicPr>
                      <p:cNvPr id="3" name="Object 2"/>
                      <p:cNvPicPr>
                        <a:picLocks noChangeAspect="1" noChangeArrowheads="1"/>
                      </p:cNvPicPr>
                      <p:nvPr/>
                    </p:nvPicPr>
                    <p:blipFill>
                      <a:blip r:embed="rId5"/>
                      <a:srcRect/>
                      <a:stretch>
                        <a:fillRect/>
                      </a:stretch>
                    </p:blipFill>
                    <p:spPr bwMode="auto">
                      <a:xfrm>
                        <a:off x="6272345" y="2891791"/>
                        <a:ext cx="5559542" cy="722990"/>
                      </a:xfrm>
                      <a:prstGeom prst="rect">
                        <a:avLst/>
                      </a:prstGeom>
                      <a:noFill/>
                    </p:spPr>
                  </p:pic>
                </p:oleObj>
              </mc:Fallback>
            </mc:AlternateContent>
          </a:graphicData>
        </a:graphic>
      </p:graphicFrame>
      <p:graphicFrame>
        <p:nvGraphicFramePr>
          <p:cNvPr id="4" name="Object 3"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113293182"/>
              </p:ext>
            </p:extLst>
          </p:nvPr>
        </p:nvGraphicFramePr>
        <p:xfrm>
          <a:off x="2657396" y="4531097"/>
          <a:ext cx="6457044" cy="698059"/>
        </p:xfrm>
        <a:graphic>
          <a:graphicData uri="http://schemas.openxmlformats.org/presentationml/2006/ole">
            <mc:AlternateContent xmlns:mc="http://schemas.openxmlformats.org/markup-compatibility/2006">
              <mc:Choice xmlns:v="urn:schemas-microsoft-com:vml" Requires="v">
                <p:oleObj name="Equation" r:id="rId6" imgW="2462731" imgH="266584" progId="Equation.DSMT4">
                  <p:embed/>
                </p:oleObj>
              </mc:Choice>
              <mc:Fallback>
                <p:oleObj name="Equation" r:id="rId6" imgW="2462731" imgH="266584" progId="Equation.DSMT4">
                  <p:embed/>
                  <p:pic>
                    <p:nvPicPr>
                      <p:cNvPr id="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7396" y="4531097"/>
                        <a:ext cx="6457044" cy="698059"/>
                      </a:xfrm>
                      <a:prstGeom prst="rect">
                        <a:avLst/>
                      </a:prstGeom>
                      <a:noFill/>
                    </p:spPr>
                  </p:pic>
                </p:oleObj>
              </mc:Fallback>
            </mc:AlternateContent>
          </a:graphicData>
        </a:graphic>
      </p:graphicFrame>
      <p:sp>
        <p:nvSpPr>
          <p:cNvPr id="5" name="Rectangle 4" descr="OPL20U25GSXzBJYl68kk8uQGfFKzs7yb1M4KJWUiLk6ZEvGF+qCIPSnY57AbBFCvTW$15.2023.9$9+K4lPs7H94VUqPe2XwIsfPRnrXQE//QTEXxb8/8N4CNc6FpgZahzpTjFhMzSA7T/nHJa11DE8Ng2TP3iAmRczFlmslSuUNOgUeb6yRvs0="/>
          <p:cNvSpPr/>
          <p:nvPr/>
        </p:nvSpPr>
        <p:spPr>
          <a:xfrm>
            <a:off x="1377696" y="2896648"/>
            <a:ext cx="1121204" cy="553998"/>
          </a:xfrm>
          <a:prstGeom prst="rect">
            <a:avLst/>
          </a:prstGeom>
        </p:spPr>
        <p:txBody>
          <a:bodyPr wrap="none">
            <a:spAutoFit/>
          </a:bodyPr>
          <a:lstStyle/>
          <a:p>
            <a:r>
              <a:rPr lang="en-US" sz="3000">
                <a:latin typeface="Times New Roman" panose="02020603050405020304" pitchFamily="18" charset="0"/>
                <a:ea typeface="Times New Roman" panose="02020603050405020304" pitchFamily="18" charset="0"/>
              </a:rPr>
              <a:t>Ta có </a:t>
            </a:r>
            <a:endParaRPr lang="en-US" sz="3000"/>
          </a:p>
        </p:txBody>
      </p:sp>
      <p:sp>
        <p:nvSpPr>
          <p:cNvPr id="7" name="Rectangle 6" descr="OPL20U25GSXzBJYl68kk8uQGfFKzs7yb1M4KJWUiLk6ZEvGF+qCIPSnY57AbBFCvTW$15.2023.9$9+K4lPs7H94VUqPe2XwIsfPRnrXQE//QTEXxb8/8N4CNc6FpgZahzpTjFhMzSA7T/nHJa11DE8Ng2TP3iAmRczFlmslSuUNOgUeb6yRvs0="/>
          <p:cNvSpPr/>
          <p:nvPr/>
        </p:nvSpPr>
        <p:spPr>
          <a:xfrm>
            <a:off x="1377696" y="3815311"/>
            <a:ext cx="7566623" cy="553998"/>
          </a:xfrm>
          <a:prstGeom prst="rect">
            <a:avLst/>
          </a:prstGeom>
        </p:spPr>
        <p:txBody>
          <a:bodyPr wrap="none">
            <a:spAutoFit/>
          </a:bodyPr>
          <a:lstStyle/>
          <a:p>
            <a:r>
              <a:rPr lang="en-US" sz="3000">
                <a:latin typeface="Times New Roman" panose="02020603050405020304" pitchFamily="18" charset="0"/>
                <a:ea typeface="Times New Roman" panose="02020603050405020304" pitchFamily="18" charset="0"/>
              </a:rPr>
              <a:t>Thay x = – 0,5 ; y = –2 vào biểu thức P ta được:</a:t>
            </a:r>
            <a:endParaRPr lang="en-US" sz="3000"/>
          </a:p>
        </p:txBody>
      </p:sp>
      <p:grpSp>
        <p:nvGrpSpPr>
          <p:cNvPr id="9" name="Group 8" descr="OPL20U25GSXzBJYl68kk8uQGfFKzs7yb1M4KJWUiLk6ZEvGF+qCIPSnY57AbBFCvTW$15.2023.9$9+K4lPs7H94VUqPe2XwIsfPRnrXQE//QTEXxb8/8N4CNc6FpgZahzpTjFhMzSA7T/nHJa11DE8Ng2TP3iAmRczFlmslSuUNOgUeb6yRvs0="/>
          <p:cNvGrpSpPr/>
          <p:nvPr/>
        </p:nvGrpSpPr>
        <p:grpSpPr>
          <a:xfrm>
            <a:off x="-1" y="-58091"/>
            <a:ext cx="10760149" cy="2097339"/>
            <a:chOff x="745191" y="3928780"/>
            <a:chExt cx="6480530" cy="2097339"/>
          </a:xfrm>
        </p:grpSpPr>
        <p:sp>
          <p:nvSpPr>
            <p:cNvPr id="10" name="Rectangle: Rounded Corners 39">
              <a:extLst>
                <a:ext uri="{FF2B5EF4-FFF2-40B4-BE49-F238E27FC236}">
                  <a16:creationId xmlns:a16="http://schemas.microsoft.com/office/drawing/2014/main" id="{4C06D90A-8A50-4795-8A75-6E34B81540D6}"/>
                </a:ext>
              </a:extLst>
            </p:cNvPr>
            <p:cNvSpPr/>
            <p:nvPr/>
          </p:nvSpPr>
          <p:spPr>
            <a:xfrm>
              <a:off x="1014929" y="4194985"/>
              <a:ext cx="6210792" cy="1831134"/>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a:solidFill>
                    <a:schemeClr val="tx1"/>
                  </a:solidFill>
                  <a:latin typeface="Times New Roman" panose="02020603050405020304" pitchFamily="18" charset="0"/>
                  <a:cs typeface="Times New Roman" panose="02020603050405020304" pitchFamily="18" charset="0"/>
                </a:rPr>
                <a:t>        </a:t>
              </a:r>
            </a:p>
            <a:p>
              <a:r>
                <a:rPr lang="en-US" sz="3000" b="1">
                  <a:solidFill>
                    <a:schemeClr val="tx1"/>
                  </a:solidFill>
                  <a:latin typeface="Times New Roman" panose="02020603050405020304" pitchFamily="18" charset="0"/>
                  <a:cs typeface="Times New Roman" panose="02020603050405020304" pitchFamily="18" charset="0"/>
                </a:rPr>
                <a:t>	</a:t>
              </a:r>
            </a:p>
          </p:txBody>
        </p:sp>
        <p:pic>
          <p:nvPicPr>
            <p:cNvPr id="11" name="Picture 10">
              <a:extLst>
                <a:ext uri="{FF2B5EF4-FFF2-40B4-BE49-F238E27FC236}">
                  <a16:creationId xmlns:a16="http://schemas.microsoft.com/office/drawing/2014/main" id="{8E5555AE-46B0-4F97-B3D2-5F622E956895}"/>
                </a:ext>
              </a:extLst>
            </p:cNvPr>
            <p:cNvPicPr>
              <a:picLocks noChangeAspect="1"/>
            </p:cNvPicPr>
            <p:nvPr/>
          </p:nvPicPr>
          <p:blipFill>
            <a:blip r:embed="rId8"/>
            <a:stretch>
              <a:fillRect/>
            </a:stretch>
          </p:blipFill>
          <p:spPr>
            <a:xfrm>
              <a:off x="745191" y="3928780"/>
              <a:ext cx="1536192" cy="1716770"/>
            </a:xfrm>
            <a:prstGeom prst="rect">
              <a:avLst/>
            </a:prstGeom>
          </p:spPr>
        </p:pic>
        <p:sp>
          <p:nvSpPr>
            <p:cNvPr id="12" name="Oval 11">
              <a:extLst>
                <a:ext uri="{FF2B5EF4-FFF2-40B4-BE49-F238E27FC236}">
                  <a16:creationId xmlns:a16="http://schemas.microsoft.com/office/drawing/2014/main" id="{1471EBF3-AB76-49EB-9A4F-46DD1DBA0A5F}"/>
                </a:ext>
              </a:extLst>
            </p:cNvPr>
            <p:cNvSpPr/>
            <p:nvPr/>
          </p:nvSpPr>
          <p:spPr>
            <a:xfrm>
              <a:off x="1513287" y="4580518"/>
              <a:ext cx="609600" cy="979972"/>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6</a:t>
              </a:r>
            </a:p>
          </p:txBody>
        </p:sp>
        <p:sp>
          <p:nvSpPr>
            <p:cNvPr id="13" name="Rectangle 12">
              <a:extLst>
                <a:ext uri="{FF2B5EF4-FFF2-40B4-BE49-F238E27FC236}">
                  <a16:creationId xmlns:a16="http://schemas.microsoft.com/office/drawing/2014/main" id="{ED29ABDF-5795-22A1-2940-2BFE51D5D7C7}"/>
                </a:ext>
              </a:extLst>
            </p:cNvPr>
            <p:cNvSpPr>
              <a:spLocks noChangeArrowheads="1"/>
            </p:cNvSpPr>
            <p:nvPr/>
          </p:nvSpPr>
          <p:spPr bwMode="auto">
            <a:xfrm>
              <a:off x="2281383" y="4457101"/>
              <a:ext cx="451794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 </a:t>
              </a:r>
              <a:r>
                <a:rPr lang="fr-FR" altLang="en-US"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a:t>
              </a: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(21x</a:t>
              </a:r>
              <a:r>
                <a:rPr lang="fr-FR" altLang="en-US" sz="3000" baseline="30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a:t>
              </a: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(7x</a:t>
              </a:r>
              <a:r>
                <a:rPr lang="fr-FR" altLang="en-US" sz="3000" baseline="30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eaLnBrk="0" fontAlgn="base" hangingPunct="0">
                <a:spcBef>
                  <a:spcPct val="0"/>
                </a:spcBef>
                <a:spcAft>
                  <a:spcPct val="0"/>
                </a:spcAft>
              </a:pP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 giá trị của biểu thức P tại </a:t>
              </a:r>
              <a:r>
                <a:rPr lang="fr-FR" altLang="en-US"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 </a:t>
              </a: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fr-FR" altLang="en-US"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–0,5</a:t>
              </a:r>
              <a:r>
                <a:rPr lang="fr-FR" altLang="en-US"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y </a:t>
              </a: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a:t>
              </a:r>
              <a:r>
                <a:rPr lang="fr-FR" altLang="en-US"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i="1" dirty="0">
                <a:solidFill>
                  <a:prstClr val="black"/>
                </a:solidFill>
                <a:latin typeface="Times New Roman" panose="02020603050405020304" pitchFamily="18" charset="0"/>
                <a:cs typeface="Times New Roman" panose="02020603050405020304" pitchFamily="18" charset="0"/>
              </a:endParaRPr>
            </a:p>
          </p:txBody>
        </p:sp>
      </p:grpSp>
      <p:sp>
        <p:nvSpPr>
          <p:cNvPr id="14" name="Rectangle 13" descr="OPL20U25GSXzBJYl68kk8uQGfFKzs7yb1M4KJWUiLk6ZEvGF+qCIPSnY57AbBFCvTW$15.2023.9$9+K4lPs7H94VUqPe2XwIsfPRnrXQE//QTEXxb8/8N4CNc6FpgZahzpTjFhMzSA7T/nHJa11DE8Ng2TP3iAmRczFlmslSuUNOgUeb6yRvs0="/>
          <p:cNvSpPr/>
          <p:nvPr/>
        </p:nvSpPr>
        <p:spPr>
          <a:xfrm>
            <a:off x="5252514" y="2201036"/>
            <a:ext cx="1019831" cy="553998"/>
          </a:xfrm>
          <a:prstGeom prst="rect">
            <a:avLst/>
          </a:prstGeom>
        </p:spPr>
        <p:txBody>
          <a:bodyPr wrap="none">
            <a:spAutoFit/>
          </a:bodyPr>
          <a:lstStyle/>
          <a:p>
            <a:r>
              <a:rPr lang="en-US" sz="3000" b="1" u="sng" dirty="0">
                <a:latin typeface="Times New Roman" panose="02020603050405020304" pitchFamily="18" charset="0"/>
                <a:ea typeface="Times New Roman" panose="02020603050405020304" pitchFamily="18" charset="0"/>
              </a:rPr>
              <a:t>Giải:</a:t>
            </a:r>
            <a:endParaRPr lang="en-US" sz="3000" b="1" u="sng" dirty="0"/>
          </a:p>
        </p:txBody>
      </p:sp>
      <p:pic>
        <p:nvPicPr>
          <p:cNvPr id="6" name="Picture 5" descr="OPL20U25GSXzBJYl68kk8uQGfFKzs7yb1M4KJWUiLk6ZEvGF+qCIPSnY57AbBFCvTW$15.2023.9$9+K4lPs7H94VUqPe2XwIsfPRnrXQE//QTEXxb8/8N4CNc6FpgZahzpTjFhMzSA7T/nHJa11DE8Ng2TP3iAmRczFlmslSuUNOgUeb6yRvs0="/>
          <p:cNvPicPr>
            <a:picLocks noChangeAspect="1"/>
          </p:cNvPicPr>
          <p:nvPr/>
        </p:nvPicPr>
        <p:blipFill>
          <a:blip r:embed="rId9"/>
          <a:stretch>
            <a:fillRect/>
          </a:stretch>
        </p:blipFill>
        <p:spPr>
          <a:xfrm>
            <a:off x="10545073" y="4760794"/>
            <a:ext cx="1646063" cy="2097206"/>
          </a:xfrm>
          <a:prstGeom prst="rect">
            <a:avLst/>
          </a:prstGeom>
        </p:spPr>
      </p:pic>
    </p:spTree>
    <p:extLst>
      <p:ext uri="{BB962C8B-B14F-4D97-AF65-F5344CB8AC3E}">
        <p14:creationId xmlns:p14="http://schemas.microsoft.com/office/powerpoint/2010/main" val="76688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EE6EF20-F0D4-E948-2C27-630843906F88}"/>
              </a:ext>
            </a:extLst>
          </p:cNvPr>
          <p:cNvSpPr/>
          <p:nvPr/>
        </p:nvSpPr>
        <p:spPr>
          <a:xfrm>
            <a:off x="1992693" y="109130"/>
            <a:ext cx="9661751" cy="584775"/>
          </a:xfrm>
          <a:prstGeom prst="rect">
            <a:avLst/>
          </a:prstGeom>
          <a:noFill/>
        </p:spPr>
        <p:txBody>
          <a:bodyPr wrap="square" lIns="121920" tIns="60960" rIns="121920" bIns="60960">
            <a:spAutoFit/>
          </a:bodyPr>
          <a:lstStyle/>
          <a:p>
            <a:pPr algn="ctr"/>
            <a:r>
              <a:rPr lang="en-US" sz="3000" b="1" dirty="0">
                <a:solidFill>
                  <a:srgbClr val="FF0000"/>
                </a:solidFill>
                <a:latin typeface="Times New Roman" panose="02020603050405020304" pitchFamily="18" charset="0"/>
                <a:cs typeface="Times New Roman" panose="02020603050405020304" pitchFamily="18" charset="0"/>
              </a:rPr>
              <a:t>BÀI 2: CÁC PHÉP TÍNH VỚI ĐA THỨC NHIỀU BIẾN</a:t>
            </a:r>
            <a:endParaRPr lang="en-US" sz="30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4" name="Rectangle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B833CF1-F535-0E20-2693-5A8AAF6071A3}"/>
              </a:ext>
            </a:extLst>
          </p:cNvPr>
          <p:cNvSpPr/>
          <p:nvPr/>
        </p:nvSpPr>
        <p:spPr>
          <a:xfrm>
            <a:off x="119424" y="780406"/>
            <a:ext cx="6843476" cy="580672"/>
          </a:xfrm>
          <a:prstGeom prst="rect">
            <a:avLst/>
          </a:prstGeom>
        </p:spPr>
        <p:txBody>
          <a:bodyPr wrap="none">
            <a:spAutoFit/>
          </a:bodyPr>
          <a:lstStyle/>
          <a:p>
            <a:pPr algn="just">
              <a:lnSpc>
                <a:spcPct val="115000"/>
              </a:lnSpc>
              <a:spcBef>
                <a:spcPts val="300"/>
              </a:spcBef>
              <a:spcAft>
                <a:spcPts val="300"/>
              </a:spcAft>
            </a:pPr>
            <a:r>
              <a:rPr lang="en-US" sz="3000" b="1">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IV. CHIA ĐA THỨC CHO ĐƠN THỨC.</a:t>
            </a:r>
            <a:endParaRPr lang="en-US" sz="3000"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119424" y="1286097"/>
            <a:ext cx="8188460" cy="623248"/>
          </a:xfrm>
          <a:prstGeom prst="rect">
            <a:avLst/>
          </a:prstGeom>
        </p:spPr>
        <p:txBody>
          <a:bodyPr wrap="none">
            <a:spAutoFit/>
          </a:bodyPr>
          <a:lstStyle/>
          <a:p>
            <a:pPr algn="just">
              <a:lnSpc>
                <a:spcPct val="115000"/>
              </a:lnSpc>
              <a:spcBef>
                <a:spcPts val="300"/>
              </a:spcBef>
              <a:spcAft>
                <a:spcPts val="300"/>
              </a:spcAft>
            </a:pPr>
            <a:r>
              <a:rPr lang="en-US" sz="30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 Phép chia hết một đơn thức cho một đơn thức.</a:t>
            </a:r>
            <a:endParaRPr lang="en-US" sz="3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164254" y="1791788"/>
            <a:ext cx="7954422" cy="623248"/>
          </a:xfrm>
          <a:prstGeom prst="rect">
            <a:avLst/>
          </a:prstGeom>
        </p:spPr>
        <p:txBody>
          <a:bodyPr wrap="none">
            <a:spAutoFit/>
          </a:bodyPr>
          <a:lstStyle/>
          <a:p>
            <a:pPr algn="just">
              <a:lnSpc>
                <a:spcPct val="115000"/>
              </a:lnSpc>
              <a:spcBef>
                <a:spcPts val="300"/>
              </a:spcBef>
              <a:spcAft>
                <a:spcPts val="300"/>
              </a:spcAft>
            </a:pPr>
            <a:r>
              <a:rPr lang="en-US" sz="30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2. Phép chia hết một đa thức cho một đơn thức.</a:t>
            </a:r>
            <a:endParaRPr lang="en-US" sz="3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1009401" y="3096469"/>
            <a:ext cx="3991409" cy="623248"/>
          </a:xfrm>
          <a:prstGeom prst="rect">
            <a:avLst/>
          </a:prstGeom>
        </p:spPr>
        <p:txBody>
          <a:bodyPr wrap="square">
            <a:spAutoFit/>
          </a:bodyPr>
          <a:lstStyle/>
          <a:p>
            <a:pPr algn="just">
              <a:lnSpc>
                <a:spcPct val="115000"/>
              </a:lnSpc>
              <a:spcBef>
                <a:spcPts val="300"/>
              </a:spcBef>
              <a:spcAft>
                <a:spcPts val="300"/>
              </a:spcAft>
            </a:pPr>
            <a:r>
              <a:rPr lang="en-US" sz="3000">
                <a:latin typeface="Times New Roman" panose="02020603050405020304" pitchFamily="18" charset="0"/>
                <a:ea typeface="Times New Roman" panose="02020603050405020304" pitchFamily="18" charset="0"/>
                <a:cs typeface="Times New Roman" panose="02020603050405020304" pitchFamily="18" charset="0"/>
              </a:rPr>
              <a:t>Tính tích (3xy)(x + y) </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Picture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E6571D0-50F8-B442-8504-E6117A8BFF95}"/>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382" r="20120" b="2"/>
          <a:stretch/>
        </p:blipFill>
        <p:spPr>
          <a:xfrm>
            <a:off x="8514779" y="1812736"/>
            <a:ext cx="3015960" cy="301596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10" name="Picture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47D1BD7-668E-B94C-DA2A-CF8093DE57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9585" y="1939037"/>
            <a:ext cx="2293272" cy="2293272"/>
          </a:xfrm>
          <a:prstGeom prst="rect">
            <a:avLst/>
          </a:prstGeom>
        </p:spPr>
      </p:pic>
      <p:sp>
        <p:nvSpPr>
          <p:cNvPr id="11" name="Cloud 10" descr="OPL20U25GSXzBJYl68kk8uQGfFKzs7yb1M4KJWUiLk6ZEvGF+qCIPSnY57AbBFCvTW$15.2023.9$9+K4lPs7H94VUqPe2XwIsfPRnrXQE//QTEXxb8/8N4CNc6FpgZahzpTjFhMzSA7T/nHJa11DE8Ng2TP3iAmRczFlmslSuUNOgUeb6yRvs0="/>
          <p:cNvSpPr/>
          <p:nvPr/>
        </p:nvSpPr>
        <p:spPr>
          <a:xfrm>
            <a:off x="1771000" y="3898932"/>
            <a:ext cx="8085221" cy="1823187"/>
          </a:xfrm>
          <a:prstGeom prst="cloud">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Times New Roman" panose="02020603050405020304" pitchFamily="18" charset="0"/>
                <a:cs typeface="Times New Roman" panose="02020603050405020304" pitchFamily="18" charset="0"/>
              </a:rPr>
              <a:t>Đa thức nhiều biến A chia hết cho đơn thức B (B ≠0) khi nào?</a:t>
            </a:r>
          </a:p>
        </p:txBody>
      </p:sp>
      <p:sp>
        <p:nvSpPr>
          <p:cNvPr id="12" name="文本框 1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D4E581D-1198-DC61-AC64-4E9582D2DDC4}"/>
              </a:ext>
            </a:extLst>
          </p:cNvPr>
          <p:cNvSpPr txBox="1"/>
          <p:nvPr/>
        </p:nvSpPr>
        <p:spPr>
          <a:xfrm>
            <a:off x="1054231" y="2415036"/>
            <a:ext cx="2193229" cy="553998"/>
          </a:xfrm>
          <a:prstGeom prst="rect">
            <a:avLst/>
          </a:prstGeom>
          <a:noFill/>
          <a:effectLst/>
        </p:spPr>
        <p:txBody>
          <a:bodyPr wrap="none" rtlCol="0">
            <a:spAutoFit/>
          </a:bodyPr>
          <a:lstStyle/>
          <a:p>
            <a:r>
              <a:rPr lang="en-US" altLang="zh-CN" sz="3000" b="1" dirty="0" err="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Hoạt</a:t>
            </a:r>
            <a:r>
              <a:rPr lang="en-US" altLang="zh-CN"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3000" b="1" err="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động</a:t>
            </a:r>
            <a:r>
              <a:rPr lang="en-US" altLang="zh-CN" sz="3000" b="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7</a:t>
            </a:r>
            <a:endParaRPr lang="zh-CN" altLang="en-US"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13" name="Picture 1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0619607-C1A3-5CF0-219E-C3D09DA929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017" y="2263785"/>
            <a:ext cx="840384" cy="840384"/>
          </a:xfrm>
          <a:prstGeom prst="rect">
            <a:avLst/>
          </a:prstGeom>
        </p:spPr>
      </p:pic>
    </p:spTree>
    <p:extLst>
      <p:ext uri="{BB962C8B-B14F-4D97-AF65-F5344CB8AC3E}">
        <p14:creationId xmlns:p14="http://schemas.microsoft.com/office/powerpoint/2010/main" val="20986728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E208DDE-5F53-487A-916C-A3AE276FA6AD}"/>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349" r="20345" b="-4"/>
          <a:stretch/>
        </p:blipFill>
        <p:spPr>
          <a:xfrm>
            <a:off x="1153627" y="2784661"/>
            <a:ext cx="2733847" cy="3103563"/>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5A14FCB-5569-4268-AF8B-502D9EF6E73E}"/>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7382" r="20120" b="2"/>
          <a:stretch/>
        </p:blipFill>
        <p:spPr>
          <a:xfrm>
            <a:off x="3458134" y="1905002"/>
            <a:ext cx="4102365" cy="4102365"/>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EA75D7F-8BEB-403A-A7C2-DC62D23C83A4}"/>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36012" r="14448" b="2"/>
          <a:stretch/>
        </p:blipFill>
        <p:spPr>
          <a:xfrm>
            <a:off x="7560499" y="2451691"/>
            <a:ext cx="3273940" cy="3730712"/>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7" name="Picture 1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88659" y="2042477"/>
            <a:ext cx="3103563" cy="3103563"/>
          </a:xfrm>
          <a:prstGeom prst="rect">
            <a:avLst/>
          </a:prstGeom>
        </p:spPr>
      </p:pic>
      <p:pic>
        <p:nvPicPr>
          <p:cNvPr id="13" name="Picture 1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53B174F-EE32-44C0-AEBD-2414C6D6BB2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819"/>
          <a:stretch/>
        </p:blipFill>
        <p:spPr>
          <a:xfrm>
            <a:off x="7467601" y="2641977"/>
            <a:ext cx="3103563" cy="3103563"/>
          </a:xfrm>
          <a:prstGeom prst="rect">
            <a:avLst/>
          </a:prstGeom>
        </p:spPr>
      </p:pic>
      <p:pic>
        <p:nvPicPr>
          <p:cNvPr id="15" name="Picture 1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5F0387D-CEB3-4D01-B097-E93181CF9E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22893" y="2743201"/>
            <a:ext cx="2082307" cy="2082307"/>
          </a:xfrm>
          <a:prstGeom prst="rect">
            <a:avLst/>
          </a:prstGeom>
        </p:spPr>
      </p:pic>
      <p:sp>
        <p:nvSpPr>
          <p:cNvPr id="12" name="Freeform: Shape 1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393A647-F1D0-4A88-8DF7-6E5578A89569}"/>
              </a:ext>
            </a:extLst>
          </p:cNvPr>
          <p:cNvSpPr/>
          <p:nvPr/>
        </p:nvSpPr>
        <p:spPr>
          <a:xfrm rot="5400000">
            <a:off x="-187908" y="184860"/>
            <a:ext cx="3103563" cy="2733845"/>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endParaRPr lang="en-US">
              <a:solidFill>
                <a:prstClr val="white"/>
              </a:solidFill>
              <a:latin typeface="Calibri"/>
            </a:endParaRPr>
          </a:p>
        </p:txBody>
      </p:sp>
      <p:pic>
        <p:nvPicPr>
          <p:cNvPr id="4" name="Picture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B3C0A70-E41F-49EF-8AFE-0ADD98F3B81C}"/>
              </a:ext>
            </a:extLst>
          </p:cNvPr>
          <p:cNvPicPr>
            <a:picLocks noChangeAspect="1"/>
          </p:cNvPicPr>
          <p:nvPr/>
        </p:nvPicPr>
        <p:blipFill>
          <a:blip r:embed="rId12"/>
          <a:stretch>
            <a:fillRect/>
          </a:stretch>
        </p:blipFill>
        <p:spPr>
          <a:xfrm rot="18669872">
            <a:off x="-398089" y="752123"/>
            <a:ext cx="2733847" cy="693963"/>
          </a:xfrm>
          <a:prstGeom prst="rect">
            <a:avLst/>
          </a:prstGeom>
        </p:spPr>
      </p:pic>
      <p:pic>
        <p:nvPicPr>
          <p:cNvPr id="6" name="Pictur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51E4DC2-0B49-4FB2-B8C1-231C030CAE4B}"/>
              </a:ext>
            </a:extLst>
          </p:cNvPr>
          <p:cNvPicPr>
            <a:picLocks noChangeAspect="1"/>
          </p:cNvPicPr>
          <p:nvPr/>
        </p:nvPicPr>
        <p:blipFill>
          <a:blip r:embed="rId13"/>
          <a:stretch>
            <a:fillRect/>
          </a:stretch>
        </p:blipFill>
        <p:spPr>
          <a:xfrm>
            <a:off x="1779151" y="835303"/>
            <a:ext cx="2700763" cy="1847248"/>
          </a:xfrm>
          <a:prstGeom prst="rect">
            <a:avLst/>
          </a:prstGeom>
        </p:spPr>
      </p:pic>
      <p:pic>
        <p:nvPicPr>
          <p:cNvPr id="7" name="Picture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5CBC910-51FE-44A7-A09E-097F9F57527C}"/>
              </a:ext>
            </a:extLst>
          </p:cNvPr>
          <p:cNvPicPr>
            <a:picLocks noChangeAspect="1"/>
          </p:cNvPicPr>
          <p:nvPr/>
        </p:nvPicPr>
        <p:blipFill>
          <a:blip r:embed="rId14"/>
          <a:stretch>
            <a:fillRect/>
          </a:stretch>
        </p:blipFill>
        <p:spPr>
          <a:xfrm>
            <a:off x="5154631" y="81140"/>
            <a:ext cx="2700763" cy="1847248"/>
          </a:xfrm>
          <a:prstGeom prst="rect">
            <a:avLst/>
          </a:prstGeom>
        </p:spPr>
      </p:pic>
      <p:pic>
        <p:nvPicPr>
          <p:cNvPr id="9" name="Picture 8">
            <a:extLst>
              <a:ext uri="{FF2B5EF4-FFF2-40B4-BE49-F238E27FC236}">
                <a16:creationId xmlns:a16="http://schemas.microsoft.com/office/drawing/2014/main" id="{CB4DEC2C-107C-4E99-A056-D6622B336243}"/>
              </a:ext>
            </a:extLst>
          </p:cNvPr>
          <p:cNvPicPr>
            <a:picLocks noChangeAspect="1"/>
          </p:cNvPicPr>
          <p:nvPr/>
        </p:nvPicPr>
        <p:blipFill>
          <a:blip r:embed="rId15"/>
          <a:stretch>
            <a:fillRect/>
          </a:stretch>
        </p:blipFill>
        <p:spPr>
          <a:xfrm>
            <a:off x="8382001" y="509300"/>
            <a:ext cx="2901948" cy="1847248"/>
          </a:xfrm>
          <a:prstGeom prst="rect">
            <a:avLst/>
          </a:prstGeom>
        </p:spPr>
      </p:pic>
    </p:spTree>
    <p:extLst>
      <p:ext uri="{BB962C8B-B14F-4D97-AF65-F5344CB8AC3E}">
        <p14:creationId xmlns:p14="http://schemas.microsoft.com/office/powerpoint/2010/main" val="3357490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1457773" y="729540"/>
            <a:ext cx="9034966" cy="623248"/>
          </a:xfrm>
          <a:prstGeom prst="rect">
            <a:avLst/>
          </a:prstGeom>
        </p:spPr>
        <p:txBody>
          <a:bodyPr wrap="square">
            <a:spAutoFit/>
          </a:bodyPr>
          <a:lstStyle/>
          <a:p>
            <a:pPr algn="just">
              <a:lnSpc>
                <a:spcPct val="115000"/>
              </a:lnSpc>
              <a:spcBef>
                <a:spcPts val="300"/>
              </a:spcBef>
              <a:spcAft>
                <a:spcPts val="300"/>
              </a:spcAft>
            </a:pPr>
            <a:r>
              <a:rPr lang="en-US" sz="3000">
                <a:latin typeface="Times New Roman" panose="02020603050405020304" pitchFamily="18" charset="0"/>
                <a:ea typeface="Times New Roman" panose="02020603050405020304" pitchFamily="18" charset="0"/>
                <a:cs typeface="Times New Roman" panose="02020603050405020304" pitchFamily="18" charset="0"/>
              </a:rPr>
              <a:t>(3xy)(x + y) = (3xy) . x + (3xy) . y = 3x</a:t>
            </a:r>
            <a:r>
              <a:rPr lang="en-US" sz="3000"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3000">
                <a:latin typeface="Times New Roman" panose="02020603050405020304" pitchFamily="18" charset="0"/>
                <a:ea typeface="Times New Roman" panose="02020603050405020304" pitchFamily="18" charset="0"/>
                <a:cs typeface="Times New Roman" panose="02020603050405020304" pitchFamily="18" charset="0"/>
              </a:rPr>
              <a:t>y + 3xy</a:t>
            </a:r>
            <a:r>
              <a:rPr lang="en-US" sz="3000"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3000">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933564" y="3671564"/>
            <a:ext cx="10083385" cy="1154162"/>
          </a:xfrm>
          <a:prstGeom prst="rect">
            <a:avLst/>
          </a:prstGeom>
        </p:spPr>
        <p:txBody>
          <a:bodyPr wrap="square">
            <a:spAutoFit/>
          </a:bodyPr>
          <a:lstStyle/>
          <a:p>
            <a:pPr algn="just">
              <a:lnSpc>
                <a:spcPct val="115000"/>
              </a:lnSpc>
              <a:spcBef>
                <a:spcPts val="300"/>
              </a:spcBef>
              <a:spcAft>
                <a:spcPts val="300"/>
              </a:spcAft>
            </a:pPr>
            <a:r>
              <a:rPr lang="en-US" sz="30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Nhận xét:</a:t>
            </a:r>
            <a:r>
              <a:rPr lang="en-US" sz="3000" b="1">
                <a:latin typeface="Times New Roman" panose="02020603050405020304" pitchFamily="18" charset="0"/>
                <a:ea typeface="Times New Roman" panose="02020603050405020304" pitchFamily="18" charset="0"/>
                <a:cs typeface="Times New Roman" panose="02020603050405020304" pitchFamily="18" charset="0"/>
              </a:rPr>
              <a:t> </a:t>
            </a:r>
            <a:r>
              <a:rPr lang="en-US" sz="3000">
                <a:latin typeface="Times New Roman" panose="02020603050405020304" pitchFamily="18" charset="0"/>
                <a:ea typeface="Times New Roman" panose="02020603050405020304" pitchFamily="18" charset="0"/>
                <a:cs typeface="Times New Roman" panose="02020603050405020304" pitchFamily="18" charset="0"/>
              </a:rPr>
              <a:t>Đa thức A chia hết cho đơn thúc B (B ≠ 0) khi mỗi đơn thức của A chia hết cho B. </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2502615" y="5045913"/>
            <a:ext cx="9034966" cy="1685077"/>
          </a:xfrm>
          <a:prstGeom prst="rect">
            <a:avLst/>
          </a:prstGeom>
          <a:solidFill>
            <a:srgbClr val="FFFF00"/>
          </a:solidFill>
          <a:ln>
            <a:solidFill>
              <a:srgbClr val="FF0000"/>
            </a:solidFill>
          </a:ln>
        </p:spPr>
        <p:txBody>
          <a:bodyPr wrap="square">
            <a:spAutoFit/>
          </a:bodyPr>
          <a:lstStyle/>
          <a:p>
            <a:pPr algn="just">
              <a:lnSpc>
                <a:spcPct val="115000"/>
              </a:lnSpc>
              <a:spcBef>
                <a:spcPts val="300"/>
              </a:spcBef>
              <a:spcAft>
                <a:spcPts val="300"/>
              </a:spcAft>
            </a:pPr>
            <a:r>
              <a:rPr lang="en-US" sz="30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Quy tắc: </a:t>
            </a:r>
            <a:r>
              <a:rPr lang="en-US" sz="3000">
                <a:latin typeface="Times New Roman" panose="02020603050405020304" pitchFamily="18" charset="0"/>
                <a:ea typeface="Times New Roman" panose="02020603050405020304" pitchFamily="18" charset="0"/>
                <a:cs typeface="Times New Roman" panose="02020603050405020304" pitchFamily="18" charset="0"/>
              </a:rPr>
              <a:t>Muốn chia đa thức A cho đơn thúc B (trong trường hợp A chia hết cho B) ta chia mỗi đơn thức của A cho B rồi cộng các kết quả với nhau. </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文本框 1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D4E581D-1198-DC61-AC64-4E9582D2DDC4}"/>
              </a:ext>
            </a:extLst>
          </p:cNvPr>
          <p:cNvSpPr txBox="1"/>
          <p:nvPr/>
        </p:nvSpPr>
        <p:spPr>
          <a:xfrm>
            <a:off x="933564" y="168125"/>
            <a:ext cx="2193229" cy="553998"/>
          </a:xfrm>
          <a:prstGeom prst="rect">
            <a:avLst/>
          </a:prstGeom>
          <a:noFill/>
          <a:effectLst/>
        </p:spPr>
        <p:txBody>
          <a:bodyPr wrap="none" rtlCol="0">
            <a:spAutoFit/>
          </a:bodyPr>
          <a:lstStyle/>
          <a:p>
            <a:r>
              <a:rPr lang="en-US" altLang="zh-CN" sz="3000" b="1" dirty="0" err="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Hoạt</a:t>
            </a:r>
            <a:r>
              <a:rPr lang="en-US" altLang="zh-CN"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3000" b="1" err="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động</a:t>
            </a:r>
            <a:r>
              <a:rPr lang="en-US" altLang="zh-CN" sz="3000" b="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7</a:t>
            </a:r>
            <a:endParaRPr lang="zh-CN" altLang="en-US"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Picture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0619607-C1A3-5CF0-219E-C3D09DA929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80" y="0"/>
            <a:ext cx="840384" cy="840384"/>
          </a:xfrm>
          <a:prstGeom prst="rect">
            <a:avLst/>
          </a:prstGeom>
        </p:spPr>
      </p:pic>
      <p:sp>
        <p:nvSpPr>
          <p:cNvPr id="2" name="Cloud 1" descr="OPL20U25GSXzBJYl68kk8uQGfFKzs7yb1M4KJWUiLk6ZEvGF+qCIPSnY57AbBFCvTW$15.2023.9$9+K4lPs7H94VUqPe2XwIsfPRnrXQE//QTEXxb8/8N4CNc6FpgZahzpTjFhMzSA7T/nHJa11DE8Ng2TP3iAmRczFlmslSuUNOgUeb6yRvs0="/>
          <p:cNvSpPr/>
          <p:nvPr/>
        </p:nvSpPr>
        <p:spPr>
          <a:xfrm>
            <a:off x="2226844" y="1078574"/>
            <a:ext cx="8470185" cy="2579025"/>
          </a:xfrm>
          <a:prstGeom prst="cloud">
            <a:avLst/>
          </a:prstGeom>
          <a:noFill/>
          <a:ln cmpd="thickThin">
            <a:solidFill>
              <a:srgbClr val="002060"/>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3305436" y="1627799"/>
            <a:ext cx="6877781" cy="515590"/>
          </a:xfrm>
          <a:prstGeom prst="rect">
            <a:avLst/>
          </a:prstGeom>
        </p:spPr>
        <p:txBody>
          <a:bodyPr wrap="square">
            <a:spAutoFit/>
          </a:bodyPr>
          <a:lstStyle/>
          <a:p>
            <a:pPr algn="just">
              <a:lnSpc>
                <a:spcPct val="115000"/>
              </a:lnSpc>
              <a:spcBef>
                <a:spcPts val="300"/>
              </a:spcBef>
              <a:spcAft>
                <a:spcPts val="300"/>
              </a:spcAft>
            </a:pPr>
            <a:r>
              <a:rPr lang="en-US" sz="2600" i="1">
                <a:latin typeface="Times New Roman" panose="02020603050405020304" pitchFamily="18" charset="0"/>
                <a:ea typeface="Times New Roman" panose="02020603050405020304" pitchFamily="18" charset="0"/>
                <a:cs typeface="Times New Roman" panose="02020603050405020304" pitchFamily="18" charset="0"/>
              </a:rPr>
              <a:t>Ta có (3xy)(x+y) = (3xy)x + (3xy)y = 3x</a:t>
            </a:r>
            <a:r>
              <a:rPr lang="en-US" sz="2600" i="1"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600" i="1">
                <a:latin typeface="Times New Roman" panose="02020603050405020304" pitchFamily="18" charset="0"/>
                <a:ea typeface="Times New Roman" panose="02020603050405020304" pitchFamily="18" charset="0"/>
                <a:cs typeface="Times New Roman" panose="02020603050405020304" pitchFamily="18" charset="0"/>
              </a:rPr>
              <a:t>y + 3xy</a:t>
            </a:r>
            <a:r>
              <a:rPr lang="en-US" sz="2600" i="1"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600" i="1">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i="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2874358" y="2143389"/>
            <a:ext cx="7739935" cy="1012585"/>
          </a:xfrm>
          <a:prstGeom prst="rect">
            <a:avLst/>
          </a:prstGeom>
        </p:spPr>
        <p:txBody>
          <a:bodyPr wrap="square">
            <a:spAutoFit/>
          </a:bodyPr>
          <a:lstStyle/>
          <a:p>
            <a:pPr algn="just">
              <a:lnSpc>
                <a:spcPct val="115000"/>
              </a:lnSpc>
              <a:spcBef>
                <a:spcPts val="300"/>
              </a:spcBef>
              <a:spcAft>
                <a:spcPts val="300"/>
              </a:spcAft>
            </a:pPr>
            <a:r>
              <a:rPr lang="en-US" sz="2600" i="1">
                <a:latin typeface="Times New Roman" panose="02020603050405020304" pitchFamily="18" charset="0"/>
                <a:ea typeface="Times New Roman" panose="02020603050405020304" pitchFamily="18" charset="0"/>
                <a:cs typeface="Times New Roman" panose="02020603050405020304" pitchFamily="18" charset="0"/>
              </a:rPr>
              <a:t>Ta nói đa thức 3x</a:t>
            </a:r>
            <a:r>
              <a:rPr lang="en-US" sz="2600" i="1"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600" i="1">
                <a:latin typeface="Times New Roman" panose="02020603050405020304" pitchFamily="18" charset="0"/>
                <a:ea typeface="Times New Roman" panose="02020603050405020304" pitchFamily="18" charset="0"/>
                <a:cs typeface="Times New Roman" panose="02020603050405020304" pitchFamily="18" charset="0"/>
              </a:rPr>
              <a:t>y + 3xy</a:t>
            </a:r>
            <a:r>
              <a:rPr lang="en-US" sz="2600" i="1" baseline="30000">
                <a:latin typeface="Times New Roman" panose="02020603050405020304" pitchFamily="18" charset="0"/>
                <a:ea typeface="Times New Roman" panose="02020603050405020304" pitchFamily="18" charset="0"/>
                <a:cs typeface="Times New Roman" panose="02020603050405020304" pitchFamily="18" charset="0"/>
              </a:rPr>
              <a:t>2 </a:t>
            </a:r>
            <a:r>
              <a:rPr lang="en-US" sz="2600" i="1">
                <a:latin typeface="Times New Roman" panose="02020603050405020304" pitchFamily="18" charset="0"/>
                <a:ea typeface="Times New Roman" panose="02020603050405020304" pitchFamily="18" charset="0"/>
                <a:cs typeface="Times New Roman" panose="02020603050405020304" pitchFamily="18" charset="0"/>
              </a:rPr>
              <a:t>chia hết cho đơn thức 3xy và (3x</a:t>
            </a:r>
            <a:r>
              <a:rPr lang="en-US" sz="2600" i="1"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600" i="1">
                <a:latin typeface="Times New Roman" panose="02020603050405020304" pitchFamily="18" charset="0"/>
                <a:ea typeface="Times New Roman" panose="02020603050405020304" pitchFamily="18" charset="0"/>
                <a:cs typeface="Times New Roman" panose="02020603050405020304" pitchFamily="18" charset="0"/>
              </a:rPr>
              <a:t>y + 3xy</a:t>
            </a:r>
            <a:r>
              <a:rPr lang="en-US" sz="2600" i="1"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600" i="1">
                <a:latin typeface="Times New Roman" panose="02020603050405020304" pitchFamily="18" charset="0"/>
                <a:ea typeface="Times New Roman" panose="02020603050405020304" pitchFamily="18" charset="0"/>
                <a:cs typeface="Times New Roman" panose="02020603050405020304" pitchFamily="18" charset="0"/>
              </a:rPr>
              <a:t>):(3xy) = x + y</a:t>
            </a:r>
            <a:endParaRPr lang="en-US" sz="2600" i="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5" descr="OPL20U25GSXzBJYl68kk8uQGfFKzs7yb1M4KJWUiLk6ZEvGF+qCIPSnY57AbBFCvTW$15.2023.9$9+K4lPs7H94VUqPe2XwIsfPRnrXQE//QTEXxb8/8N4CNc6FpgZahzpTjFhMzSA7T/nHJa11DE8Ng2TP3iAmRczFlmslSuUNOgUeb6yRvs0="/>
          <p:cNvPicPr>
            <a:picLocks noChangeAspect="1"/>
          </p:cNvPicPr>
          <p:nvPr/>
        </p:nvPicPr>
        <p:blipFill>
          <a:blip r:embed="rId3"/>
          <a:stretch>
            <a:fillRect/>
          </a:stretch>
        </p:blipFill>
        <p:spPr>
          <a:xfrm>
            <a:off x="585209" y="1467114"/>
            <a:ext cx="1362075" cy="1352550"/>
          </a:xfrm>
          <a:prstGeom prst="rect">
            <a:avLst/>
          </a:prstGeom>
        </p:spPr>
      </p:pic>
    </p:spTree>
    <p:extLst>
      <p:ext uri="{BB962C8B-B14F-4D97-AF65-F5344CB8AC3E}">
        <p14:creationId xmlns:p14="http://schemas.microsoft.com/office/powerpoint/2010/main" val="113912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par>
                                <p:cTn id="29" presetID="16" presetClass="entr" presetSubtype="21"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animBg="1"/>
      <p:bldP spid="7" grpId="0"/>
      <p:bldP spid="2" grpId="0" animBg="1"/>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303880" y="80464"/>
            <a:ext cx="1116949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20000"/>
              </a:lnSpc>
              <a:spcBef>
                <a:spcPct val="0"/>
              </a:spcBef>
              <a:spcAft>
                <a:spcPct val="0"/>
              </a:spcAft>
            </a:pPr>
            <a:r>
              <a:rPr lang="fr-FR" altLang="en-US" sz="3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Ví dụ 9: </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Tìm thương trong phép chia đa thức 15x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20x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cho đơn thức 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endParaRPr lang="en-US" altLang="en-US" sz="3000" u="sng" dirty="0">
              <a:solidFill>
                <a:srgbClr val="FF0000"/>
              </a:solidFill>
              <a:latin typeface="Times New Roman" panose="02020603050405020304" pitchFamily="18" charset="0"/>
              <a:cs typeface="Times New Roman" panose="02020603050405020304" pitchFamily="18" charset="0"/>
            </a:endParaRPr>
          </a:p>
        </p:txBody>
      </p:sp>
      <p:sp>
        <p:nvSpPr>
          <p:cNvPr id="7" name="Rectangle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4110335" y="1196110"/>
            <a:ext cx="149079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fr-FR" altLang="en-US" sz="3000" b="1" u="sng"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Giải:</a:t>
            </a:r>
            <a:endParaRPr lang="en-US" altLang="en-US" sz="3000" u="sng" dirty="0">
              <a:solidFill>
                <a:srgbClr val="00B0F0"/>
              </a:solidFill>
              <a:latin typeface="Times New Roman" panose="02020603050405020304" pitchFamily="18" charset="0"/>
              <a:cs typeface="Times New Roman" panose="02020603050405020304" pitchFamily="18" charset="0"/>
            </a:endParaRPr>
          </a:p>
        </p:txBody>
      </p:sp>
      <p:sp>
        <p:nvSpPr>
          <p:cNvPr id="8" name="Rectangle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132903" y="1834586"/>
            <a:ext cx="77525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20000"/>
              </a:lnSpc>
              <a:spcBef>
                <a:spcPct val="0"/>
              </a:spcBef>
              <a:spcAft>
                <a:spcPct val="0"/>
              </a:spcAft>
            </a:pP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Ta có  (15x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20x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u="sng" baseline="30000" dirty="0">
              <a:solidFill>
                <a:srgbClr val="FF0000"/>
              </a:solidFill>
              <a:latin typeface="Times New Roman" panose="02020603050405020304" pitchFamily="18" charset="0"/>
              <a:cs typeface="Times New Roman" panose="02020603050405020304" pitchFamily="18" charset="0"/>
            </a:endParaRPr>
          </a:p>
        </p:txBody>
      </p:sp>
      <p:sp>
        <p:nvSpPr>
          <p:cNvPr id="9" name="Rectangle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977493" y="2399970"/>
            <a:ext cx="96294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20000"/>
              </a:lnSpc>
              <a:spcBef>
                <a:spcPct val="0"/>
              </a:spcBef>
              <a:spcAft>
                <a:spcPct val="0"/>
              </a:spcAft>
            </a:pP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(15x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(20x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u="sng" baseline="30000" dirty="0">
              <a:solidFill>
                <a:srgbClr val="FF0000"/>
              </a:solidFill>
              <a:latin typeface="Times New Roman" panose="02020603050405020304" pitchFamily="18" charset="0"/>
              <a:cs typeface="Times New Roman" panose="02020603050405020304" pitchFamily="18" charset="0"/>
            </a:endParaRPr>
          </a:p>
        </p:txBody>
      </p:sp>
      <p:sp>
        <p:nvSpPr>
          <p:cNvPr id="10" name="Rectangle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1073185" y="2865754"/>
            <a:ext cx="33489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20000"/>
              </a:lnSpc>
              <a:spcBef>
                <a:spcPct val="0"/>
              </a:spcBef>
              <a:spcAft>
                <a:spcPct val="0"/>
              </a:spcAft>
            </a:pP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3x – 4y + 5x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u="sng" baseline="30000" dirty="0">
              <a:solidFill>
                <a:srgbClr val="FF0000"/>
              </a:solidFill>
              <a:latin typeface="Times New Roman" panose="02020603050405020304" pitchFamily="18" charset="0"/>
              <a:cs typeface="Times New Roman" panose="02020603050405020304" pitchFamily="18" charset="0"/>
            </a:endParaRPr>
          </a:p>
        </p:txBody>
      </p:sp>
      <p:sp>
        <p:nvSpPr>
          <p:cNvPr id="11" name="Rectangle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116184" y="3431138"/>
            <a:ext cx="1135206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20000"/>
              </a:lnSpc>
              <a:spcBef>
                <a:spcPct val="0"/>
              </a:spcBef>
              <a:spcAft>
                <a:spcPct val="0"/>
              </a:spcAft>
            </a:pP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Vậy thương trong phép chia đa thức 15x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20x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cho đơn thức 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là </a:t>
            </a:r>
            <a:r>
              <a:rPr lang="fr-FR" altLang="en-US" sz="3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3x – 4y + 5x</a:t>
            </a:r>
            <a:r>
              <a:rPr lang="fr-FR" altLang="en-US" sz="300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u="sng" baseline="30000" dirty="0">
              <a:solidFill>
                <a:srgbClr val="FF0000"/>
              </a:solidFill>
              <a:latin typeface="Times New Roman" panose="02020603050405020304" pitchFamily="18" charset="0"/>
              <a:cs typeface="Times New Roman" panose="02020603050405020304" pitchFamily="18" charset="0"/>
            </a:endParaRPr>
          </a:p>
        </p:txBody>
      </p:sp>
      <p:pic>
        <p:nvPicPr>
          <p:cNvPr id="2" name="Picture 1" descr="OPL20U25GSXzBJYl68kk8uQGfFKzs7yb1M4KJWUiLk6ZEvGF+qCIPSnY57AbBFCvTW$15.2023.9$9+K4lPs7H94VUqPe2XwIsfPRnrXQE//QTEXxb8/8N4CNc6FpgZahzpTjFhMzSA7T/nHJa11DE8Ng2TP3iAmRczFlmslSuUNOgUeb6yRvs0="/>
          <p:cNvPicPr>
            <a:picLocks noChangeAspect="1"/>
          </p:cNvPicPr>
          <p:nvPr/>
        </p:nvPicPr>
        <p:blipFill>
          <a:blip r:embed="rId2"/>
          <a:stretch>
            <a:fillRect/>
          </a:stretch>
        </p:blipFill>
        <p:spPr>
          <a:xfrm>
            <a:off x="10545937" y="4760794"/>
            <a:ext cx="1646063" cy="2097206"/>
          </a:xfrm>
          <a:prstGeom prst="rect">
            <a:avLst/>
          </a:prstGeom>
        </p:spPr>
      </p:pic>
    </p:spTree>
    <p:extLst>
      <p:ext uri="{BB962C8B-B14F-4D97-AF65-F5344CB8AC3E}">
        <p14:creationId xmlns:p14="http://schemas.microsoft.com/office/powerpoint/2010/main" val="5871564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5518289" y="2125154"/>
            <a:ext cx="149079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fr-FR" altLang="en-US" sz="3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endParaRPr lang="en-US" altLang="en-US" sz="3000" u="sng" dirty="0">
              <a:solidFill>
                <a:srgbClr val="FF0000"/>
              </a:solidFill>
              <a:latin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917771" y="2765058"/>
            <a:ext cx="77525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20000"/>
              </a:lnSpc>
              <a:spcBef>
                <a:spcPct val="0"/>
              </a:spcBef>
              <a:spcAft>
                <a:spcPct val="0"/>
              </a:spcAft>
            </a:pP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Ta có  (12x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6x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+ 21x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(3x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u="sng" baseline="30000" dirty="0">
              <a:solidFill>
                <a:srgbClr val="FF0000"/>
              </a:solidFill>
              <a:latin typeface="Times New Roman" panose="02020603050405020304" pitchFamily="18" charset="0"/>
              <a:cs typeface="Times New Roman" panose="02020603050405020304" pitchFamily="18" charset="0"/>
            </a:endParaRPr>
          </a:p>
        </p:txBody>
      </p:sp>
      <p:sp>
        <p:nvSpPr>
          <p:cNvPr id="7" name="Rectangle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1629715" y="3525159"/>
            <a:ext cx="96294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20000"/>
              </a:lnSpc>
              <a:spcBef>
                <a:spcPct val="0"/>
              </a:spcBef>
              <a:spcAft>
                <a:spcPct val="0"/>
              </a:spcAft>
            </a:pP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(12x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(3x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(6x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(3x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(21x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(3x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u="sng" baseline="30000" dirty="0">
              <a:solidFill>
                <a:srgbClr val="FF0000"/>
              </a:solidFill>
              <a:latin typeface="Times New Roman" panose="02020603050405020304" pitchFamily="18" charset="0"/>
              <a:cs typeface="Times New Roman" panose="02020603050405020304" pitchFamily="18" charset="0"/>
            </a:endParaRPr>
          </a:p>
        </p:txBody>
      </p:sp>
      <p:sp>
        <p:nvSpPr>
          <p:cNvPr id="8" name="Rectangle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1629715" y="4309043"/>
            <a:ext cx="33489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20000"/>
              </a:lnSpc>
              <a:spcBef>
                <a:spcPct val="0"/>
              </a:spcBef>
              <a:spcAft>
                <a:spcPct val="0"/>
              </a:spcAft>
            </a:pPr>
            <a:r>
              <a:rPr lang="fr-FR" altLang="en-US" sz="3000">
                <a:latin typeface="Times New Roman" panose="02020603050405020304" pitchFamily="18" charset="0"/>
                <a:ea typeface="Times New Roman" panose="02020603050405020304" pitchFamily="18" charset="0"/>
                <a:cs typeface="Times New Roman" panose="02020603050405020304" pitchFamily="18" charset="0"/>
              </a:rPr>
              <a:t>= 4 – 2x + 7y </a:t>
            </a:r>
            <a:endParaRPr lang="en-US" altLang="en-US" sz="3000" u="sng" baseline="30000" dirty="0">
              <a:solidFill>
                <a:srgbClr val="FF0000"/>
              </a:solidFill>
              <a:latin typeface="Times New Roman" panose="02020603050405020304" pitchFamily="18" charset="0"/>
              <a:cs typeface="Times New Roman" panose="02020603050405020304" pitchFamily="18" charset="0"/>
            </a:endParaRPr>
          </a:p>
        </p:txBody>
      </p:sp>
      <p:grpSp>
        <p:nvGrpSpPr>
          <p:cNvPr id="9" name="Group 8" descr="OPL20U25GSXzBJYl68kk8uQGfFKzs7yb1M4KJWUiLk6ZEvGF+qCIPSnY57AbBFCvTW$15.2023.9$9+K4lPs7H94VUqPe2XwIsfPRnrXQE//QTEXxb8/8N4CNc6FpgZahzpTjFhMzSA7T/nHJa11DE8Ng2TP3iAmRczFlmslSuUNOgUeb6yRvs0="/>
          <p:cNvGrpSpPr/>
          <p:nvPr/>
        </p:nvGrpSpPr>
        <p:grpSpPr>
          <a:xfrm>
            <a:off x="-2" y="-58091"/>
            <a:ext cx="12192001" cy="2097339"/>
            <a:chOff x="745191" y="3928780"/>
            <a:chExt cx="6480530" cy="2097339"/>
          </a:xfrm>
        </p:grpSpPr>
        <p:sp>
          <p:nvSpPr>
            <p:cNvPr id="10" name="Rectangle: Rounded Corners 39">
              <a:extLst>
                <a:ext uri="{FF2B5EF4-FFF2-40B4-BE49-F238E27FC236}">
                  <a16:creationId xmlns:a16="http://schemas.microsoft.com/office/drawing/2014/main" id="{4C06D90A-8A50-4795-8A75-6E34B81540D6}"/>
                </a:ext>
              </a:extLst>
            </p:cNvPr>
            <p:cNvSpPr/>
            <p:nvPr/>
          </p:nvSpPr>
          <p:spPr>
            <a:xfrm>
              <a:off x="1014929" y="4194985"/>
              <a:ext cx="6210792" cy="1831134"/>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a:solidFill>
                    <a:schemeClr val="tx1"/>
                  </a:solidFill>
                  <a:latin typeface="Times New Roman" panose="02020603050405020304" pitchFamily="18" charset="0"/>
                  <a:cs typeface="Times New Roman" panose="02020603050405020304" pitchFamily="18" charset="0"/>
                </a:rPr>
                <a:t>        </a:t>
              </a:r>
            </a:p>
            <a:p>
              <a:r>
                <a:rPr lang="en-US" sz="3000" b="1">
                  <a:solidFill>
                    <a:schemeClr val="tx1"/>
                  </a:solidFill>
                  <a:latin typeface="Times New Roman" panose="02020603050405020304" pitchFamily="18" charset="0"/>
                  <a:cs typeface="Times New Roman" panose="02020603050405020304" pitchFamily="18" charset="0"/>
                </a:rPr>
                <a:t>	</a:t>
              </a:r>
            </a:p>
          </p:txBody>
        </p:sp>
        <p:pic>
          <p:nvPicPr>
            <p:cNvPr id="11" name="Picture 10">
              <a:extLst>
                <a:ext uri="{FF2B5EF4-FFF2-40B4-BE49-F238E27FC236}">
                  <a16:creationId xmlns:a16="http://schemas.microsoft.com/office/drawing/2014/main" id="{8E5555AE-46B0-4F97-B3D2-5F622E956895}"/>
                </a:ext>
              </a:extLst>
            </p:cNvPr>
            <p:cNvPicPr>
              <a:picLocks noChangeAspect="1"/>
            </p:cNvPicPr>
            <p:nvPr/>
          </p:nvPicPr>
          <p:blipFill>
            <a:blip r:embed="rId2"/>
            <a:stretch>
              <a:fillRect/>
            </a:stretch>
          </p:blipFill>
          <p:spPr>
            <a:xfrm>
              <a:off x="745191" y="3928780"/>
              <a:ext cx="1313562" cy="1812463"/>
            </a:xfrm>
            <a:prstGeom prst="rect">
              <a:avLst/>
            </a:prstGeom>
          </p:spPr>
        </p:pic>
        <p:sp>
          <p:nvSpPr>
            <p:cNvPr id="12" name="Oval 11">
              <a:extLst>
                <a:ext uri="{FF2B5EF4-FFF2-40B4-BE49-F238E27FC236}">
                  <a16:creationId xmlns:a16="http://schemas.microsoft.com/office/drawing/2014/main" id="{1471EBF3-AB76-49EB-9A4F-46DD1DBA0A5F}"/>
                </a:ext>
              </a:extLst>
            </p:cNvPr>
            <p:cNvSpPr/>
            <p:nvPr/>
          </p:nvSpPr>
          <p:spPr>
            <a:xfrm>
              <a:off x="1378418" y="4619994"/>
              <a:ext cx="609600" cy="1001861"/>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7</a:t>
              </a:r>
            </a:p>
          </p:txBody>
        </p:sp>
        <p:sp>
          <p:nvSpPr>
            <p:cNvPr id="13" name="Rectangle 12">
              <a:extLst>
                <a:ext uri="{FF2B5EF4-FFF2-40B4-BE49-F238E27FC236}">
                  <a16:creationId xmlns:a16="http://schemas.microsoft.com/office/drawing/2014/main" id="{ED29ABDF-5795-22A1-2940-2BFE51D5D7C7}"/>
                </a:ext>
              </a:extLst>
            </p:cNvPr>
            <p:cNvSpPr>
              <a:spLocks noChangeArrowheads="1"/>
            </p:cNvSpPr>
            <p:nvPr/>
          </p:nvSpPr>
          <p:spPr bwMode="auto">
            <a:xfrm>
              <a:off x="2122887" y="4490931"/>
              <a:ext cx="510283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Tìm thương trong phép chia đa thức </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12x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6x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+ 21x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 </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cho đơn thức 3x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u="sng" baseline="30000" dirty="0">
                <a:solidFill>
                  <a:srgbClr val="FF0000"/>
                </a:solidFill>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dirty="0">
                <a:solidFill>
                  <a:prstClr val="black"/>
                </a:solidFill>
                <a:latin typeface="Times New Roman" panose="02020603050405020304" pitchFamily="18" charset="0"/>
                <a:cs typeface="Times New Roman" panose="02020603050405020304" pitchFamily="18" charset="0"/>
              </a:endParaRPr>
            </a:p>
          </p:txBody>
        </p:sp>
      </p:grpSp>
      <p:pic>
        <p:nvPicPr>
          <p:cNvPr id="2" name="Picture 1" descr="OPL20U25GSXzBJYl68kk8uQGfFKzs7yb1M4KJWUiLk6ZEvGF+qCIPSnY57AbBFCvTW$15.2023.9$9+K4lPs7H94VUqPe2XwIsfPRnrXQE//QTEXxb8/8N4CNc6FpgZahzpTjFhMzSA7T/nHJa11DE8Ng2TP3iAmRczFlmslSuUNOgUeb6yRvs0="/>
          <p:cNvPicPr>
            <a:picLocks noChangeAspect="1"/>
          </p:cNvPicPr>
          <p:nvPr/>
        </p:nvPicPr>
        <p:blipFill>
          <a:blip r:embed="rId3"/>
          <a:stretch>
            <a:fillRect/>
          </a:stretch>
        </p:blipFill>
        <p:spPr>
          <a:xfrm>
            <a:off x="10545937" y="4760794"/>
            <a:ext cx="1646063" cy="2097206"/>
          </a:xfrm>
          <a:prstGeom prst="rect">
            <a:avLst/>
          </a:prstGeom>
        </p:spPr>
      </p:pic>
    </p:spTree>
    <p:extLst>
      <p:ext uri="{BB962C8B-B14F-4D97-AF65-F5344CB8AC3E}">
        <p14:creationId xmlns:p14="http://schemas.microsoft.com/office/powerpoint/2010/main" val="34033082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968828" y="1328057"/>
            <a:ext cx="4332515" cy="413294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293382" y="2013284"/>
            <a:ext cx="4126436" cy="1015663"/>
          </a:xfrm>
          <a:prstGeom prst="rect">
            <a:avLst/>
          </a:prstGeom>
          <a:noFill/>
        </p:spPr>
        <p:txBody>
          <a:bodyPr wrap="square">
            <a:spAutoFit/>
          </a:bodyPr>
          <a:lstStyle/>
          <a:p>
            <a:r>
              <a:rPr lang="en-US" sz="6000" b="1" dirty="0" err="1">
                <a:solidFill>
                  <a:srgbClr val="FF0000"/>
                </a:solidFill>
                <a:latin typeface="Times New Roman" panose="02020603050405020304" pitchFamily="18" charset="0"/>
                <a:ea typeface="Calibri" panose="020F0502020204030204" pitchFamily="34" charset="0"/>
              </a:rPr>
              <a:t>Luyện</a:t>
            </a:r>
            <a:r>
              <a:rPr lang="en-US" sz="6000" b="1" dirty="0">
                <a:solidFill>
                  <a:srgbClr val="FF0000"/>
                </a:solidFill>
                <a:latin typeface="Times New Roman" panose="02020603050405020304" pitchFamily="18" charset="0"/>
                <a:ea typeface="Calibri" panose="020F0502020204030204" pitchFamily="34" charset="0"/>
              </a:rPr>
              <a:t> </a:t>
            </a:r>
            <a:r>
              <a:rPr lang="en-US" sz="6000" b="1" dirty="0" err="1">
                <a:solidFill>
                  <a:srgbClr val="FF0000"/>
                </a:solidFill>
                <a:latin typeface="Times New Roman" panose="02020603050405020304" pitchFamily="18" charset="0"/>
                <a:ea typeface="Calibri" panose="020F0502020204030204" pitchFamily="34" charset="0"/>
              </a:rPr>
              <a:t>tập</a:t>
            </a:r>
            <a:endParaRPr lang="en-US" sz="6000" dirty="0">
              <a:solidFill>
                <a:prstClr val="black"/>
              </a:solidFill>
            </a:endParaRPr>
          </a:p>
        </p:txBody>
      </p:sp>
      <p:pic>
        <p:nvPicPr>
          <p:cNvPr id="4" name="Hình ảnh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5070DB6-3AAA-4E44-BD69-D8EC9843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3059724"/>
            <a:ext cx="6350000" cy="3810000"/>
          </a:xfrm>
          <a:prstGeom prst="rect">
            <a:avLst/>
          </a:prstGeom>
        </p:spPr>
      </p:pic>
    </p:spTree>
    <p:extLst>
      <p:ext uri="{BB962C8B-B14F-4D97-AF65-F5344CB8AC3E}">
        <p14:creationId xmlns:p14="http://schemas.microsoft.com/office/powerpoint/2010/main" val="3750272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218834" y="240661"/>
            <a:ext cx="7328598"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20000"/>
              </a:lnSpc>
              <a:spcBef>
                <a:spcPct val="0"/>
              </a:spcBef>
              <a:spcAft>
                <a:spcPct val="0"/>
              </a:spcAft>
            </a:pPr>
            <a:r>
              <a:rPr lang="en-US" sz="3200" b="1">
                <a:solidFill>
                  <a:srgbClr val="0000CC"/>
                </a:solidFill>
                <a:latin typeface="Times New Roman" panose="02020603050405020304" pitchFamily="18" charset="0"/>
                <a:ea typeface="Times New Roman" panose="02020603050405020304" pitchFamily="18" charset="0"/>
              </a:rPr>
              <a:t>Bài 3 SGK/16: </a:t>
            </a:r>
            <a:r>
              <a:rPr lang="fr-FR" altLang="en-US" sz="3200">
                <a:latin typeface="Times New Roman" panose="02020603050405020304" pitchFamily="18" charset="0"/>
                <a:ea typeface="Times New Roman" panose="02020603050405020304" pitchFamily="18" charset="0"/>
                <a:cs typeface="Times New Roman" panose="02020603050405020304" pitchFamily="18" charset="0"/>
              </a:rPr>
              <a:t>Rút gọn biểu thức:</a:t>
            </a:r>
            <a:endParaRPr lang="en-US" altLang="en-US" sz="3200" u="sng" baseline="30000" dirty="0">
              <a:solidFill>
                <a:srgbClr val="FF0000"/>
              </a:solidFill>
              <a:latin typeface="Times New Roman" panose="02020603050405020304" pitchFamily="18" charset="0"/>
              <a:cs typeface="Times New Roman" panose="02020603050405020304" pitchFamily="18" charset="0"/>
            </a:endParaRPr>
          </a:p>
        </p:txBody>
      </p:sp>
      <p:graphicFrame>
        <p:nvGraphicFramePr>
          <p:cNvPr id="9" name="Object 8"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934297541"/>
              </p:ext>
            </p:extLst>
          </p:nvPr>
        </p:nvGraphicFramePr>
        <p:xfrm>
          <a:off x="471488" y="976313"/>
          <a:ext cx="4097337" cy="757237"/>
        </p:xfrm>
        <a:graphic>
          <a:graphicData uri="http://schemas.openxmlformats.org/presentationml/2006/ole">
            <mc:AlternateContent xmlns:mc="http://schemas.openxmlformats.org/markup-compatibility/2006">
              <mc:Choice xmlns:v="urn:schemas-microsoft-com:vml" Requires="v">
                <p:oleObj name="Equation" r:id="rId2" imgW="1498320" imgH="279360" progId="Equation.DSMT4">
                  <p:embed/>
                </p:oleObj>
              </mc:Choice>
              <mc:Fallback>
                <p:oleObj name="Equation" r:id="rId2" imgW="1498320" imgH="279360" progId="Equation.DSMT4">
                  <p:embed/>
                  <p:pic>
                    <p:nvPicPr>
                      <p:cNvPr id="0" name="Object 11"/>
                      <p:cNvPicPr>
                        <a:picLocks noChangeAspect="1" noChangeArrowheads="1"/>
                      </p:cNvPicPr>
                      <p:nvPr/>
                    </p:nvPicPr>
                    <p:blipFill>
                      <a:blip r:embed="rId3"/>
                      <a:srcRect/>
                      <a:stretch>
                        <a:fillRect/>
                      </a:stretch>
                    </p:blipFill>
                    <p:spPr bwMode="auto">
                      <a:xfrm>
                        <a:off x="471488" y="976313"/>
                        <a:ext cx="4097337" cy="757237"/>
                      </a:xfrm>
                      <a:prstGeom prst="rect">
                        <a:avLst/>
                      </a:prstGeom>
                      <a:noFill/>
                    </p:spPr>
                  </p:pic>
                </p:oleObj>
              </mc:Fallback>
            </mc:AlternateContent>
          </a:graphicData>
        </a:graphic>
      </p:graphicFrame>
      <p:graphicFrame>
        <p:nvGraphicFramePr>
          <p:cNvPr id="12" name="Object 11"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228285543"/>
              </p:ext>
            </p:extLst>
          </p:nvPr>
        </p:nvGraphicFramePr>
        <p:xfrm>
          <a:off x="450850" y="3784600"/>
          <a:ext cx="4097338" cy="757238"/>
        </p:xfrm>
        <a:graphic>
          <a:graphicData uri="http://schemas.openxmlformats.org/presentationml/2006/ole">
            <mc:AlternateContent xmlns:mc="http://schemas.openxmlformats.org/markup-compatibility/2006">
              <mc:Choice xmlns:v="urn:schemas-microsoft-com:vml" Requires="v">
                <p:oleObj name="Equation" r:id="rId4" imgW="1498320" imgH="279360" progId="Equation.DSMT4">
                  <p:embed/>
                </p:oleObj>
              </mc:Choice>
              <mc:Fallback>
                <p:oleObj name="Equation" r:id="rId4" imgW="1498320" imgH="279360" progId="Equation.DSMT4">
                  <p:embed/>
                  <p:pic>
                    <p:nvPicPr>
                      <p:cNvPr id="0" name="Object 8"/>
                      <p:cNvPicPr>
                        <a:picLocks noChangeAspect="1" noChangeArrowheads="1"/>
                      </p:cNvPicPr>
                      <p:nvPr/>
                    </p:nvPicPr>
                    <p:blipFill>
                      <a:blip r:embed="rId5"/>
                      <a:srcRect/>
                      <a:stretch>
                        <a:fillRect/>
                      </a:stretch>
                    </p:blipFill>
                    <p:spPr bwMode="auto">
                      <a:xfrm>
                        <a:off x="450850" y="3784600"/>
                        <a:ext cx="4097338" cy="757238"/>
                      </a:xfrm>
                      <a:prstGeom prst="rect">
                        <a:avLst/>
                      </a:prstGeom>
                      <a:noFill/>
                    </p:spPr>
                  </p:pic>
                </p:oleObj>
              </mc:Fallback>
            </mc:AlternateContent>
          </a:graphicData>
        </a:graphic>
      </p:graphicFrame>
      <p:graphicFrame>
        <p:nvGraphicFramePr>
          <p:cNvPr id="15" name="Object 14"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436848509"/>
              </p:ext>
            </p:extLst>
          </p:nvPr>
        </p:nvGraphicFramePr>
        <p:xfrm>
          <a:off x="452438" y="2665413"/>
          <a:ext cx="5473700" cy="1174750"/>
        </p:xfrm>
        <a:graphic>
          <a:graphicData uri="http://schemas.openxmlformats.org/presentationml/2006/ole">
            <mc:AlternateContent xmlns:mc="http://schemas.openxmlformats.org/markup-compatibility/2006">
              <mc:Choice xmlns:v="urn:schemas-microsoft-com:vml" Requires="v">
                <p:oleObj name="Equation" r:id="rId6" imgW="1993680" imgH="431640" progId="Equation.DSMT4">
                  <p:embed/>
                </p:oleObj>
              </mc:Choice>
              <mc:Fallback>
                <p:oleObj name="Equation" r:id="rId6" imgW="1993680" imgH="431640" progId="Equation.DSMT4">
                  <p:embed/>
                  <p:pic>
                    <p:nvPicPr>
                      <p:cNvPr id="0" name="Object 5"/>
                      <p:cNvPicPr>
                        <a:picLocks noChangeAspect="1" noChangeArrowheads="1"/>
                      </p:cNvPicPr>
                      <p:nvPr/>
                    </p:nvPicPr>
                    <p:blipFill>
                      <a:blip r:embed="rId7"/>
                      <a:srcRect/>
                      <a:stretch>
                        <a:fillRect/>
                      </a:stretch>
                    </p:blipFill>
                    <p:spPr bwMode="auto">
                      <a:xfrm>
                        <a:off x="452438" y="2665413"/>
                        <a:ext cx="5473700" cy="1174750"/>
                      </a:xfrm>
                      <a:prstGeom prst="rect">
                        <a:avLst/>
                      </a:prstGeom>
                      <a:noFill/>
                    </p:spPr>
                  </p:pic>
                </p:oleObj>
              </mc:Fallback>
            </mc:AlternateContent>
          </a:graphicData>
        </a:graphic>
      </p:graphicFrame>
      <p:graphicFrame>
        <p:nvGraphicFramePr>
          <p:cNvPr id="18" name="Object 17"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579076237"/>
              </p:ext>
            </p:extLst>
          </p:nvPr>
        </p:nvGraphicFramePr>
        <p:xfrm>
          <a:off x="469900" y="1849438"/>
          <a:ext cx="6502400" cy="757237"/>
        </p:xfrm>
        <a:graphic>
          <a:graphicData uri="http://schemas.openxmlformats.org/presentationml/2006/ole">
            <mc:AlternateContent xmlns:mc="http://schemas.openxmlformats.org/markup-compatibility/2006">
              <mc:Choice xmlns:v="urn:schemas-microsoft-com:vml" Requires="v">
                <p:oleObj name="Equation" r:id="rId8" imgW="2374560" imgH="279360" progId="Equation.DSMT4">
                  <p:embed/>
                </p:oleObj>
              </mc:Choice>
              <mc:Fallback>
                <p:oleObj name="Equation" r:id="rId8" imgW="2374560" imgH="279360" progId="Equation.DSMT4">
                  <p:embed/>
                  <p:pic>
                    <p:nvPicPr>
                      <p:cNvPr id="0" name="Object 2"/>
                      <p:cNvPicPr>
                        <a:picLocks noChangeAspect="1" noChangeArrowheads="1"/>
                      </p:cNvPicPr>
                      <p:nvPr/>
                    </p:nvPicPr>
                    <p:blipFill>
                      <a:blip r:embed="rId9"/>
                      <a:srcRect/>
                      <a:stretch>
                        <a:fillRect/>
                      </a:stretch>
                    </p:blipFill>
                    <p:spPr bwMode="auto">
                      <a:xfrm>
                        <a:off x="469900" y="1849438"/>
                        <a:ext cx="6502400" cy="757237"/>
                      </a:xfrm>
                      <a:prstGeom prst="rect">
                        <a:avLst/>
                      </a:prstGeom>
                      <a:noFill/>
                    </p:spPr>
                  </p:pic>
                </p:oleObj>
              </mc:Fallback>
            </mc:AlternateContent>
          </a:graphicData>
        </a:graphic>
      </p:graphicFrame>
      <p:sp>
        <p:nvSpPr>
          <p:cNvPr id="21" name="Rectangle 13" descr="OPL20U25GSXzBJYl68kk8uQGfFKzs7yb1M4KJWUiLk6ZEvGF+qCIPSnY57AbBFCvTW$15.2023.9$9+K4lPs7H94VUqPe2XwIsfPRnrXQE//QTEXxb8/8N4CNc6FpgZahzpTjFhMzSA7T/nHJa11DE8Ng2TP3iAmRczFlmslSuUNOgUeb6yRvs0="/>
          <p:cNvSpPr>
            <a:spLocks noChangeArrowheads="1"/>
          </p:cNvSpPr>
          <p:nvPr/>
        </p:nvSpPr>
        <p:spPr bwMode="auto">
          <a:xfrm>
            <a:off x="0" y="733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4" descr="OPL20U25GSXzBJYl68kk8uQGfFKzs7yb1M4KJWUiLk6ZEvGF+qCIPSnY57AbBFCvTW$15.2023.9$9+K4lPs7H94VUqPe2XwIsfPRnrXQE//QTEXxb8/8N4CNc6FpgZahzpTjFhMzSA7T/nHJa11DE8Ng2TP3iAmRczFlmslSuUNOgUeb6yRvs0="/>
          <p:cNvSpPr>
            <a:spLocks noChangeArrowheads="1"/>
          </p:cNvSpPr>
          <p:nvPr/>
        </p:nvSpPr>
        <p:spPr bwMode="auto">
          <a:xfrm>
            <a:off x="0" y="962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19" descr="OPL20U25GSXzBJYl68kk8uQGfFKzs7yb1M4KJWUiLk6ZEvGF+qCIPSnY57AbBFCvTW$15.2023.9$9+K4lPs7H94VUqPe2XwIsfPRnrXQE//QTEXxb8/8N4CNc6FpgZahzpTjFhMzSA7T/nHJa11DE8Ng2TP3iAmRczFlmslSuUNOgUeb6yRvs0="/>
          <p:cNvSpPr>
            <a:spLocks noChangeArrowheads="1"/>
          </p:cNvSpPr>
          <p:nvPr/>
        </p:nvSpPr>
        <p:spPr bwMode="auto">
          <a:xfrm>
            <a:off x="0" y="2352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descr="OPL20U25GSXzBJYl68kk8uQGfFKzs7yb1M4KJWUiLk6ZEvGF+qCIPSnY57AbBFCvTW$15.2023.9$9+K4lPs7H94VUqPe2XwIsfPRnrXQE//QTEXxb8/8N4CNc6FpgZahzpTjFhMzSA7T/nHJa11DE8Ng2TP3iAmRczFlmslSuUNOgUeb6yRvs0="/>
          <p:cNvSpPr>
            <a:spLocks noChangeArrowheads="1"/>
          </p:cNvSpPr>
          <p:nvPr/>
        </p:nvSpPr>
        <p:spPr bwMode="auto">
          <a:xfrm>
            <a:off x="0" y="2552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22" descr="OPL20U25GSXzBJYl68kk8uQGfFKzs7yb1M4KJWUiLk6ZEvGF+qCIPSnY57AbBFCvTW$15.2023.9$9+K4lPs7H94VUqPe2XwIsfPRnrXQE//QTEXxb8/8N4CNc6FpgZahzpTjFhMzSA7T/nHJa11DE8Ng2TP3iAmRczFlmslSuUNOgUeb6yRvs0="/>
          <p:cNvSpPr>
            <a:spLocks noChangeArrowheads="1"/>
          </p:cNvSpPr>
          <p:nvPr/>
        </p:nvSpPr>
        <p:spPr bwMode="auto">
          <a:xfrm>
            <a:off x="0" y="3028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p:cNvPicPr>
            <a:picLocks noChangeAspect="1"/>
          </p:cNvPicPr>
          <p:nvPr/>
        </p:nvPicPr>
        <p:blipFill>
          <a:blip r:embed="rId10"/>
          <a:stretch>
            <a:fillRect/>
          </a:stretch>
        </p:blipFill>
        <p:spPr>
          <a:xfrm>
            <a:off x="10544978" y="4760794"/>
            <a:ext cx="1646063" cy="2097206"/>
          </a:xfrm>
          <a:prstGeom prst="rect">
            <a:avLst/>
          </a:prstGeom>
        </p:spPr>
      </p:pic>
    </p:spTree>
    <p:extLst>
      <p:ext uri="{BB962C8B-B14F-4D97-AF65-F5344CB8AC3E}">
        <p14:creationId xmlns:p14="http://schemas.microsoft.com/office/powerpoint/2010/main" val="4195909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283781" y="151451"/>
            <a:ext cx="594857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20000"/>
              </a:lnSpc>
              <a:spcBef>
                <a:spcPct val="0"/>
              </a:spcBef>
              <a:spcAft>
                <a:spcPct val="0"/>
              </a:spcAft>
            </a:pPr>
            <a:r>
              <a:rPr lang="en-US" sz="3000" b="1">
                <a:solidFill>
                  <a:srgbClr val="0000CC"/>
                </a:solidFill>
                <a:latin typeface="Times New Roman" panose="02020603050405020304" pitchFamily="18" charset="0"/>
                <a:ea typeface="Times New Roman" panose="02020603050405020304" pitchFamily="18" charset="0"/>
              </a:rPr>
              <a:t>Bài 3 SGK/16: </a:t>
            </a:r>
            <a:r>
              <a:rPr lang="fr-FR" altLang="en-US" sz="3000">
                <a:latin typeface="Times New Roman" panose="02020603050405020304" pitchFamily="18" charset="0"/>
                <a:ea typeface="Times New Roman" panose="02020603050405020304" pitchFamily="18" charset="0"/>
                <a:cs typeface="Times New Roman" panose="02020603050405020304" pitchFamily="18" charset="0"/>
              </a:rPr>
              <a:t>Rút gọn biểu thức:</a:t>
            </a:r>
            <a:endParaRPr lang="en-US" altLang="en-US" sz="3000" u="sng" baseline="30000" dirty="0">
              <a:solidFill>
                <a:srgbClr val="FF0000"/>
              </a:solidFill>
              <a:latin typeface="Times New Roman" panose="02020603050405020304" pitchFamily="18" charset="0"/>
              <a:cs typeface="Times New Roman" panose="02020603050405020304" pitchFamily="18" charset="0"/>
            </a:endParaRPr>
          </a:p>
        </p:txBody>
      </p:sp>
      <p:graphicFrame>
        <p:nvGraphicFramePr>
          <p:cNvPr id="10" name="Object 9"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050986049"/>
              </p:ext>
            </p:extLst>
          </p:nvPr>
        </p:nvGraphicFramePr>
        <p:xfrm>
          <a:off x="4684613" y="812141"/>
          <a:ext cx="5637297" cy="603996"/>
        </p:xfrm>
        <a:graphic>
          <a:graphicData uri="http://schemas.openxmlformats.org/presentationml/2006/ole">
            <mc:AlternateContent xmlns:mc="http://schemas.openxmlformats.org/markup-compatibility/2006">
              <mc:Choice xmlns:v="urn:schemas-microsoft-com:vml" Requires="v">
                <p:oleObj name="Equation" r:id="rId2" imgW="2133600" imgH="228600" progId="Equation.DSMT4">
                  <p:embed/>
                </p:oleObj>
              </mc:Choice>
              <mc:Fallback>
                <p:oleObj name="Equation" r:id="rId2" imgW="2133600" imgH="228600" progId="Equation.DSMT4">
                  <p:embed/>
                  <p:pic>
                    <p:nvPicPr>
                      <p:cNvPr id="1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613" y="812141"/>
                        <a:ext cx="5637297" cy="603996"/>
                      </a:xfrm>
                      <a:prstGeom prst="rect">
                        <a:avLst/>
                      </a:prstGeom>
                      <a:noFill/>
                    </p:spPr>
                  </p:pic>
                </p:oleObj>
              </mc:Fallback>
            </mc:AlternateContent>
          </a:graphicData>
        </a:graphic>
      </p:graphicFrame>
      <p:graphicFrame>
        <p:nvGraphicFramePr>
          <p:cNvPr id="11" name="Object 10"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860350366"/>
              </p:ext>
            </p:extLst>
          </p:nvPr>
        </p:nvGraphicFramePr>
        <p:xfrm>
          <a:off x="4684613" y="1469111"/>
          <a:ext cx="1635822" cy="603996"/>
        </p:xfrm>
        <a:graphic>
          <a:graphicData uri="http://schemas.openxmlformats.org/presentationml/2006/ole">
            <mc:AlternateContent xmlns:mc="http://schemas.openxmlformats.org/markup-compatibility/2006">
              <mc:Choice xmlns:v="urn:schemas-microsoft-com:vml" Requires="v">
                <p:oleObj name="Equation" r:id="rId4" imgW="622080" imgH="228600" progId="Equation.DSMT4">
                  <p:embed/>
                </p:oleObj>
              </mc:Choice>
              <mc:Fallback>
                <p:oleObj name="Equation" r:id="rId4" imgW="622080" imgH="228600" progId="Equation.DSMT4">
                  <p:embed/>
                  <p:pic>
                    <p:nvPicPr>
                      <p:cNvPr id="11" name="Object 10"/>
                      <p:cNvPicPr>
                        <a:picLocks noChangeAspect="1" noChangeArrowheads="1"/>
                      </p:cNvPicPr>
                      <p:nvPr/>
                    </p:nvPicPr>
                    <p:blipFill>
                      <a:blip r:embed="rId5"/>
                      <a:srcRect/>
                      <a:stretch>
                        <a:fillRect/>
                      </a:stretch>
                    </p:blipFill>
                    <p:spPr bwMode="auto">
                      <a:xfrm>
                        <a:off x="4684613" y="1469111"/>
                        <a:ext cx="1635822" cy="603996"/>
                      </a:xfrm>
                      <a:prstGeom prst="rect">
                        <a:avLst/>
                      </a:prstGeom>
                      <a:noFill/>
                    </p:spPr>
                  </p:pic>
                </p:oleObj>
              </mc:Fallback>
            </mc:AlternateContent>
          </a:graphicData>
        </a:graphic>
      </p:graphicFrame>
      <p:graphicFrame>
        <p:nvGraphicFramePr>
          <p:cNvPr id="13" name="Object 12"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383489159"/>
              </p:ext>
            </p:extLst>
          </p:nvPr>
        </p:nvGraphicFramePr>
        <p:xfrm>
          <a:off x="4549776" y="4636396"/>
          <a:ext cx="5662463" cy="603996"/>
        </p:xfrm>
        <a:graphic>
          <a:graphicData uri="http://schemas.openxmlformats.org/presentationml/2006/ole">
            <mc:AlternateContent xmlns:mc="http://schemas.openxmlformats.org/markup-compatibility/2006">
              <mc:Choice xmlns:v="urn:schemas-microsoft-com:vml" Requires="v">
                <p:oleObj name="Equation" r:id="rId6" imgW="2146300" imgH="228600" progId="Equation.DSMT4">
                  <p:embed/>
                </p:oleObj>
              </mc:Choice>
              <mc:Fallback>
                <p:oleObj name="Equation" r:id="rId6" imgW="2146300" imgH="228600" progId="Equation.DSMT4">
                  <p:embed/>
                  <p:pic>
                    <p:nvPicPr>
                      <p:cNvPr id="13"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9776" y="4636396"/>
                        <a:ext cx="5662463" cy="603996"/>
                      </a:xfrm>
                      <a:prstGeom prst="rect">
                        <a:avLst/>
                      </a:prstGeom>
                      <a:noFill/>
                    </p:spPr>
                  </p:pic>
                </p:oleObj>
              </mc:Fallback>
            </mc:AlternateContent>
          </a:graphicData>
        </a:graphic>
      </p:graphicFrame>
      <p:graphicFrame>
        <p:nvGraphicFramePr>
          <p:cNvPr id="14" name="Object 13"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872907486"/>
              </p:ext>
            </p:extLst>
          </p:nvPr>
        </p:nvGraphicFramePr>
        <p:xfrm>
          <a:off x="4567237" y="5394935"/>
          <a:ext cx="1635822" cy="603996"/>
        </p:xfrm>
        <a:graphic>
          <a:graphicData uri="http://schemas.openxmlformats.org/presentationml/2006/ole">
            <mc:AlternateContent xmlns:mc="http://schemas.openxmlformats.org/markup-compatibility/2006">
              <mc:Choice xmlns:v="urn:schemas-microsoft-com:vml" Requires="v">
                <p:oleObj name="Equation" r:id="rId8" imgW="622080" imgH="228600" progId="Equation.DSMT4">
                  <p:embed/>
                </p:oleObj>
              </mc:Choice>
              <mc:Fallback>
                <p:oleObj name="Equation" r:id="rId8" imgW="622080" imgH="228600" progId="Equation.DSMT4">
                  <p:embed/>
                  <p:pic>
                    <p:nvPicPr>
                      <p:cNvPr id="14" name="Object 13"/>
                      <p:cNvPicPr>
                        <a:picLocks noChangeAspect="1" noChangeArrowheads="1"/>
                      </p:cNvPicPr>
                      <p:nvPr/>
                    </p:nvPicPr>
                    <p:blipFill>
                      <a:blip r:embed="rId9"/>
                      <a:srcRect/>
                      <a:stretch>
                        <a:fillRect/>
                      </a:stretch>
                    </p:blipFill>
                    <p:spPr bwMode="auto">
                      <a:xfrm>
                        <a:off x="4567237" y="5394935"/>
                        <a:ext cx="1635822" cy="603996"/>
                      </a:xfrm>
                      <a:prstGeom prst="rect">
                        <a:avLst/>
                      </a:prstGeom>
                      <a:noFill/>
                    </p:spPr>
                  </p:pic>
                </p:oleObj>
              </mc:Fallback>
            </mc:AlternateContent>
          </a:graphicData>
        </a:graphic>
      </p:graphicFrame>
      <p:graphicFrame>
        <p:nvGraphicFramePr>
          <p:cNvPr id="16" name="Object 15"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010977354"/>
              </p:ext>
            </p:extLst>
          </p:nvPr>
        </p:nvGraphicFramePr>
        <p:xfrm>
          <a:off x="5854865" y="3374458"/>
          <a:ext cx="5662465" cy="528496"/>
        </p:xfrm>
        <a:graphic>
          <a:graphicData uri="http://schemas.openxmlformats.org/presentationml/2006/ole">
            <mc:AlternateContent xmlns:mc="http://schemas.openxmlformats.org/markup-compatibility/2006">
              <mc:Choice xmlns:v="urn:schemas-microsoft-com:vml" Requires="v">
                <p:oleObj name="Equation" r:id="rId10" imgW="2145960" imgH="203040" progId="Equation.DSMT4">
                  <p:embed/>
                </p:oleObj>
              </mc:Choice>
              <mc:Fallback>
                <p:oleObj name="Equation" r:id="rId10" imgW="2145960" imgH="203040" progId="Equation.DSMT4">
                  <p:embed/>
                  <p:pic>
                    <p:nvPicPr>
                      <p:cNvPr id="16" name="Object 15"/>
                      <p:cNvPicPr>
                        <a:picLocks noChangeAspect="1" noChangeArrowheads="1"/>
                      </p:cNvPicPr>
                      <p:nvPr/>
                    </p:nvPicPr>
                    <p:blipFill>
                      <a:blip r:embed="rId11"/>
                      <a:srcRect/>
                      <a:stretch>
                        <a:fillRect/>
                      </a:stretch>
                    </p:blipFill>
                    <p:spPr bwMode="auto">
                      <a:xfrm>
                        <a:off x="5854865" y="3374458"/>
                        <a:ext cx="5662465" cy="528496"/>
                      </a:xfrm>
                      <a:prstGeom prst="rect">
                        <a:avLst/>
                      </a:prstGeom>
                      <a:noFill/>
                    </p:spPr>
                  </p:pic>
                </p:oleObj>
              </mc:Fallback>
            </mc:AlternateContent>
          </a:graphicData>
        </a:graphic>
      </p:graphicFrame>
      <p:graphicFrame>
        <p:nvGraphicFramePr>
          <p:cNvPr id="17" name="Object 16"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366120714"/>
              </p:ext>
            </p:extLst>
          </p:nvPr>
        </p:nvGraphicFramePr>
        <p:xfrm>
          <a:off x="5926138" y="4011843"/>
          <a:ext cx="1786824" cy="528497"/>
        </p:xfrm>
        <a:graphic>
          <a:graphicData uri="http://schemas.openxmlformats.org/presentationml/2006/ole">
            <mc:AlternateContent xmlns:mc="http://schemas.openxmlformats.org/markup-compatibility/2006">
              <mc:Choice xmlns:v="urn:schemas-microsoft-com:vml" Requires="v">
                <p:oleObj name="Equation" r:id="rId12" imgW="672840" imgH="203040" progId="Equation.DSMT4">
                  <p:embed/>
                </p:oleObj>
              </mc:Choice>
              <mc:Fallback>
                <p:oleObj name="Equation" r:id="rId12" imgW="672840" imgH="203040" progId="Equation.DSMT4">
                  <p:embed/>
                  <p:pic>
                    <p:nvPicPr>
                      <p:cNvPr id="17" name="Object 16"/>
                      <p:cNvPicPr>
                        <a:picLocks noChangeAspect="1" noChangeArrowheads="1"/>
                      </p:cNvPicPr>
                      <p:nvPr/>
                    </p:nvPicPr>
                    <p:blipFill>
                      <a:blip r:embed="rId13"/>
                      <a:srcRect/>
                      <a:stretch>
                        <a:fillRect/>
                      </a:stretch>
                    </p:blipFill>
                    <p:spPr bwMode="auto">
                      <a:xfrm>
                        <a:off x="5926138" y="4011843"/>
                        <a:ext cx="1786824" cy="528497"/>
                      </a:xfrm>
                      <a:prstGeom prst="rect">
                        <a:avLst/>
                      </a:prstGeom>
                      <a:noFill/>
                    </p:spPr>
                  </p:pic>
                </p:oleObj>
              </mc:Fallback>
            </mc:AlternateContent>
          </a:graphicData>
        </a:graphic>
      </p:graphicFrame>
      <p:graphicFrame>
        <p:nvGraphicFramePr>
          <p:cNvPr id="19" name="Object 18"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237954746"/>
              </p:ext>
            </p:extLst>
          </p:nvPr>
        </p:nvGraphicFramePr>
        <p:xfrm>
          <a:off x="6554703" y="2148632"/>
          <a:ext cx="4403725" cy="604837"/>
        </p:xfrm>
        <a:graphic>
          <a:graphicData uri="http://schemas.openxmlformats.org/presentationml/2006/ole">
            <mc:AlternateContent xmlns:mc="http://schemas.openxmlformats.org/markup-compatibility/2006">
              <mc:Choice xmlns:v="urn:schemas-microsoft-com:vml" Requires="v">
                <p:oleObj name="Equation" r:id="rId14" imgW="1866600" imgH="228600" progId="Equation.DSMT4">
                  <p:embed/>
                </p:oleObj>
              </mc:Choice>
              <mc:Fallback>
                <p:oleObj name="Equation" r:id="rId14" imgW="1866600" imgH="228600" progId="Equation.DSMT4">
                  <p:embed/>
                  <p:pic>
                    <p:nvPicPr>
                      <p:cNvPr id="19" name="Object 18"/>
                      <p:cNvPicPr>
                        <a:picLocks noChangeAspect="1" noChangeArrowheads="1"/>
                      </p:cNvPicPr>
                      <p:nvPr/>
                    </p:nvPicPr>
                    <p:blipFill>
                      <a:blip r:embed="rId15"/>
                      <a:srcRect/>
                      <a:stretch>
                        <a:fillRect/>
                      </a:stretch>
                    </p:blipFill>
                    <p:spPr bwMode="auto">
                      <a:xfrm>
                        <a:off x="6554703" y="2148632"/>
                        <a:ext cx="4403725" cy="604837"/>
                      </a:xfrm>
                      <a:prstGeom prst="rect">
                        <a:avLst/>
                      </a:prstGeom>
                      <a:noFill/>
                    </p:spPr>
                  </p:pic>
                </p:oleObj>
              </mc:Fallback>
            </mc:AlternateContent>
          </a:graphicData>
        </a:graphic>
      </p:graphicFrame>
      <p:sp>
        <p:nvSpPr>
          <p:cNvPr id="21" name="Rectangle 13" descr="OPL20U25GSXzBJYl68kk8uQGfFKzs7yb1M4KJWUiLk6ZEvGF+qCIPSnY57AbBFCvTW$15.2023.9$9+K4lPs7H94VUqPe2XwIsfPRnrXQE//QTEXxb8/8N4CNc6FpgZahzpTjFhMzSA7T/nHJa11DE8Ng2TP3iAmRczFlmslSuUNOgUeb6yRvs0="/>
          <p:cNvSpPr>
            <a:spLocks noChangeArrowheads="1"/>
          </p:cNvSpPr>
          <p:nvPr/>
        </p:nvSpPr>
        <p:spPr bwMode="auto">
          <a:xfrm>
            <a:off x="0" y="733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4" descr="OPL20U25GSXzBJYl68kk8uQGfFKzs7yb1M4KJWUiLk6ZEvGF+qCIPSnY57AbBFCvTW$15.2023.9$9+K4lPs7H94VUqPe2XwIsfPRnrXQE//QTEXxb8/8N4CNc6FpgZahzpTjFhMzSA7T/nHJa11DE8Ng2TP3iAmRczFlmslSuUNOgUeb6yRvs0="/>
          <p:cNvSpPr>
            <a:spLocks noChangeArrowheads="1"/>
          </p:cNvSpPr>
          <p:nvPr/>
        </p:nvSpPr>
        <p:spPr bwMode="auto">
          <a:xfrm>
            <a:off x="0" y="962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19"/>
          <p:cNvSpPr>
            <a:spLocks noChangeArrowheads="1"/>
          </p:cNvSpPr>
          <p:nvPr/>
        </p:nvSpPr>
        <p:spPr bwMode="auto">
          <a:xfrm>
            <a:off x="0" y="2352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p:cNvSpPr>
            <a:spLocks noChangeArrowheads="1"/>
          </p:cNvSpPr>
          <p:nvPr/>
        </p:nvSpPr>
        <p:spPr bwMode="auto">
          <a:xfrm>
            <a:off x="0" y="2552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22"/>
          <p:cNvSpPr>
            <a:spLocks noChangeArrowheads="1"/>
          </p:cNvSpPr>
          <p:nvPr/>
        </p:nvSpPr>
        <p:spPr bwMode="auto">
          <a:xfrm>
            <a:off x="0" y="3028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3735810861"/>
              </p:ext>
            </p:extLst>
          </p:nvPr>
        </p:nvGraphicFramePr>
        <p:xfrm>
          <a:off x="469900" y="820712"/>
          <a:ext cx="4097337" cy="757237"/>
        </p:xfrm>
        <a:graphic>
          <a:graphicData uri="http://schemas.openxmlformats.org/presentationml/2006/ole">
            <mc:AlternateContent xmlns:mc="http://schemas.openxmlformats.org/markup-compatibility/2006">
              <mc:Choice xmlns:v="urn:schemas-microsoft-com:vml" Requires="v">
                <p:oleObj name="Equation" r:id="rId16" imgW="1498320" imgH="279360" progId="Equation.DSMT4">
                  <p:embed/>
                </p:oleObj>
              </mc:Choice>
              <mc:Fallback>
                <p:oleObj name="Equation" r:id="rId16" imgW="1498320" imgH="279360" progId="Equation.DSMT4">
                  <p:embed/>
                  <p:pic>
                    <p:nvPicPr>
                      <p:cNvPr id="9" name="Object 8"/>
                      <p:cNvPicPr>
                        <a:picLocks noChangeAspect="1" noChangeArrowheads="1"/>
                      </p:cNvPicPr>
                      <p:nvPr/>
                    </p:nvPicPr>
                    <p:blipFill>
                      <a:blip r:embed="rId17"/>
                      <a:srcRect/>
                      <a:stretch>
                        <a:fillRect/>
                      </a:stretch>
                    </p:blipFill>
                    <p:spPr bwMode="auto">
                      <a:xfrm>
                        <a:off x="469900" y="820712"/>
                        <a:ext cx="4097337" cy="757237"/>
                      </a:xfrm>
                      <a:prstGeom prst="rect">
                        <a:avLst/>
                      </a:prstGeom>
                      <a:noFill/>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43551794"/>
              </p:ext>
            </p:extLst>
          </p:nvPr>
        </p:nvGraphicFramePr>
        <p:xfrm>
          <a:off x="452438" y="4598509"/>
          <a:ext cx="4097338" cy="757238"/>
        </p:xfrm>
        <a:graphic>
          <a:graphicData uri="http://schemas.openxmlformats.org/presentationml/2006/ole">
            <mc:AlternateContent xmlns:mc="http://schemas.openxmlformats.org/markup-compatibility/2006">
              <mc:Choice xmlns:v="urn:schemas-microsoft-com:vml" Requires="v">
                <p:oleObj name="Equation" r:id="rId18" imgW="1498320" imgH="279360" progId="Equation.DSMT4">
                  <p:embed/>
                </p:oleObj>
              </mc:Choice>
              <mc:Fallback>
                <p:oleObj name="Equation" r:id="rId18" imgW="1498320" imgH="279360" progId="Equation.DSMT4">
                  <p:embed/>
                  <p:pic>
                    <p:nvPicPr>
                      <p:cNvPr id="12" name="Object 11"/>
                      <p:cNvPicPr>
                        <a:picLocks noChangeAspect="1" noChangeArrowheads="1"/>
                      </p:cNvPicPr>
                      <p:nvPr/>
                    </p:nvPicPr>
                    <p:blipFill>
                      <a:blip r:embed="rId19"/>
                      <a:srcRect/>
                      <a:stretch>
                        <a:fillRect/>
                      </a:stretch>
                    </p:blipFill>
                    <p:spPr bwMode="auto">
                      <a:xfrm>
                        <a:off x="452438" y="4598509"/>
                        <a:ext cx="4097338" cy="757238"/>
                      </a:xfrm>
                      <a:prstGeom prst="rect">
                        <a:avLst/>
                      </a:prstGeom>
                      <a:noFill/>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753232539"/>
              </p:ext>
            </p:extLst>
          </p:nvPr>
        </p:nvGraphicFramePr>
        <p:xfrm>
          <a:off x="452438" y="3022335"/>
          <a:ext cx="5473700" cy="1174750"/>
        </p:xfrm>
        <a:graphic>
          <a:graphicData uri="http://schemas.openxmlformats.org/presentationml/2006/ole">
            <mc:AlternateContent xmlns:mc="http://schemas.openxmlformats.org/markup-compatibility/2006">
              <mc:Choice xmlns:v="urn:schemas-microsoft-com:vml" Requires="v">
                <p:oleObj name="Equation" r:id="rId20" imgW="1993680" imgH="431640" progId="Equation.DSMT4">
                  <p:embed/>
                </p:oleObj>
              </mc:Choice>
              <mc:Fallback>
                <p:oleObj name="Equation" r:id="rId20" imgW="1993680" imgH="431640" progId="Equation.DSMT4">
                  <p:embed/>
                  <p:pic>
                    <p:nvPicPr>
                      <p:cNvPr id="15" name="Object 14"/>
                      <p:cNvPicPr>
                        <a:picLocks noChangeAspect="1" noChangeArrowheads="1"/>
                      </p:cNvPicPr>
                      <p:nvPr/>
                    </p:nvPicPr>
                    <p:blipFill>
                      <a:blip r:embed="rId21"/>
                      <a:srcRect/>
                      <a:stretch>
                        <a:fillRect/>
                      </a:stretch>
                    </p:blipFill>
                    <p:spPr bwMode="auto">
                      <a:xfrm>
                        <a:off x="452438" y="3022335"/>
                        <a:ext cx="5473700" cy="1174750"/>
                      </a:xfrm>
                      <a:prstGeom prst="rect">
                        <a:avLst/>
                      </a:prstGeom>
                      <a:noFill/>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534067084"/>
              </p:ext>
            </p:extLst>
          </p:nvPr>
        </p:nvGraphicFramePr>
        <p:xfrm>
          <a:off x="469900" y="2077747"/>
          <a:ext cx="6084803" cy="757237"/>
        </p:xfrm>
        <a:graphic>
          <a:graphicData uri="http://schemas.openxmlformats.org/presentationml/2006/ole">
            <mc:AlternateContent xmlns:mc="http://schemas.openxmlformats.org/markup-compatibility/2006">
              <mc:Choice xmlns:v="urn:schemas-microsoft-com:vml" Requires="v">
                <p:oleObj name="Equation" r:id="rId22" imgW="2374560" imgH="279360" progId="Equation.DSMT4">
                  <p:embed/>
                </p:oleObj>
              </mc:Choice>
              <mc:Fallback>
                <p:oleObj name="Equation" r:id="rId22" imgW="2374560" imgH="279360" progId="Equation.DSMT4">
                  <p:embed/>
                  <p:pic>
                    <p:nvPicPr>
                      <p:cNvPr id="18" name="Object 17"/>
                      <p:cNvPicPr>
                        <a:picLocks noChangeAspect="1" noChangeArrowheads="1"/>
                      </p:cNvPicPr>
                      <p:nvPr/>
                    </p:nvPicPr>
                    <p:blipFill>
                      <a:blip r:embed="rId23"/>
                      <a:srcRect/>
                      <a:stretch>
                        <a:fillRect/>
                      </a:stretch>
                    </p:blipFill>
                    <p:spPr bwMode="auto">
                      <a:xfrm>
                        <a:off x="469900" y="2077747"/>
                        <a:ext cx="6084803" cy="757237"/>
                      </a:xfrm>
                      <a:prstGeom prst="rect">
                        <a:avLst/>
                      </a:prstGeom>
                      <a:noFill/>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425471139"/>
              </p:ext>
            </p:extLst>
          </p:nvPr>
        </p:nvGraphicFramePr>
        <p:xfrm>
          <a:off x="10958428" y="2259138"/>
          <a:ext cx="628650" cy="469900"/>
        </p:xfrm>
        <a:graphic>
          <a:graphicData uri="http://schemas.openxmlformats.org/presentationml/2006/ole">
            <mc:AlternateContent xmlns:mc="http://schemas.openxmlformats.org/markup-compatibility/2006">
              <mc:Choice xmlns:v="urn:schemas-microsoft-com:vml" Requires="v">
                <p:oleObj name="Equation" r:id="rId24" imgW="266400" imgH="177480" progId="Equation.DSMT4">
                  <p:embed/>
                </p:oleObj>
              </mc:Choice>
              <mc:Fallback>
                <p:oleObj name="Equation" r:id="rId24" imgW="266400" imgH="177480" progId="Equation.DSMT4">
                  <p:embed/>
                  <p:pic>
                    <p:nvPicPr>
                      <p:cNvPr id="19" name="Object 18"/>
                      <p:cNvPicPr>
                        <a:picLocks noChangeAspect="1" noChangeArrowheads="1"/>
                      </p:cNvPicPr>
                      <p:nvPr/>
                    </p:nvPicPr>
                    <p:blipFill>
                      <a:blip r:embed="rId25"/>
                      <a:srcRect/>
                      <a:stretch>
                        <a:fillRect/>
                      </a:stretch>
                    </p:blipFill>
                    <p:spPr bwMode="auto">
                      <a:xfrm>
                        <a:off x="10958428" y="2259138"/>
                        <a:ext cx="628650" cy="469900"/>
                      </a:xfrm>
                      <a:prstGeom prst="rect">
                        <a:avLst/>
                      </a:prstGeom>
                      <a:noFill/>
                    </p:spPr>
                  </p:pic>
                </p:oleObj>
              </mc:Fallback>
            </mc:AlternateContent>
          </a:graphicData>
        </a:graphic>
      </p:graphicFrame>
    </p:spTree>
    <p:extLst>
      <p:ext uri="{BB962C8B-B14F-4D97-AF65-F5344CB8AC3E}">
        <p14:creationId xmlns:p14="http://schemas.microsoft.com/office/powerpoint/2010/main" val="106264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n 4" descr="OPL20U25GSXzBJYl68kk8uQGfFKzs7yb1M4KJWUiLk6ZEvGF+qCIPSnY57AbBFCvTW$15.2023.9$9+K4lPs7H94VUqPe2XwIsfPRnrXQE//QTEXxb8/8N4CNc6FpgZahzpTjFhMzSA7T/nHJa11DE8Ng2TP3iAmRczFlmslSuUNOgUeb6yRvs0="/>
          <p:cNvSpPr/>
          <p:nvPr/>
        </p:nvSpPr>
        <p:spPr>
          <a:xfrm>
            <a:off x="812800" y="685800"/>
            <a:ext cx="4314613" cy="424688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Times New Roman" panose="02020603050405020304" pitchFamily="18" charset="0"/>
                <a:cs typeface="Times New Roman" panose="02020603050405020304" pitchFamily="18" charset="0"/>
              </a:rPr>
              <a:t>HOẠT ĐỘNG</a:t>
            </a:r>
          </a:p>
        </p:txBody>
      </p:sp>
      <p:pic>
        <p:nvPicPr>
          <p:cNvPr id="6" name="Hình ảnh 3" descr="OPL20U25GSXzBJYl68kk8uQGfFKzs7yb1M4KJWUiLk6ZEvGF+qCIPSnY57AbBFCvTW$15.2023.9$9+K4lPs7H94VUqPe2XwIsfPRnrXQE//QTEXxb8/8N4CNc6FpgZahzpTjFhMzSA7T/nHJa11DE8Ng2TP3iAmRczFlmslSuUNOgUeb6yRvs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5633" y="3568116"/>
            <a:ext cx="3093627" cy="2979963"/>
          </a:xfrm>
          <a:prstGeom prst="rect">
            <a:avLst/>
          </a:prstGeom>
        </p:spPr>
      </p:pic>
      <p:sp>
        <p:nvSpPr>
          <p:cNvPr id="7" name="TextBox 10" descr="OPL20U25GSXzBJYl68kk8uQGfFKzs7yb1M4KJWUiLk6ZEvGF+qCIPSnY57AbBFCvTW$15.2023.9$9+K4lPs7H94VUqPe2XwIsfPRnrXQE//QTEXxb8/8N4CNc6FpgZahzpTjFhMzSA7T/nHJa11DE8Ng2TP3iAmRczFlmslSuUNOgUeb6yRvs0="/>
          <p:cNvSpPr txBox="1"/>
          <p:nvPr/>
        </p:nvSpPr>
        <p:spPr>
          <a:xfrm>
            <a:off x="5433453" y="2420197"/>
            <a:ext cx="3251200" cy="748988"/>
          </a:xfrm>
          <a:prstGeom prst="rect">
            <a:avLst/>
          </a:prstGeom>
          <a:solidFill>
            <a:schemeClr val="accent6">
              <a:lumMod val="40000"/>
              <a:lumOff val="60000"/>
            </a:schemeClr>
          </a:solidFill>
        </p:spPr>
        <p:txBody>
          <a:bodyPr wrap="square">
            <a:spAutoFit/>
          </a:bodyPr>
          <a:lstStyle/>
          <a:p>
            <a:r>
              <a:rPr lang="en-GB" altLang="en-US" sz="4267" b="1" dirty="0">
                <a:solidFill>
                  <a:srgbClr val="FF0000"/>
                </a:solidFill>
                <a:latin typeface="Times New Roman" panose="02020603050405020304" pitchFamily="18" charset="0"/>
              </a:rPr>
              <a:t>VẬN DỤNG</a:t>
            </a:r>
          </a:p>
        </p:txBody>
      </p:sp>
    </p:spTree>
    <p:extLst>
      <p:ext uri="{BB962C8B-B14F-4D97-AF65-F5344CB8AC3E}">
        <p14:creationId xmlns:p14="http://schemas.microsoft.com/office/powerpoint/2010/main" val="21803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15.2023.9$9+K4lPs7H94VUqPe2XwIsfPRnrXQE//QTEXxb8/8N4CNc6FpgZahzpTjFhMzSA7T/nHJa11DE8Ng2TP3iAmRczFlmslSuUNOgUeb6yRvs0="/>
          <p:cNvSpPr/>
          <p:nvPr/>
        </p:nvSpPr>
        <p:spPr>
          <a:xfrm>
            <a:off x="140414" y="164387"/>
            <a:ext cx="6496692" cy="5078313"/>
          </a:xfrm>
          <a:prstGeom prst="rect">
            <a:avLst/>
          </a:prstGeom>
        </p:spPr>
        <p:txBody>
          <a:bodyPr wrap="square">
            <a:spAutoFit/>
          </a:bodyPr>
          <a:lstStyle/>
          <a:p>
            <a:pPr algn="just">
              <a:lnSpc>
                <a:spcPct val="120000"/>
              </a:lnSpc>
            </a:pPr>
            <a:r>
              <a:rPr lang="en-US" sz="3000" b="1" u="sng">
                <a:solidFill>
                  <a:srgbClr val="FF0000"/>
                </a:solidFill>
                <a:latin typeface="Times New Roman" panose="02020603050405020304" pitchFamily="18" charset="0"/>
                <a:cs typeface="Times New Roman" panose="02020603050405020304" pitchFamily="18" charset="0"/>
              </a:rPr>
              <a:t>Bài 6 SGK: </a:t>
            </a:r>
            <a:r>
              <a:rPr lang="vi-VN" sz="3000">
                <a:solidFill>
                  <a:srgbClr val="000000"/>
                </a:solidFill>
                <a:latin typeface="Times New Roman" panose="02020603050405020304" pitchFamily="18" charset="0"/>
                <a:cs typeface="Times New Roman" panose="02020603050405020304" pitchFamily="18" charset="0"/>
              </a:rPr>
              <a:t>Bạn Hạnh dự định cắt một miếng bìa có dạng tam giác vuông với độ dài hai cạnh góc vuông lầm lượt là 6 (cm), 8 (cm). Sau khi xem xét lại, bạn Hạnh quyết định tăng độ dài cạnh góc vuông 6 (cm) thêm x (cm) và tăng độ dài cạnh góc vuông 8 (cm) thêm y(cm) (hình 2). Viết đa thức biểu thị diện tích phần tăng thêm của miếng bìa theo x và y.</a:t>
            </a:r>
            <a:endParaRPr lang="en-US" sz="3000">
              <a:latin typeface="Times New Roman" panose="02020603050405020304" pitchFamily="18" charset="0"/>
              <a:cs typeface="Times New Roman" panose="02020603050405020304" pitchFamily="18" charset="0"/>
            </a:endParaRPr>
          </a:p>
        </p:txBody>
      </p:sp>
      <p:pic>
        <p:nvPicPr>
          <p:cNvPr id="3" name="Picture 2" descr="OPL20U25GSXzBJYl68kk8uQGfFKzs7yb1M4KJWUiLk6ZEvGF+qCIPSnY57AbBFCvTW$15.2023.9$9+K4lPs7H94VUqPe2XwIsfPRnrXQE//QTEXxb8/8N4CNc6FpgZahzpTjFhMzSA7T/nHJa11DE8Ng2TP3iAmRczFlmslSuUNOgUeb6yRvs0="/>
          <p:cNvPicPr>
            <a:picLocks noChangeAspect="1"/>
          </p:cNvPicPr>
          <p:nvPr/>
        </p:nvPicPr>
        <p:blipFill>
          <a:blip r:embed="rId2"/>
          <a:stretch>
            <a:fillRect/>
          </a:stretch>
        </p:blipFill>
        <p:spPr>
          <a:xfrm>
            <a:off x="6754358" y="0"/>
            <a:ext cx="5437642" cy="4541597"/>
          </a:xfrm>
          <a:prstGeom prst="rect">
            <a:avLst/>
          </a:prstGeom>
        </p:spPr>
      </p:pic>
      <p:pic>
        <p:nvPicPr>
          <p:cNvPr id="4" name="Picture 3" descr="OPL20U25GSXzBJYl68kk8uQGfFKzs7yb1M4KJWUiLk6ZEvGF+qCIPSnY57AbBFCvTW$15.2023.9$9+K4lPs7H94VUqPe2XwIsfPRnrXQE//QTEXxb8/8N4CNc6FpgZahzpTjFhMzSA7T/nHJa11DE8Ng2TP3iAmRczFlmslSuUNOgUeb6yRvs0="/>
          <p:cNvPicPr>
            <a:picLocks noChangeAspect="1"/>
          </p:cNvPicPr>
          <p:nvPr/>
        </p:nvPicPr>
        <p:blipFill>
          <a:blip r:embed="rId3"/>
          <a:stretch>
            <a:fillRect/>
          </a:stretch>
        </p:blipFill>
        <p:spPr>
          <a:xfrm>
            <a:off x="10545937" y="4760794"/>
            <a:ext cx="1646063" cy="2097206"/>
          </a:xfrm>
          <a:prstGeom prst="rect">
            <a:avLst/>
          </a:prstGeom>
        </p:spPr>
      </p:pic>
    </p:spTree>
    <p:extLst>
      <p:ext uri="{BB962C8B-B14F-4D97-AF65-F5344CB8AC3E}">
        <p14:creationId xmlns:p14="http://schemas.microsoft.com/office/powerpoint/2010/main" val="3703185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15.2023.9$9+K4lPs7H94VUqPe2XwIsfPRnrXQE//QTEXxb8/8N4CNc6FpgZahzpTjFhMzSA7T/nHJa11DE8Ng2TP3iAmRczFlmslSuUNOgUeb6yRvs0="/>
          <p:cNvSpPr/>
          <p:nvPr/>
        </p:nvSpPr>
        <p:spPr>
          <a:xfrm>
            <a:off x="0" y="44121"/>
            <a:ext cx="2769041" cy="609398"/>
          </a:xfrm>
          <a:prstGeom prst="rect">
            <a:avLst/>
          </a:prstGeom>
        </p:spPr>
        <p:txBody>
          <a:bodyPr wrap="square">
            <a:spAutoFit/>
          </a:bodyPr>
          <a:lstStyle/>
          <a:p>
            <a:pPr algn="just">
              <a:lnSpc>
                <a:spcPct val="120000"/>
              </a:lnSpc>
            </a:pPr>
            <a:r>
              <a:rPr lang="en-US" sz="2800" b="1" u="sng">
                <a:solidFill>
                  <a:srgbClr val="FF0000"/>
                </a:solidFill>
                <a:latin typeface="Times New Roman" panose="02020603050405020304" pitchFamily="18" charset="0"/>
                <a:cs typeface="Times New Roman" panose="02020603050405020304" pitchFamily="18" charset="0"/>
              </a:rPr>
              <a:t>Bài 6 SGK:</a:t>
            </a:r>
            <a:endParaRPr lang="en-US" sz="2800">
              <a:latin typeface="Times New Roman" panose="02020603050405020304" pitchFamily="18" charset="0"/>
              <a:cs typeface="Times New Roman" panose="02020603050405020304" pitchFamily="18" charset="0"/>
            </a:endParaRPr>
          </a:p>
        </p:txBody>
      </p:sp>
      <p:pic>
        <p:nvPicPr>
          <p:cNvPr id="3" name="Picture 2" descr="OPL20U25GSXzBJYl68kk8uQGfFKzs7yb1M4KJWUiLk6ZEvGF+qCIPSnY57AbBFCvTW$15.2023.9$9+K4lPs7H94VUqPe2XwIsfPRnrXQE//QTEXxb8/8N4CNc6FpgZahzpTjFhMzSA7T/nHJa11DE8Ng2TP3iAmRczFlmslSuUNOgUeb6yRvs0="/>
          <p:cNvPicPr>
            <a:picLocks noChangeAspect="1"/>
          </p:cNvPicPr>
          <p:nvPr/>
        </p:nvPicPr>
        <p:blipFill>
          <a:blip r:embed="rId2"/>
          <a:stretch>
            <a:fillRect/>
          </a:stretch>
        </p:blipFill>
        <p:spPr>
          <a:xfrm>
            <a:off x="6938439" y="436254"/>
            <a:ext cx="5165793" cy="4314545"/>
          </a:xfrm>
          <a:prstGeom prst="rect">
            <a:avLst/>
          </a:prstGeom>
        </p:spPr>
      </p:pic>
      <p:sp>
        <p:nvSpPr>
          <p:cNvPr id="4" name="Rectangle 3" descr="OPL20U25GSXzBJYl68kk8uQGfFKzs7yb1M4KJWUiLk6ZEvGF+qCIPSnY57AbBFCvTW$15.2023.9$9+K4lPs7H94VUqPe2XwIsfPRnrXQE//QTEXxb8/8N4CNc6FpgZahzpTjFhMzSA7T/nHJa11DE8Ng2TP3iAmRczFlmslSuUNOgUeb6yRvs0="/>
          <p:cNvSpPr/>
          <p:nvPr/>
        </p:nvSpPr>
        <p:spPr>
          <a:xfrm>
            <a:off x="87630" y="584998"/>
            <a:ext cx="8055874" cy="523220"/>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a:t>
            </a:r>
          </a:p>
        </p:txBody>
      </p:sp>
      <p:sp>
        <p:nvSpPr>
          <p:cNvPr id="5" name="Rectangle 4" descr="OPL20U25GSXzBJYl68kk8uQGfFKzs7yb1M4KJWUiLk6ZEvGF+qCIPSnY57AbBFCvTW$15.2023.9$9+K4lPs7H94VUqPe2XwIsfPRnrXQE//QTEXxb8/8N4CNc6FpgZahzpTjFhMzSA7T/nHJa11DE8Ng2TP3iAmRczFlmslSuUNOgUeb6yRvs0="/>
          <p:cNvSpPr/>
          <p:nvPr/>
        </p:nvSpPr>
        <p:spPr>
          <a:xfrm>
            <a:off x="-2955" y="1873480"/>
            <a:ext cx="7223667" cy="523220"/>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p>
        </p:txBody>
      </p:sp>
      <p:sp>
        <p:nvSpPr>
          <p:cNvPr id="6" name="Rectangle 5" descr="OPL20U25GSXzBJYl68kk8uQGfFKzs7yb1M4KJWUiLk6ZEvGF+qCIPSnY57AbBFCvTW$15.2023.9$9+K4lPs7H94VUqPe2XwIsfPRnrXQE//QTEXxb8/8N4CNc6FpgZahzpTjFhMzSA7T/nHJa11DE8Ng2TP3iAmRczFlmslSuUNOgUeb6yRvs0="/>
          <p:cNvSpPr/>
          <p:nvPr/>
        </p:nvSpPr>
        <p:spPr>
          <a:xfrm>
            <a:off x="87630" y="3211747"/>
            <a:ext cx="4842992" cy="523220"/>
          </a:xfrm>
          <a:prstGeom prst="rect">
            <a:avLst/>
          </a:prstGeom>
        </p:spPr>
        <p:txBody>
          <a:bodyPr wrap="none">
            <a:spAutoFit/>
          </a:bodyPr>
          <a:lstStyle/>
          <a:p>
            <a:r>
              <a:rPr lang="en-US" sz="2800">
                <a:latin typeface="Times New Roman" panose="02020603050405020304" pitchFamily="18" charset="0"/>
                <a:cs typeface="Times New Roman" panose="02020603050405020304" pitchFamily="18" charset="0"/>
              </a:rPr>
              <a:t>Diện tích của phần tăng thêm là:</a:t>
            </a:r>
          </a:p>
        </p:txBody>
      </p:sp>
      <p:sp>
        <p:nvSpPr>
          <p:cNvPr id="7" name="Rectangle 6" descr="OPL20U25GSXzBJYl68kk8uQGfFKzs7yb1M4KJWUiLk6ZEvGF+qCIPSnY57AbBFCvTW$15.2023.9$9+K4lPs7H94VUqPe2XwIsfPRnrXQE//QTEXxb8/8N4CNc6FpgZahzpTjFhMzSA7T/nHJa11DE8Ng2TP3iAmRczFlmslSuUNOgUeb6yRvs0="/>
          <p:cNvSpPr/>
          <p:nvPr/>
        </p:nvSpPr>
        <p:spPr>
          <a:xfrm>
            <a:off x="-149464" y="6095168"/>
            <a:ext cx="12445383" cy="523220"/>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Vậy đa thức biểu thị diện tích phần tăng thêm của miếng bìa là:                           (cm</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a:t>
            </a:r>
          </a:p>
        </p:txBody>
      </p:sp>
      <p:graphicFrame>
        <p:nvGraphicFramePr>
          <p:cNvPr id="8" name="Object 7"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57788886"/>
              </p:ext>
            </p:extLst>
          </p:nvPr>
        </p:nvGraphicFramePr>
        <p:xfrm>
          <a:off x="2563273" y="1017045"/>
          <a:ext cx="2879868" cy="926062"/>
        </p:xfrm>
        <a:graphic>
          <a:graphicData uri="http://schemas.openxmlformats.org/presentationml/2006/ole">
            <mc:AlternateContent xmlns:mc="http://schemas.openxmlformats.org/markup-compatibility/2006">
              <mc:Choice xmlns:v="urn:schemas-microsoft-com:vml" Requires="v">
                <p:oleObj name="Equation" r:id="rId3" imgW="1981080" imgH="558720" progId="Equation.DSMT4">
                  <p:embed/>
                </p:oleObj>
              </mc:Choice>
              <mc:Fallback>
                <p:oleObj name="Equation" r:id="rId3" imgW="1981080" imgH="558720" progId="Equation.DSMT4">
                  <p:embed/>
                  <p:pic>
                    <p:nvPicPr>
                      <p:cNvPr id="0" name=""/>
                      <p:cNvPicPr/>
                      <p:nvPr/>
                    </p:nvPicPr>
                    <p:blipFill>
                      <a:blip r:embed="rId4"/>
                      <a:stretch>
                        <a:fillRect/>
                      </a:stretch>
                    </p:blipFill>
                    <p:spPr>
                      <a:xfrm>
                        <a:off x="2563273" y="1017045"/>
                        <a:ext cx="2879868" cy="926062"/>
                      </a:xfrm>
                      <a:prstGeom prst="rect">
                        <a:avLst/>
                      </a:prstGeom>
                    </p:spPr>
                  </p:pic>
                </p:oleObj>
              </mc:Fallback>
            </mc:AlternateContent>
          </a:graphicData>
        </a:graphic>
      </p:graphicFrame>
      <p:graphicFrame>
        <p:nvGraphicFramePr>
          <p:cNvPr id="9" name="Object 8"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335485043"/>
              </p:ext>
            </p:extLst>
          </p:nvPr>
        </p:nvGraphicFramePr>
        <p:xfrm>
          <a:off x="2388254" y="2351153"/>
          <a:ext cx="3229905" cy="925984"/>
        </p:xfrm>
        <a:graphic>
          <a:graphicData uri="http://schemas.openxmlformats.org/presentationml/2006/ole">
            <mc:AlternateContent xmlns:mc="http://schemas.openxmlformats.org/markup-compatibility/2006">
              <mc:Choice xmlns:v="urn:schemas-microsoft-com:vml" Requires="v">
                <p:oleObj name="Equation" r:id="rId5" imgW="2222280" imgH="558720" progId="Equation.DSMT4">
                  <p:embed/>
                </p:oleObj>
              </mc:Choice>
              <mc:Fallback>
                <p:oleObj name="Equation" r:id="rId5" imgW="2222280" imgH="558720" progId="Equation.DSMT4">
                  <p:embed/>
                  <p:pic>
                    <p:nvPicPr>
                      <p:cNvPr id="8" name="Object 7"/>
                      <p:cNvPicPr/>
                      <p:nvPr/>
                    </p:nvPicPr>
                    <p:blipFill>
                      <a:blip r:embed="rId6"/>
                      <a:stretch>
                        <a:fillRect/>
                      </a:stretch>
                    </p:blipFill>
                    <p:spPr>
                      <a:xfrm>
                        <a:off x="2388254" y="2351153"/>
                        <a:ext cx="3229905" cy="925984"/>
                      </a:xfrm>
                      <a:prstGeom prst="rect">
                        <a:avLst/>
                      </a:prstGeom>
                    </p:spPr>
                  </p:pic>
                </p:oleObj>
              </mc:Fallback>
            </mc:AlternateContent>
          </a:graphicData>
        </a:graphic>
      </p:graphicFrame>
      <p:graphicFrame>
        <p:nvGraphicFramePr>
          <p:cNvPr id="10" name="Object 9"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777321998"/>
              </p:ext>
            </p:extLst>
          </p:nvPr>
        </p:nvGraphicFramePr>
        <p:xfrm>
          <a:off x="454022" y="3754810"/>
          <a:ext cx="3201868" cy="925984"/>
        </p:xfrm>
        <a:graphic>
          <a:graphicData uri="http://schemas.openxmlformats.org/presentationml/2006/ole">
            <mc:AlternateContent xmlns:mc="http://schemas.openxmlformats.org/markup-compatibility/2006">
              <mc:Choice xmlns:v="urn:schemas-microsoft-com:vml" Requires="v">
                <p:oleObj name="Equation" r:id="rId7" imgW="2044440" imgH="558720" progId="Equation.DSMT4">
                  <p:embed/>
                </p:oleObj>
              </mc:Choice>
              <mc:Fallback>
                <p:oleObj name="Equation" r:id="rId7" imgW="2044440" imgH="558720" progId="Equation.DSMT4">
                  <p:embed/>
                  <p:pic>
                    <p:nvPicPr>
                      <p:cNvPr id="9" name="Object 8"/>
                      <p:cNvPicPr/>
                      <p:nvPr/>
                    </p:nvPicPr>
                    <p:blipFill>
                      <a:blip r:embed="rId8"/>
                      <a:stretch>
                        <a:fillRect/>
                      </a:stretch>
                    </p:blipFill>
                    <p:spPr>
                      <a:xfrm>
                        <a:off x="454022" y="3754810"/>
                        <a:ext cx="3201868" cy="925984"/>
                      </a:xfrm>
                      <a:prstGeom prst="rect">
                        <a:avLst/>
                      </a:prstGeom>
                    </p:spPr>
                  </p:pic>
                </p:oleObj>
              </mc:Fallback>
            </mc:AlternateContent>
          </a:graphicData>
        </a:graphic>
      </p:graphicFrame>
      <p:graphicFrame>
        <p:nvGraphicFramePr>
          <p:cNvPr id="11" name="Object 10"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098615388"/>
              </p:ext>
            </p:extLst>
          </p:nvPr>
        </p:nvGraphicFramePr>
        <p:xfrm>
          <a:off x="3655890" y="3754809"/>
          <a:ext cx="4057256" cy="925985"/>
        </p:xfrm>
        <a:graphic>
          <a:graphicData uri="http://schemas.openxmlformats.org/presentationml/2006/ole">
            <mc:AlternateContent xmlns:mc="http://schemas.openxmlformats.org/markup-compatibility/2006">
              <mc:Choice xmlns:v="urn:schemas-microsoft-com:vml" Requires="v">
                <p:oleObj name="Equation" r:id="rId9" imgW="2590560" imgH="558720" progId="Equation.DSMT4">
                  <p:embed/>
                </p:oleObj>
              </mc:Choice>
              <mc:Fallback>
                <p:oleObj name="Equation" r:id="rId9" imgW="2590560" imgH="558720" progId="Equation.DSMT4">
                  <p:embed/>
                  <p:pic>
                    <p:nvPicPr>
                      <p:cNvPr id="10" name="Object 9"/>
                      <p:cNvPicPr/>
                      <p:nvPr/>
                    </p:nvPicPr>
                    <p:blipFill>
                      <a:blip r:embed="rId10"/>
                      <a:stretch>
                        <a:fillRect/>
                      </a:stretch>
                    </p:blipFill>
                    <p:spPr>
                      <a:xfrm>
                        <a:off x="3655890" y="3754809"/>
                        <a:ext cx="4057256" cy="92598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220867335"/>
              </p:ext>
            </p:extLst>
          </p:nvPr>
        </p:nvGraphicFramePr>
        <p:xfrm>
          <a:off x="3623262" y="4563331"/>
          <a:ext cx="3779019" cy="925984"/>
        </p:xfrm>
        <a:graphic>
          <a:graphicData uri="http://schemas.openxmlformats.org/presentationml/2006/ole">
            <mc:AlternateContent xmlns:mc="http://schemas.openxmlformats.org/markup-compatibility/2006">
              <mc:Choice xmlns:v="urn:schemas-microsoft-com:vml" Requires="v">
                <p:oleObj name="Equation" r:id="rId11" imgW="2412720" imgH="558720" progId="Equation.DSMT4">
                  <p:embed/>
                </p:oleObj>
              </mc:Choice>
              <mc:Fallback>
                <p:oleObj name="Equation" r:id="rId11" imgW="2412720" imgH="558720" progId="Equation.DSMT4">
                  <p:embed/>
                  <p:pic>
                    <p:nvPicPr>
                      <p:cNvPr id="11" name="Object 10"/>
                      <p:cNvPicPr/>
                      <p:nvPr/>
                    </p:nvPicPr>
                    <p:blipFill>
                      <a:blip r:embed="rId12"/>
                      <a:stretch>
                        <a:fillRect/>
                      </a:stretch>
                    </p:blipFill>
                    <p:spPr>
                      <a:xfrm>
                        <a:off x="3623262" y="4563331"/>
                        <a:ext cx="3779019" cy="925984"/>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880955872"/>
              </p:ext>
            </p:extLst>
          </p:nvPr>
        </p:nvGraphicFramePr>
        <p:xfrm>
          <a:off x="3597154" y="5310262"/>
          <a:ext cx="2427581" cy="925984"/>
        </p:xfrm>
        <a:graphic>
          <a:graphicData uri="http://schemas.openxmlformats.org/presentationml/2006/ole">
            <mc:AlternateContent xmlns:mc="http://schemas.openxmlformats.org/markup-compatibility/2006">
              <mc:Choice xmlns:v="urn:schemas-microsoft-com:vml" Requires="v">
                <p:oleObj name="Equation" r:id="rId13" imgW="1549080" imgH="558720" progId="Equation.DSMT4">
                  <p:embed/>
                </p:oleObj>
              </mc:Choice>
              <mc:Fallback>
                <p:oleObj name="Equation" r:id="rId13" imgW="1549080" imgH="558720" progId="Equation.DSMT4">
                  <p:embed/>
                  <p:pic>
                    <p:nvPicPr>
                      <p:cNvPr id="12" name="Object 11"/>
                      <p:cNvPicPr/>
                      <p:nvPr/>
                    </p:nvPicPr>
                    <p:blipFill>
                      <a:blip r:embed="rId14"/>
                      <a:stretch>
                        <a:fillRect/>
                      </a:stretch>
                    </p:blipFill>
                    <p:spPr>
                      <a:xfrm>
                        <a:off x="3597154" y="5310262"/>
                        <a:ext cx="2427581" cy="925984"/>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02468298"/>
              </p:ext>
            </p:extLst>
          </p:nvPr>
        </p:nvGraphicFramePr>
        <p:xfrm>
          <a:off x="9129035" y="5930900"/>
          <a:ext cx="2189163" cy="927100"/>
        </p:xfrm>
        <a:graphic>
          <a:graphicData uri="http://schemas.openxmlformats.org/presentationml/2006/ole">
            <mc:AlternateContent xmlns:mc="http://schemas.openxmlformats.org/markup-compatibility/2006">
              <mc:Choice xmlns:v="urn:schemas-microsoft-com:vml" Requires="v">
                <p:oleObj name="Equation" r:id="rId15" imgW="1396800" imgH="558720" progId="Equation.DSMT4">
                  <p:embed/>
                </p:oleObj>
              </mc:Choice>
              <mc:Fallback>
                <p:oleObj name="Equation" r:id="rId15" imgW="1396800" imgH="558720" progId="Equation.DSMT4">
                  <p:embed/>
                  <p:pic>
                    <p:nvPicPr>
                      <p:cNvPr id="13" name="Object 12"/>
                      <p:cNvPicPr/>
                      <p:nvPr/>
                    </p:nvPicPr>
                    <p:blipFill>
                      <a:blip r:embed="rId16"/>
                      <a:stretch>
                        <a:fillRect/>
                      </a:stretch>
                    </p:blipFill>
                    <p:spPr>
                      <a:xfrm>
                        <a:off x="9129035" y="5930900"/>
                        <a:ext cx="2189163" cy="927100"/>
                      </a:xfrm>
                      <a:prstGeom prst="rect">
                        <a:avLst/>
                      </a:prstGeom>
                    </p:spPr>
                  </p:pic>
                </p:oleObj>
              </mc:Fallback>
            </mc:AlternateContent>
          </a:graphicData>
        </a:graphic>
      </p:graphicFrame>
    </p:spTree>
    <p:extLst>
      <p:ext uri="{BB962C8B-B14F-4D97-AF65-F5344CB8AC3E}">
        <p14:creationId xmlns:p14="http://schemas.microsoft.com/office/powerpoint/2010/main" val="204490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barn(inVertical)">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203200" y="177801"/>
            <a:ext cx="10363200" cy="830997"/>
          </a:xfrm>
          <a:prstGeom prst="rect">
            <a:avLst/>
          </a:prstGeom>
          <a:noFill/>
        </p:spPr>
        <p:txBody>
          <a:bodyPr wrap="square">
            <a:spAutoFit/>
          </a:bodyPr>
          <a:lstStyle/>
          <a:p>
            <a:pPr algn="ctr"/>
            <a:r>
              <a:rPr lang="en-US" sz="4800" b="1" dirty="0">
                <a:solidFill>
                  <a:srgbClr val="FF0000"/>
                </a:solidFill>
                <a:latin typeface="Times New Roman" panose="02020603050405020304" pitchFamily="18" charset="0"/>
                <a:ea typeface="Calibri" panose="020F0502020204030204" pitchFamily="34" charset="0"/>
              </a:rPr>
              <a:t> HƯỚNG DẪN VỀ NHÀ</a:t>
            </a:r>
            <a:endParaRPr lang="en-US" sz="4800" dirty="0">
              <a:solidFill>
                <a:prstClr val="black"/>
              </a:solidFill>
            </a:endParaRPr>
          </a:p>
        </p:txBody>
      </p:sp>
      <p:sp>
        <p:nvSpPr>
          <p:cNvPr id="2" name="Rectangle 1" descr="OPL20U25GSXzBJYl68kk8uQGfFKzs7yb1M4KJWUiLk6ZEvGF+qCIPSnY57AbBFCvTW$15.2023.9$9+K4lPs7H94VUqPe2XwIsfPRnrXQE//QTEXxb8/8N4CNc6FpgZahzpTjFhMzSA7T/nHJa11DE8Ng2TP3iAmRczFlmslSuUNOgUeb6yRvs0="/>
          <p:cNvSpPr/>
          <p:nvPr/>
        </p:nvSpPr>
        <p:spPr>
          <a:xfrm>
            <a:off x="982895" y="1342021"/>
            <a:ext cx="9825518" cy="2092881"/>
          </a:xfrm>
          <a:prstGeom prst="rect">
            <a:avLst/>
          </a:prstGeom>
        </p:spPr>
        <p:txBody>
          <a:bodyPr wrap="square">
            <a:spAutoFit/>
          </a:bodyPr>
          <a:lstStyle/>
          <a:p>
            <a:pPr algn="just">
              <a:spcBef>
                <a:spcPts val="300"/>
              </a:spcBef>
              <a:spcAft>
                <a:spcPts val="300"/>
              </a:spcAft>
            </a:pPr>
            <a:r>
              <a:rPr lang="en-US" sz="3000">
                <a:latin typeface="Times New Roman" panose="02020603050405020304" pitchFamily="18" charset="0"/>
                <a:ea typeface="Times New Roman" panose="02020603050405020304" pitchFamily="18" charset="0"/>
              </a:rPr>
              <a:t>- Đọc lại toàn bộ nội dungbài đã học.</a:t>
            </a:r>
          </a:p>
          <a:p>
            <a:pPr algn="just">
              <a:spcBef>
                <a:spcPts val="300"/>
              </a:spcBef>
              <a:spcAft>
                <a:spcPts val="300"/>
              </a:spcAft>
            </a:pPr>
            <a:r>
              <a:rPr lang="en-US" sz="3000">
                <a:latin typeface="Times New Roman" panose="02020603050405020304" pitchFamily="18" charset="0"/>
                <a:ea typeface="Times New Roman" panose="02020603050405020304" pitchFamily="18" charset="0"/>
              </a:rPr>
              <a:t>- Học và ghi nhớ các quy tắc về phép nhân, phép chia đơn thức, đa thức nhiều biến.</a:t>
            </a:r>
          </a:p>
          <a:p>
            <a:pPr algn="just">
              <a:spcBef>
                <a:spcPts val="300"/>
              </a:spcBef>
              <a:spcAft>
                <a:spcPts val="300"/>
              </a:spcAft>
            </a:pPr>
            <a:r>
              <a:rPr lang="en-US" sz="3000">
                <a:latin typeface="Times New Roman" panose="02020603050405020304" pitchFamily="18" charset="0"/>
                <a:ea typeface="Times New Roman" panose="02020603050405020304" pitchFamily="18" charset="0"/>
              </a:rPr>
              <a:t>- Làm bài tập: Bài 1; 2; 4 SGK/17</a:t>
            </a:r>
          </a:p>
        </p:txBody>
      </p:sp>
    </p:spTree>
    <p:extLst>
      <p:ext uri="{BB962C8B-B14F-4D97-AF65-F5344CB8AC3E}">
        <p14:creationId xmlns:p14="http://schemas.microsoft.com/office/powerpoint/2010/main" val="11174960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par>
                          <p:cTn id="11" fill="hold">
                            <p:stCondLst>
                              <p:cond delay="2200"/>
                            </p:stCondLst>
                            <p:childTnLst>
                              <p:par>
                                <p:cTn id="12" presetID="16" presetClass="entr" presetSubtype="2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Hình ảnh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B31E9C3-2857-4554-9A2F-E296104A5D6F}"/>
              </a:ext>
            </a:extLst>
          </p:cNvPr>
          <p:cNvPicPr>
            <a:picLocks noChangeAspect="1"/>
          </p:cNvPicPr>
          <p:nvPr/>
        </p:nvPicPr>
        <p:blipFill>
          <a:blip r:embed="rId3"/>
          <a:stretch>
            <a:fillRect/>
          </a:stretch>
        </p:blipFill>
        <p:spPr>
          <a:xfrm>
            <a:off x="3873281" y="231249"/>
            <a:ext cx="4236304" cy="4953000"/>
          </a:xfrm>
          <a:prstGeom prst="rect">
            <a:avLst/>
          </a:prstGeom>
          <a:noFill/>
        </p:spPr>
      </p:pic>
      <p:sp>
        <p:nvSpPr>
          <p:cNvPr id="10" name="Hình chữ nhật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25E670A-F252-425E-8FBD-2584A901E93B}"/>
              </a:ext>
            </a:extLst>
          </p:cNvPr>
          <p:cNvSpPr/>
          <p:nvPr/>
        </p:nvSpPr>
        <p:spPr>
          <a:xfrm>
            <a:off x="2951305" y="5810869"/>
            <a:ext cx="6677404" cy="1200329"/>
          </a:xfrm>
          <a:prstGeom prst="rect">
            <a:avLst/>
          </a:prstGeom>
          <a:noFill/>
        </p:spPr>
        <p:txBody>
          <a:bodyPr wrap="none" lIns="91440" tIns="45720" rIns="91440" bIns="45720">
            <a:spAutoFit/>
          </a:bodyPr>
          <a:lstStyle/>
          <a:p>
            <a:pPr algn="ctr" defTabSz="1219170"/>
            <a:r>
              <a:rPr lang="en-US" sz="7200" b="1" dirty="0">
                <a:ln w="13462">
                  <a:solidFill>
                    <a:prstClr val="white"/>
                  </a:solidFill>
                  <a:prstDash val="solid"/>
                </a:ln>
                <a:solidFill>
                  <a:prstClr val="black">
                    <a:lumMod val="85000"/>
                    <a:lumOff val="15000"/>
                  </a:prstClr>
                </a:solidFill>
                <a:effectLst>
                  <a:outerShdw dist="38100" dir="2700000" algn="bl" rotWithShape="0">
                    <a:srgbClr val="4BACC6"/>
                  </a:outerShdw>
                </a:effectLst>
                <a:latin typeface="Calibri"/>
              </a:rPr>
              <a:t>CÁC HOẠT ĐỘNG</a:t>
            </a:r>
            <a:endParaRPr lang="vi-VN" sz="7200" b="1" dirty="0">
              <a:ln w="13462">
                <a:solidFill>
                  <a:prstClr val="white"/>
                </a:solidFill>
                <a:prstDash val="solid"/>
              </a:ln>
              <a:solidFill>
                <a:prstClr val="black">
                  <a:lumMod val="85000"/>
                  <a:lumOff val="15000"/>
                </a:prstClr>
              </a:solidFill>
              <a:effectLst>
                <a:outerShdw dist="38100" dir="2700000" algn="bl" rotWithShape="0">
                  <a:srgbClr val="4BACC6"/>
                </a:outerShdw>
              </a:effectLst>
              <a:latin typeface="Arial" panose="020B0604020202020204" pitchFamily="34" charset="0"/>
            </a:endParaRPr>
          </a:p>
        </p:txBody>
      </p:sp>
      <p:grpSp>
        <p:nvGrpSpPr>
          <p:cNvPr id="12" name="Nhóm 1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F13D352-FF12-4774-BF7F-7823AED9D71C}"/>
              </a:ext>
            </a:extLst>
          </p:cNvPr>
          <p:cNvGrpSpPr/>
          <p:nvPr/>
        </p:nvGrpSpPr>
        <p:grpSpPr>
          <a:xfrm>
            <a:off x="1774378" y="1423682"/>
            <a:ext cx="2733453" cy="1415771"/>
            <a:chOff x="1774377" y="1423682"/>
            <a:chExt cx="2733453" cy="1415770"/>
          </a:xfrm>
        </p:grpSpPr>
        <p:sp>
          <p:nvSpPr>
            <p:cNvPr id="26" name="Google Shape;157;p20">
              <a:extLst>
                <a:ext uri="{FF2B5EF4-FFF2-40B4-BE49-F238E27FC236}">
                  <a16:creationId xmlns:a16="http://schemas.microsoft.com/office/drawing/2014/main" id="{E98F7850-E8A1-4D65-AB4B-DB9606909211}"/>
                </a:ext>
              </a:extLst>
            </p:cNvPr>
            <p:cNvSpPr/>
            <p:nvPr/>
          </p:nvSpPr>
          <p:spPr>
            <a:xfrm>
              <a:off x="1774377" y="1423682"/>
              <a:ext cx="2733453"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dirty="0"/>
            </a:p>
          </p:txBody>
        </p:sp>
        <p:sp>
          <p:nvSpPr>
            <p:cNvPr id="11" name="Hộp Văn bản 10">
              <a:extLst>
                <a:ext uri="{FF2B5EF4-FFF2-40B4-BE49-F238E27FC236}">
                  <a16:creationId xmlns:a16="http://schemas.microsoft.com/office/drawing/2014/main" id="{2BFA5FA8-BCB5-4109-A323-D465A630B106}"/>
                </a:ext>
              </a:extLst>
            </p:cNvPr>
            <p:cNvSpPr txBox="1"/>
            <p:nvPr/>
          </p:nvSpPr>
          <p:spPr>
            <a:xfrm>
              <a:off x="2165516" y="2092196"/>
              <a:ext cx="1552028" cy="584775"/>
            </a:xfrm>
            <a:prstGeom prst="rect">
              <a:avLst/>
            </a:prstGeom>
            <a:noFill/>
          </p:spPr>
          <p:txBody>
            <a:bodyPr wrap="none" rtlCol="0">
              <a:spAutoFit/>
            </a:bodyPr>
            <a:lstStyle/>
            <a:p>
              <a:pPr defTabSz="1219170"/>
              <a:r>
                <a:rPr lang="en-US" sz="3200" b="1" dirty="0" err="1">
                  <a:solidFill>
                    <a:srgbClr val="002060"/>
                  </a:solidFill>
                  <a:latin typeface="Calibri"/>
                </a:rPr>
                <a:t>Mở</a:t>
              </a:r>
              <a:r>
                <a:rPr lang="en-US" sz="3200" b="1" dirty="0">
                  <a:solidFill>
                    <a:srgbClr val="002060"/>
                  </a:solidFill>
                  <a:latin typeface="Calibri"/>
                </a:rPr>
                <a:t> </a:t>
              </a:r>
              <a:r>
                <a:rPr lang="en-US" sz="3200" b="1" dirty="0" err="1">
                  <a:solidFill>
                    <a:srgbClr val="002060"/>
                  </a:solidFill>
                  <a:latin typeface="Calibri"/>
                </a:rPr>
                <a:t>đầu</a:t>
              </a:r>
              <a:endParaRPr lang="en-US" sz="3200" b="1" dirty="0">
                <a:solidFill>
                  <a:srgbClr val="002060"/>
                </a:solidFill>
                <a:latin typeface="Calibri"/>
              </a:endParaRPr>
            </a:p>
          </p:txBody>
        </p:sp>
      </p:grpSp>
      <p:grpSp>
        <p:nvGrpSpPr>
          <p:cNvPr id="13" name="Nhóm 1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2197C0D-4039-4F65-A23B-3D8031420B89}"/>
              </a:ext>
            </a:extLst>
          </p:cNvPr>
          <p:cNvGrpSpPr/>
          <p:nvPr/>
        </p:nvGrpSpPr>
        <p:grpSpPr>
          <a:xfrm>
            <a:off x="5991434" y="440483"/>
            <a:ext cx="3028823" cy="1415771"/>
            <a:chOff x="5714125" y="780700"/>
            <a:chExt cx="3028822" cy="1415770"/>
          </a:xfrm>
        </p:grpSpPr>
        <p:sp>
          <p:nvSpPr>
            <p:cNvPr id="28" name="Google Shape;157;p20">
              <a:extLst>
                <a:ext uri="{FF2B5EF4-FFF2-40B4-BE49-F238E27FC236}">
                  <a16:creationId xmlns:a16="http://schemas.microsoft.com/office/drawing/2014/main" id="{A125F3E3-B2C7-4AA0-9D9F-E550F085FF67}"/>
                </a:ext>
              </a:extLst>
            </p:cNvPr>
            <p:cNvSpPr/>
            <p:nvPr/>
          </p:nvSpPr>
          <p:spPr>
            <a:xfrm>
              <a:off x="5714125" y="780700"/>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dirty="0"/>
            </a:p>
          </p:txBody>
        </p:sp>
        <p:sp>
          <p:nvSpPr>
            <p:cNvPr id="30" name="Hộp Văn bản 29">
              <a:extLst>
                <a:ext uri="{FF2B5EF4-FFF2-40B4-BE49-F238E27FC236}">
                  <a16:creationId xmlns:a16="http://schemas.microsoft.com/office/drawing/2014/main" id="{0C48347C-72DD-4A44-99EC-6A94926D6872}"/>
                </a:ext>
              </a:extLst>
            </p:cNvPr>
            <p:cNvSpPr txBox="1"/>
            <p:nvPr/>
          </p:nvSpPr>
          <p:spPr>
            <a:xfrm>
              <a:off x="6094476" y="1042997"/>
              <a:ext cx="2162013" cy="1077217"/>
            </a:xfrm>
            <a:prstGeom prst="rect">
              <a:avLst/>
            </a:prstGeom>
            <a:noFill/>
          </p:spPr>
          <p:txBody>
            <a:bodyPr wrap="square" rtlCol="0">
              <a:spAutoFit/>
            </a:bodyPr>
            <a:lstStyle/>
            <a:p>
              <a:pPr algn="ctr" defTabSz="1219170"/>
              <a:r>
                <a:rPr lang="en-US" sz="3200" b="1" dirty="0" err="1">
                  <a:solidFill>
                    <a:srgbClr val="002060"/>
                  </a:solidFill>
                  <a:latin typeface="Calibri"/>
                </a:rPr>
                <a:t>Hình</a:t>
              </a:r>
              <a:r>
                <a:rPr lang="en-US" sz="3200" b="1" dirty="0">
                  <a:solidFill>
                    <a:srgbClr val="002060"/>
                  </a:solidFill>
                  <a:latin typeface="Calibri"/>
                </a:rPr>
                <a:t> </a:t>
              </a:r>
              <a:r>
                <a:rPr lang="en-US" sz="3200" b="1" dirty="0" err="1">
                  <a:solidFill>
                    <a:srgbClr val="002060"/>
                  </a:solidFill>
                  <a:latin typeface="Calibri"/>
                </a:rPr>
                <a:t>thành</a:t>
              </a:r>
              <a:r>
                <a:rPr lang="en-US" sz="3200" b="1" dirty="0">
                  <a:solidFill>
                    <a:srgbClr val="002060"/>
                  </a:solidFill>
                  <a:latin typeface="Calibri"/>
                </a:rPr>
                <a:t> </a:t>
              </a:r>
              <a:r>
                <a:rPr lang="en-US" sz="3200" b="1" dirty="0" err="1">
                  <a:solidFill>
                    <a:srgbClr val="002060"/>
                  </a:solidFill>
                  <a:latin typeface="Calibri"/>
                </a:rPr>
                <a:t>kiến</a:t>
              </a:r>
              <a:r>
                <a:rPr lang="en-US" sz="3200" b="1" dirty="0">
                  <a:solidFill>
                    <a:srgbClr val="002060"/>
                  </a:solidFill>
                  <a:latin typeface="Calibri"/>
                </a:rPr>
                <a:t> </a:t>
              </a:r>
              <a:r>
                <a:rPr lang="en-US" sz="3200" b="1" dirty="0" err="1">
                  <a:solidFill>
                    <a:srgbClr val="002060"/>
                  </a:solidFill>
                  <a:latin typeface="Calibri"/>
                </a:rPr>
                <a:t>thức</a:t>
              </a:r>
              <a:endParaRPr lang="en-US" sz="3200" b="1" dirty="0">
                <a:solidFill>
                  <a:srgbClr val="002060"/>
                </a:solidFill>
                <a:latin typeface="Calibri"/>
              </a:endParaRPr>
            </a:p>
          </p:txBody>
        </p:sp>
      </p:grpSp>
      <p:grpSp>
        <p:nvGrpSpPr>
          <p:cNvPr id="15" name="Nhóm 1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743DAFD-E003-42CA-BE1A-E2285E182AD8}"/>
              </a:ext>
            </a:extLst>
          </p:cNvPr>
          <p:cNvGrpSpPr/>
          <p:nvPr/>
        </p:nvGrpSpPr>
        <p:grpSpPr>
          <a:xfrm>
            <a:off x="8635942" y="1497829"/>
            <a:ext cx="3028823" cy="1415771"/>
            <a:chOff x="6997439" y="2348815"/>
            <a:chExt cx="3028822" cy="1415770"/>
          </a:xfrm>
        </p:grpSpPr>
        <p:sp>
          <p:nvSpPr>
            <p:cNvPr id="31" name="Google Shape;157;p20">
              <a:extLst>
                <a:ext uri="{FF2B5EF4-FFF2-40B4-BE49-F238E27FC236}">
                  <a16:creationId xmlns:a16="http://schemas.microsoft.com/office/drawing/2014/main" id="{D2EA517D-9760-4CA9-AF11-05ED30AE9EC4}"/>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dirty="0"/>
            </a:p>
          </p:txBody>
        </p:sp>
        <p:sp>
          <p:nvSpPr>
            <p:cNvPr id="32" name="Hộp Văn bản 31">
              <a:extLst>
                <a:ext uri="{FF2B5EF4-FFF2-40B4-BE49-F238E27FC236}">
                  <a16:creationId xmlns:a16="http://schemas.microsoft.com/office/drawing/2014/main" id="{74DC3889-63BE-4E10-AD0D-8A371EC699CD}"/>
                </a:ext>
              </a:extLst>
            </p:cNvPr>
            <p:cNvSpPr txBox="1"/>
            <p:nvPr/>
          </p:nvSpPr>
          <p:spPr>
            <a:xfrm>
              <a:off x="7522714" y="2884088"/>
              <a:ext cx="2162013" cy="584775"/>
            </a:xfrm>
            <a:prstGeom prst="rect">
              <a:avLst/>
            </a:prstGeom>
            <a:noFill/>
          </p:spPr>
          <p:txBody>
            <a:bodyPr wrap="square" rtlCol="0">
              <a:spAutoFit/>
            </a:bodyPr>
            <a:lstStyle/>
            <a:p>
              <a:pPr defTabSz="1219170"/>
              <a:r>
                <a:rPr lang="en-US" sz="3200" b="1" dirty="0" err="1">
                  <a:solidFill>
                    <a:srgbClr val="002060"/>
                  </a:solidFill>
                  <a:latin typeface="Calibri"/>
                </a:rPr>
                <a:t>Luyện</a:t>
              </a:r>
              <a:r>
                <a:rPr lang="en-US" sz="3200" b="1" dirty="0">
                  <a:solidFill>
                    <a:srgbClr val="002060"/>
                  </a:solidFill>
                  <a:latin typeface="Calibri"/>
                </a:rPr>
                <a:t> </a:t>
              </a:r>
              <a:r>
                <a:rPr lang="en-US" sz="3200" b="1" dirty="0" err="1">
                  <a:solidFill>
                    <a:srgbClr val="002060"/>
                  </a:solidFill>
                  <a:latin typeface="Calibri"/>
                </a:rPr>
                <a:t>tập</a:t>
              </a:r>
              <a:endParaRPr lang="en-US" sz="3200" b="1" dirty="0">
                <a:solidFill>
                  <a:srgbClr val="002060"/>
                </a:solidFill>
                <a:latin typeface="Calibri"/>
              </a:endParaRPr>
            </a:p>
          </p:txBody>
        </p:sp>
      </p:grpSp>
      <p:sp>
        <p:nvSpPr>
          <p:cNvPr id="16" name="Google Shape;162;p2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0ADFAA8-8CC7-4D2F-BE3A-F51CE7B478C5}"/>
              </a:ext>
            </a:extLst>
          </p:cNvPr>
          <p:cNvSpPr/>
          <p:nvPr/>
        </p:nvSpPr>
        <p:spPr>
          <a:xfrm>
            <a:off x="4530523" y="2311400"/>
            <a:ext cx="2276677" cy="1204397"/>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a:p>
        </p:txBody>
      </p:sp>
      <p:grpSp>
        <p:nvGrpSpPr>
          <p:cNvPr id="14" name="Nhóm 1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A49C3E4-32FC-415B-B0A0-356A49F60C39}"/>
              </a:ext>
            </a:extLst>
          </p:cNvPr>
          <p:cNvGrpSpPr/>
          <p:nvPr/>
        </p:nvGrpSpPr>
        <p:grpSpPr>
          <a:xfrm>
            <a:off x="7566991" y="3237704"/>
            <a:ext cx="3028823" cy="1415772"/>
            <a:chOff x="6997439" y="2348815"/>
            <a:chExt cx="3028822" cy="1415770"/>
          </a:xfrm>
        </p:grpSpPr>
        <p:sp>
          <p:nvSpPr>
            <p:cNvPr id="17" name="Google Shape;157;p20">
              <a:extLst>
                <a:ext uri="{FF2B5EF4-FFF2-40B4-BE49-F238E27FC236}">
                  <a16:creationId xmlns:a16="http://schemas.microsoft.com/office/drawing/2014/main" id="{68EA85BB-1601-4E2D-ADD0-C19C55EB126D}"/>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dirty="0"/>
            </a:p>
          </p:txBody>
        </p:sp>
        <p:sp>
          <p:nvSpPr>
            <p:cNvPr id="18" name="Hộp Văn bản 17">
              <a:extLst>
                <a:ext uri="{FF2B5EF4-FFF2-40B4-BE49-F238E27FC236}">
                  <a16:creationId xmlns:a16="http://schemas.microsoft.com/office/drawing/2014/main" id="{A9806B95-6633-468E-AD43-6EB5B873C8E4}"/>
                </a:ext>
              </a:extLst>
            </p:cNvPr>
            <p:cNvSpPr txBox="1"/>
            <p:nvPr/>
          </p:nvSpPr>
          <p:spPr>
            <a:xfrm>
              <a:off x="7540034" y="2751137"/>
              <a:ext cx="2162013" cy="584774"/>
            </a:xfrm>
            <a:prstGeom prst="rect">
              <a:avLst/>
            </a:prstGeom>
            <a:noFill/>
          </p:spPr>
          <p:txBody>
            <a:bodyPr wrap="square" rtlCol="0">
              <a:spAutoFit/>
            </a:bodyPr>
            <a:lstStyle/>
            <a:p>
              <a:pPr defTabSz="1219170"/>
              <a:r>
                <a:rPr lang="en-US" sz="3200" b="1" dirty="0" err="1">
                  <a:solidFill>
                    <a:srgbClr val="002060"/>
                  </a:solidFill>
                  <a:latin typeface="Calibri"/>
                </a:rPr>
                <a:t>Vận</a:t>
              </a:r>
              <a:r>
                <a:rPr lang="en-US" sz="3200" b="1" dirty="0">
                  <a:solidFill>
                    <a:srgbClr val="002060"/>
                  </a:solidFill>
                  <a:latin typeface="Calibri"/>
                </a:rPr>
                <a:t> </a:t>
              </a:r>
              <a:r>
                <a:rPr lang="en-US" sz="3200" b="1" dirty="0" err="1">
                  <a:solidFill>
                    <a:srgbClr val="002060"/>
                  </a:solidFill>
                  <a:latin typeface="Calibri"/>
                </a:rPr>
                <a:t>dụng</a:t>
              </a:r>
              <a:r>
                <a:rPr lang="en-US" sz="3200" b="1" dirty="0">
                  <a:solidFill>
                    <a:srgbClr val="002060"/>
                  </a:solidFill>
                  <a:latin typeface="Calibri"/>
                </a:rPr>
                <a:t> </a:t>
              </a:r>
            </a:p>
          </p:txBody>
        </p:sp>
      </p:grpSp>
    </p:spTree>
    <p:extLst>
      <p:ext uri="{BB962C8B-B14F-4D97-AF65-F5344CB8AC3E}">
        <p14:creationId xmlns:p14="http://schemas.microsoft.com/office/powerpoint/2010/main" val="1838846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1905000" y="838200"/>
            <a:ext cx="4191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124354" y="2484509"/>
            <a:ext cx="2308447" cy="830997"/>
          </a:xfrm>
          <a:prstGeom prst="rect">
            <a:avLst/>
          </a:prstGeom>
          <a:solidFill>
            <a:srgbClr val="FFFF00"/>
          </a:solidFill>
        </p:spPr>
        <p:txBody>
          <a:bodyPr wrap="square">
            <a:spAutoFit/>
          </a:bodyPr>
          <a:lstStyle/>
          <a:p>
            <a:pPr defTabSz="1219170"/>
            <a:r>
              <a:rPr lang="en-US" sz="4800" b="1" dirty="0" err="1">
                <a:solidFill>
                  <a:srgbClr val="FF0000"/>
                </a:solidFill>
                <a:latin typeface="Times New Roman" panose="02020603050405020304" pitchFamily="18" charset="0"/>
              </a:rPr>
              <a:t>Mở</a:t>
            </a:r>
            <a:r>
              <a:rPr lang="en-US" sz="4800" b="1" dirty="0">
                <a:solidFill>
                  <a:srgbClr val="FF0000"/>
                </a:solidFill>
                <a:latin typeface="Times New Roman" panose="02020603050405020304" pitchFamily="18" charset="0"/>
              </a:rPr>
              <a:t> </a:t>
            </a:r>
            <a:r>
              <a:rPr lang="en-US" sz="4800" b="1" dirty="0" err="1">
                <a:solidFill>
                  <a:srgbClr val="FF0000"/>
                </a:solidFill>
                <a:latin typeface="Times New Roman" panose="02020603050405020304" pitchFamily="18" charset="0"/>
              </a:rPr>
              <a:t>đầu</a:t>
            </a:r>
            <a:endParaRPr lang="en-US" sz="4800" dirty="0">
              <a:solidFill>
                <a:prstClr val="black"/>
              </a:solidFill>
              <a:latin typeface="Calibri"/>
            </a:endParaRPr>
          </a:p>
        </p:txBody>
      </p:sp>
      <p:pic>
        <p:nvPicPr>
          <p:cNvPr id="6" name="Hình ảnh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7035801" y="3511716"/>
            <a:ext cx="3073399" cy="2975312"/>
          </a:xfrm>
          <a:prstGeom prst="ellipse">
            <a:avLst/>
          </a:prstGeom>
        </p:spPr>
      </p:pic>
    </p:spTree>
    <p:extLst>
      <p:ext uri="{BB962C8B-B14F-4D97-AF65-F5344CB8AC3E}">
        <p14:creationId xmlns:p14="http://schemas.microsoft.com/office/powerpoint/2010/main" val="3628212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vong quay" descr="OPL20U25GSXzBJYl68kk8uQGfFKzs7yb1M4KJWUiLk6ZEvGF+qCIPSnY57AbBFCvTW$15.2023.9$9+K4lPs7H94VUqPe2XwIsfPRnrXQE//QTEXxb8/8N4CNc6FpgZahzpTjFhMzSA7T/nHJa11DE8Ng2TP3iAmRczFlmslSuUNOgUeb6yRvs0="/>
          <p:cNvGrpSpPr/>
          <p:nvPr/>
        </p:nvGrpSpPr>
        <p:grpSpPr>
          <a:xfrm>
            <a:off x="5825983" y="478508"/>
            <a:ext cx="5042125" cy="5036855"/>
            <a:chOff x="5425622" y="292790"/>
            <a:chExt cx="5834378" cy="582828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6928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7" y="2184872"/>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6" y="1266361"/>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18947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1" y="352466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6" y="449299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4" y="450023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5617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80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descr="OPL20U25GSXzBJYl68kk8uQGfFKzs7yb1M4KJWUiLk6ZEvGF+qCIPSnY57AbBFCvTW$15.2023.9$9+K4lPs7H94VUqPe2XwIsfPRnrXQE//QTEXxb8/8N4CNc6FpgZahzpTjFhMzSA7T/nHJa11DE8Ng2TP3iAmRczFlmslSuUNOgUeb6yRvs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quay dung" descr="OPL20U25GSXzBJYl68kk8uQGfFKzs7yb1M4KJWUiLk6ZEvGF+qCIPSnY57AbBFCvTW$15.2023.9$9+K4lPs7H94VUqPe2XwIsfPRnrXQE//QTEXxb8/8N4CNc6FpgZahzpTjFhMzSA7T/nHJa11DE8Ng2TP3iAmRczFlmslSuUNOgUeb6yRvs0="/>
          <p:cNvSpPr/>
          <p:nvPr/>
        </p:nvSpPr>
        <p:spPr>
          <a:xfrm>
            <a:off x="9287691" y="5878286"/>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descr="OPL20U25GSXzBJYl68kk8uQGfFKzs7yb1M4KJWUiLk6ZEvGF+qCIPSnY57AbBFCvTW$15.2023.9$9+K4lPs7H94VUqPe2XwIsfPRnrXQE//QTEXxb8/8N4CNc6FpgZahzpTjFhMzSA7T/nHJa11DE8Ng2TP3iAmRczFlmslSuUNOgUeb6yRvs0=">
            <a:hlinkClick r:id="rId6" action="ppaction://hlinksldjump"/>
          </p:cNvPr>
          <p:cNvSpPr/>
          <p:nvPr/>
        </p:nvSpPr>
        <p:spPr>
          <a:xfrm>
            <a:off x="857805" y="2448240"/>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descr="OPL20U25GSXzBJYl68kk8uQGfFKzs7yb1M4KJWUiLk6ZEvGF+qCIPSnY57AbBFCvTW$15.2023.9$9+K4lPs7H94VUqPe2XwIsfPRnrXQE//QTEXxb8/8N4CNc6FpgZahzpTjFhMzSA7T/nHJa11DE8Ng2TP3iAmRczFlmslSuUNOgUeb6yRvs0=">
            <a:hlinkClick r:id="rId7" action="ppaction://hlinksldjump"/>
          </p:cNvPr>
          <p:cNvSpPr/>
          <p:nvPr/>
        </p:nvSpPr>
        <p:spPr>
          <a:xfrm>
            <a:off x="2355722" y="2448240"/>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descr="OPL20U25GSXzBJYl68kk8uQGfFKzs7yb1M4KJWUiLk6ZEvGF+qCIPSnY57AbBFCvTW$15.2023.9$9+K4lPs7H94VUqPe2XwIsfPRnrXQE//QTEXxb8/8N4CNc6FpgZahzpTjFhMzSA7T/nHJa11DE8Ng2TP3iAmRczFlmslSuUNOgUeb6yRvs0=">
            <a:hlinkClick r:id="rId8" action="ppaction://hlinksldjump"/>
          </p:cNvPr>
          <p:cNvSpPr/>
          <p:nvPr/>
        </p:nvSpPr>
        <p:spPr>
          <a:xfrm>
            <a:off x="3853638" y="2448240"/>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descr="OPL20U25GSXzBJYl68kk8uQGfFKzs7yb1M4KJWUiLk6ZEvGF+qCIPSnY57AbBFCvTW$15.2023.9$9+K4lPs7H94VUqPe2XwIsfPRnrXQE//QTEXxb8/8N4CNc6FpgZahzpTjFhMzSA7T/nHJa11DE8Ng2TP3iAmRczFlmslSuUNOgUeb6yRvs0=">
            <a:hlinkClick r:id="rId9" action="ppaction://hlinksldjump"/>
          </p:cNvPr>
          <p:cNvSpPr/>
          <p:nvPr/>
        </p:nvSpPr>
        <p:spPr>
          <a:xfrm>
            <a:off x="1564189" y="3983843"/>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Rounded Rectangle 35" descr="OPL20U25GSXzBJYl68kk8uQGfFKzs7yb1M4KJWUiLk6ZEvGF+qCIPSnY57AbBFCvTW$15.2023.9$9+K4lPs7H94VUqPe2XwIsfPRnrXQE//QTEXxb8/8N4CNc6FpgZahzpTjFhMzSA7T/nHJa11DE8Ng2TP3iAmRczFlmslSuUNOgUeb6yRvs0=">
            <a:hlinkClick r:id="rId10" action="ppaction://hlinksldjump"/>
          </p:cNvPr>
          <p:cNvSpPr/>
          <p:nvPr/>
        </p:nvSpPr>
        <p:spPr>
          <a:xfrm>
            <a:off x="3062106" y="3983843"/>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Rectangle 40" descr="OPL20U25GSXzBJYl68kk8uQGfFKzs7yb1M4KJWUiLk6ZEvGF+qCIPSnY57AbBFCvTW$15.2023.9$9+K4lPs7H94VUqPe2XwIsfPRnrXQE//QTEXxb8/8N4CNc6FpgZahzpTjFhMzSA7T/nHJa11DE8Ng2TP3iAmRczFlmslSuUNOgUeb6yRvs0="/>
          <p:cNvSpPr/>
          <p:nvPr/>
        </p:nvSpPr>
        <p:spPr>
          <a:xfrm>
            <a:off x="402426" y="95110"/>
            <a:ext cx="5121915"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VÒNG QUAY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MAY MẮN</a:t>
            </a:r>
          </a:p>
        </p:txBody>
      </p:sp>
      <p:pic>
        <p:nvPicPr>
          <p:cNvPr id="44" name="Picture 43" descr="OPL20U25GSXzBJYl68kk8uQGfFKzs7yb1M4KJWUiLk6ZEvGF+qCIPSnY57AbBFCvTW$15.2023.9$9+K4lPs7H94VUqPe2XwIsfPRnrXQE//QTEXxb8/8N4CNc6FpgZahzpTjFhMzSA7T/nHJa11DE8Ng2TP3iAmRczFlmslSuUNOgUeb6yRvs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45" name="Picture 4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46" name="Picture 4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47" name="Picture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11830" y="478508"/>
            <a:ext cx="714375" cy="1190625"/>
          </a:xfrm>
          <a:prstGeom prst="rect">
            <a:avLst/>
          </a:prstGeom>
        </p:spPr>
      </p:pic>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46194" y="2397345"/>
            <a:ext cx="1354214" cy="1155064"/>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714152" y="-693733"/>
            <a:ext cx="609600" cy="609600"/>
          </a:xfrm>
          <a:prstGeom prst="rect">
            <a:avLst/>
          </a:prstGeom>
        </p:spPr>
      </p:pic>
      <p:sp>
        <p:nvSpPr>
          <p:cNvPr id="31" name="Isosceles Triangle 3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Isosceles Triangle 3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Isosceles Triangle 3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Isosceles Triangle 3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Isosceles Triangle 4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Isosceles Triangle 4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Isosceles Triangle 4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Isosceles Triangle 4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0" name="Isosceles Triangle 4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Isosceles Triangle 5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Isosceles Triangle 5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Isosceles Triangle 5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Isosceles Triangle 5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5" name="Isosceles Triangle 5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Isosceles Triangle 5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Isosceles Triangle 5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Isosceles Triangle 5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9" name="Isosceles Triangle 5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0" name="Isosceles Triangle 5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1" name="Isosceles Triangle 6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Heart 23">
            <a:hlinkClick r:id="" action="ppaction://noaction"/>
          </p:cNvPr>
          <p:cNvSpPr/>
          <p:nvPr/>
        </p:nvSpPr>
        <p:spPr>
          <a:xfrm rot="5400000">
            <a:off x="11351621" y="2586449"/>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Flowchart: Alternate Process 4">
            <a:hlinkClick r:id="rId15" action="ppaction://hlinksldjump"/>
          </p:cNvPr>
          <p:cNvSpPr/>
          <p:nvPr/>
        </p:nvSpPr>
        <p:spPr>
          <a:xfrm>
            <a:off x="308610" y="6252210"/>
            <a:ext cx="1588770" cy="47516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KẾT THÚC</a:t>
            </a:r>
          </a:p>
        </p:txBody>
      </p:sp>
    </p:spTree>
    <p:extLst>
      <p:ext uri="{BB962C8B-B14F-4D97-AF65-F5344CB8AC3E}">
        <p14:creationId xmlns:p14="http://schemas.microsoft.com/office/powerpoint/2010/main" val="387065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clickEffect">
                                  <p:stCondLst>
                                    <p:cond delay="0"/>
                                  </p:stCondLst>
                                  <p:childTnLst>
                                    <p:animClr clrSpc="rgb" dir="cw">
                                      <p:cBhvr>
                                        <p:cTn id="162" dur="500" fill="hold"/>
                                        <p:tgtEl>
                                          <p:spTgt spid="26"/>
                                        </p:tgtEl>
                                        <p:attrNameLst>
                                          <p:attrName>fillcolor</p:attrName>
                                        </p:attrNameLst>
                                      </p:cBhvr>
                                      <p:to>
                                        <a:srgbClr val="000000"/>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7"/>
                                        </p:tgtEl>
                                        <p:attrNameLst>
                                          <p:attrName>fillcolor</p:attrName>
                                        </p:attrNameLst>
                                      </p:cBhvr>
                                      <p:to>
                                        <a:srgbClr val="000000"/>
                                      </p:to>
                                    </p:animClr>
                                    <p:set>
                                      <p:cBhvr>
                                        <p:cTn id="170" dur="500" fill="hold"/>
                                        <p:tgtEl>
                                          <p:spTgt spid="27"/>
                                        </p:tgtEl>
                                        <p:attrNameLst>
                                          <p:attrName>fill.type</p:attrName>
                                        </p:attrNameLst>
                                      </p:cBhvr>
                                      <p:to>
                                        <p:strVal val="solid"/>
                                      </p:to>
                                    </p:set>
                                    <p:set>
                                      <p:cBhvr>
                                        <p:cTn id="17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2" restart="whenNotActive" fill="hold" evtFilter="cancelBubble" nodeType="interactiveSeq">
                <p:stCondLst>
                  <p:cond evt="onClick" delay="0">
                    <p:tgtEl>
                      <p:spTgt spid="28"/>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500" fill="hold"/>
                                        <p:tgtEl>
                                          <p:spTgt spid="28"/>
                                        </p:tgtEl>
                                        <p:attrNameLst>
                                          <p:attrName>fillcolor</p:attrName>
                                        </p:attrNameLst>
                                      </p:cBhvr>
                                      <p:to>
                                        <a:srgbClr val="000000"/>
                                      </p:to>
                                    </p:animClr>
                                    <p:set>
                                      <p:cBhvr>
                                        <p:cTn id="177" dur="500" fill="hold"/>
                                        <p:tgtEl>
                                          <p:spTgt spid="28"/>
                                        </p:tgtEl>
                                        <p:attrNameLst>
                                          <p:attrName>fill.type</p:attrName>
                                        </p:attrNameLst>
                                      </p:cBhvr>
                                      <p:to>
                                        <p:strVal val="solid"/>
                                      </p:to>
                                    </p:set>
                                    <p:set>
                                      <p:cBhvr>
                                        <p:cTn id="178"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9" restart="whenNotActive" fill="hold" evtFilter="cancelBubble" nodeType="interactiveSeq">
                <p:stCondLst>
                  <p:cond evt="onClick" delay="0">
                    <p:tgtEl>
                      <p:spTgt spid="35"/>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fill="hold" nodeType="clickEffect">
                                  <p:stCondLst>
                                    <p:cond delay="0"/>
                                  </p:stCondLst>
                                  <p:childTnLst>
                                    <p:animClr clrSpc="rgb" dir="cw">
                                      <p:cBhvr>
                                        <p:cTn id="183" dur="500" fill="hold"/>
                                        <p:tgtEl>
                                          <p:spTgt spid="35"/>
                                        </p:tgtEl>
                                        <p:attrNameLst>
                                          <p:attrName>fillcolor</p:attrName>
                                        </p:attrNameLst>
                                      </p:cBhvr>
                                      <p:to>
                                        <a:srgbClr val="000000"/>
                                      </p:to>
                                    </p:animClr>
                                    <p:set>
                                      <p:cBhvr>
                                        <p:cTn id="184" dur="500" fill="hold"/>
                                        <p:tgtEl>
                                          <p:spTgt spid="35"/>
                                        </p:tgtEl>
                                        <p:attrNameLst>
                                          <p:attrName>fill.type</p:attrName>
                                        </p:attrNameLst>
                                      </p:cBhvr>
                                      <p:to>
                                        <p:strVal val="solid"/>
                                      </p:to>
                                    </p:set>
                                    <p:set>
                                      <p:cBhvr>
                                        <p:cTn id="185"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86" restart="whenNotActive" fill="hold" evtFilter="cancelBubble" nodeType="interactiveSeq">
                <p:stCondLst>
                  <p:cond evt="onClick" delay="0">
                    <p:tgtEl>
                      <p:spTgt spid="36"/>
                    </p:tgtEl>
                  </p:cond>
                </p:stCondLst>
                <p:endSync evt="end" delay="0">
                  <p:rtn val="all"/>
                </p:endSync>
                <p:childTnLst>
                  <p:par>
                    <p:cTn id="187" fill="hold">
                      <p:stCondLst>
                        <p:cond delay="0"/>
                      </p:stCondLst>
                      <p:childTnLst>
                        <p:par>
                          <p:cTn id="188" fill="hold">
                            <p:stCondLst>
                              <p:cond delay="0"/>
                            </p:stCondLst>
                            <p:childTnLst>
                              <p:par>
                                <p:cTn id="189" presetID="1" presetClass="emph" presetSubtype="2" fill="hold" nodeType="clickEffect">
                                  <p:stCondLst>
                                    <p:cond delay="0"/>
                                  </p:stCondLst>
                                  <p:childTnLst>
                                    <p:animClr clrSpc="rgb" dir="cw">
                                      <p:cBhvr>
                                        <p:cTn id="190" dur="500" fill="hold"/>
                                        <p:tgtEl>
                                          <p:spTgt spid="36"/>
                                        </p:tgtEl>
                                        <p:attrNameLst>
                                          <p:attrName>fillcolor</p:attrName>
                                        </p:attrNameLst>
                                      </p:cBhvr>
                                      <p:to>
                                        <a:srgbClr val="000000"/>
                                      </p:to>
                                    </p:animClr>
                                    <p:set>
                                      <p:cBhvr>
                                        <p:cTn id="191" dur="500" fill="hold"/>
                                        <p:tgtEl>
                                          <p:spTgt spid="36"/>
                                        </p:tgtEl>
                                        <p:attrNameLst>
                                          <p:attrName>fill.type</p:attrName>
                                        </p:attrNameLst>
                                      </p:cBhvr>
                                      <p:to>
                                        <p:strVal val="solid"/>
                                      </p:to>
                                    </p:set>
                                    <p:set>
                                      <p:cBhvr>
                                        <p:cTn id="192"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audio>
              <p:cMediaNode vol="80000">
                <p:cTn id="193"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PL20U25GSXzBJYl68kk8uQGfFKzs7yb1M4KJWUiLk6ZEvGF+qCIPSnY57AbBFCvTW$15.2023.9$9+K4lPs7H94VUqPe2XwIsfPRnrXQE//QTEXxb8/8N4CNc6FpgZahzpTjFhMzSA7T/nHJa11DE8Ng2TP3iAmRczFlmslSuUNOgUeb6yRvs0="/>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descr="OPL20U25GSXzBJYl68kk8uQGfFKzs7yb1M4KJWUiLk6ZEvGF+qCIPSnY57AbBFCvTW$15.2023.9$9+K4lPs7H94VUqPe2XwIsfPRnrXQE//QTEXxb8/8N4CNc6FpgZahzpTjFhMzSA7T/nHJa11DE8Ng2TP3iAmRczFlmslSuUNOgUeb6yRvs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descr="OPL20U25GSXzBJYl68kk8uQGfFKzs7yb1M4KJWUiLk6ZEvGF+qCIPSnY57AbBFCvTW$15.2023.9$9+K4lPs7H94VUqPe2XwIsfPRnrXQE//QTEXxb8/8N4CNc6FpgZahzpTjFhMzSA7T/nHJa11DE8Ng2TP3iAmRczFlmslSuUNOgUeb6yRvs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descr="OPL20U25GSXzBJYl68kk8uQGfFKzs7yb1M4KJWUiLk6ZEvGF+qCIPSnY57AbBFCvTW$15.2023.9$9+K4lPs7H94VUqPe2XwIsfPRnrXQE//QTEXxb8/8N4CNc6FpgZahzpTjFhMzSA7T/nHJa11DE8Ng2TP3iAmRczFlmslSuUNOgUeb6yRvs0="/>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Rectangle 25" descr="OPL20U25GSXzBJYl68kk8uQGfFKzs7yb1M4KJWUiLk6ZEvGF+qCIPSnY57AbBFCvTW$15.2023.9$9+K4lPs7H94VUqPe2XwIsfPRnrXQE//QTEXxb8/8N4CNc6FpgZahzpTjFhMzSA7T/nHJa11DE8Ng2TP3iAmRczFlmslSuUNOgUeb6yRvs0="/>
          <p:cNvSpPr/>
          <p:nvPr/>
        </p:nvSpPr>
        <p:spPr>
          <a:xfrm>
            <a:off x="6130615" y="283020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D</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2x</a:t>
            </a:r>
            <a:r>
              <a:rPr kumimoji="0" lang="en-US" sz="3200" b="0" i="0" u="none" strike="noStrike" kern="1200" cap="none" spc="0" normalizeH="0" baseline="30000" noProof="0" dirty="0">
                <a:ln>
                  <a:noFill/>
                </a:ln>
                <a:solidFill>
                  <a:srgbClr val="0000FF"/>
                </a:solidFill>
                <a:effectLst/>
                <a:uLnTx/>
                <a:uFillTx/>
                <a:latin typeface="Times New Roman" panose="02020603050405020304" pitchFamily="18" charset="0"/>
                <a:cs typeface="Times New Roman" panose="02020603050405020304" pitchFamily="18" charset="0"/>
              </a:rPr>
              <a:t>2</a:t>
            </a:r>
            <a:r>
              <a:rPr kumimoji="0" lang="en-US" sz="32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+ 2y</a:t>
            </a:r>
            <a:r>
              <a:rPr kumimoji="0" lang="en-US" sz="3200" b="0" i="0" u="none" strike="noStrike" kern="1200" cap="none" spc="0" normalizeH="0" baseline="30000" noProof="0" dirty="0">
                <a:ln>
                  <a:noFill/>
                </a:ln>
                <a:solidFill>
                  <a:srgbClr val="0000FF"/>
                </a:solidFill>
                <a:effectLst/>
                <a:uLnTx/>
                <a:uFillTx/>
                <a:latin typeface="Times New Roman" panose="02020603050405020304" pitchFamily="18" charset="0"/>
                <a:cs typeface="Times New Roman" panose="02020603050405020304" pitchFamily="18" charset="0"/>
              </a:rPr>
              <a:t>2</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0" name="Cloud 39" descr="OPL20U25GSXzBJYl68kk8uQGfFKzs7yb1M4KJWUiLk6ZEvGF+qCIPSnY57AbBFCvTW$15.2023.9$9+K4lPs7H94VUqPe2XwIsfPRnrXQE//QTEXxb8/8N4CNc6FpgZahzpTjFhMzSA7T/nHJa11DE8Ng2TP3iAmRczFlmslSuUNOgUeb6yRvs0="/>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1" name="Cloud 40" descr="OPL20U25GSXzBJYl68kk8uQGfFKzs7yb1M4KJWUiLk6ZEvGF+qCIPSnY57AbBFCvTW$15.2023.9$9+K4lPs7H94VUqPe2XwIsfPRnrXQE//QTEXxb8/8N4CNc6FpgZahzpTjFhMzSA7T/nHJa11DE8Ng2TP3iAmRczFlmslSuUNOgUeb6yRvs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2" name="Rectangle 41" descr="OPL20U25GSXzBJYl68kk8uQGfFKzs7yb1M4KJWUiLk6ZEvGF+qCIPSnY57AbBFCvTW$15.2023.9$9+K4lPs7H94VUqPe2XwIsfPRnrXQE//QTEXxb8/8N4CNc6FpgZahzpTjFhMzSA7T/nHJa11DE8Ng2TP3iAmRczFlmslSuUNOgUeb6yRvs0="/>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C</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2y</a:t>
            </a:r>
            <a:r>
              <a:rPr kumimoji="0" lang="en-US" sz="3200" b="0" i="0" u="none" strike="noStrike" kern="1200" cap="none" spc="0" normalizeH="0" baseline="30000" noProof="0">
                <a:ln>
                  <a:noFill/>
                </a:ln>
                <a:solidFill>
                  <a:srgbClr val="0000FF"/>
                </a:solidFill>
                <a:effectLst/>
                <a:uLnTx/>
                <a:uFillTx/>
                <a:latin typeface="Times New Roman" panose="02020603050405020304" pitchFamily="18" charset="0"/>
                <a:cs typeface="Times New Roman" panose="02020603050405020304" pitchFamily="18" charset="0"/>
              </a:rPr>
              <a:t>2</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3" name="Rectangle 42" descr="OPL20U25GSXzBJYl68kk8uQGfFKzs7yb1M4KJWUiLk6ZEvGF+qCIPSnY57AbBFCvTW$15.2023.9$9+K4lPs7H94VUqPe2XwIsfPRnrXQE//QTEXxb8/8N4CNc6FpgZahzpTjFhMzSA7T/nHJa11DE8Ng2TP3iAmRczFlmslSuUNOgUeb6yRvs0="/>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B</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-4xy</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4" name="Rectangle 43" descr="OPL20U25GSXzBJYl68kk8uQGfFKzs7yb1M4KJWUiLk6ZEvGF+qCIPSnY57AbBFCvTW$15.2023.9$9+K4lPs7H94VUqPe2XwIsfPRnrXQE//QTEXxb8/8N4CNc6FpgZahzpTjFhMzSA7T/nHJa11DE8Ng2TP3iAmRczFlmslSuUNOgUeb6yRvs0="/>
          <p:cNvSpPr/>
          <p:nvPr/>
        </p:nvSpPr>
        <p:spPr>
          <a:xfrm>
            <a:off x="1110220" y="19286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2x</a:t>
            </a:r>
            <a:r>
              <a:rPr kumimoji="0" lang="en-US" sz="3200" b="0" i="0" u="none" strike="noStrike" kern="1200" cap="none" spc="0" normalizeH="0" baseline="30000" noProof="0" dirty="0">
                <a:ln>
                  <a:noFill/>
                </a:ln>
                <a:solidFill>
                  <a:srgbClr val="0000FF"/>
                </a:solidFill>
                <a:effectLst/>
                <a:uLnTx/>
                <a:uFillTx/>
                <a:latin typeface="Times New Roman" panose="02020603050405020304" pitchFamily="18" charset="0"/>
                <a:cs typeface="Times New Roman" panose="02020603050405020304" pitchFamily="18" charset="0"/>
              </a:rPr>
              <a:t>2</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10051594" y="2801256"/>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60611" y="2033557"/>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57" name="Cloud 56">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Times New Roman" panose="02020603050405020304" pitchFamily="18" charset="0"/>
                <a:cs typeface="Times New Roman" panose="02020603050405020304" pitchFamily="18" charset="0"/>
              </a:rPr>
              <a:t>QUAY VỀ</a:t>
            </a:r>
            <a:endParaRPr kumimoji="0" lang="vi-VN" sz="2400" b="0" i="0" u="none" strike="noStrike" kern="1200" cap="none" spc="0" normalizeH="0" baseline="0" noProof="0" dirty="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17" name="Rectangle 16"/>
          <p:cNvSpPr/>
          <p:nvPr/>
        </p:nvSpPr>
        <p:spPr>
          <a:xfrm>
            <a:off x="10361978" y="6521986"/>
            <a:ext cx="1830022" cy="336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857828" y="117001"/>
            <a:ext cx="43546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Câu 1 :</a:t>
            </a:r>
            <a:r>
              <a:rPr kumimoji="0" lang="en-US" altLang="en-US" sz="3200" b="0" i="0" u="none" strike="noStrike" cap="none" normalizeH="0" baseline="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Thu gọn đa thức </a:t>
            </a:r>
            <a:endParaRPr kumimoji="0" lang="en-US" alt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3"/>
          <p:cNvSpPr>
            <a:spLocks noChangeArrowheads="1"/>
          </p:cNvSpPr>
          <p:nvPr/>
        </p:nvSpPr>
        <p:spPr bwMode="auto">
          <a:xfrm>
            <a:off x="6559148" y="904187"/>
            <a:ext cx="513188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ta được kết quả là:</a:t>
            </a:r>
            <a:endParaRPr kumimoji="0" lang="en-US" alt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1" name="Rectangle 2"/>
          <p:cNvSpPr>
            <a:spLocks noChangeArrowheads="1"/>
          </p:cNvSpPr>
          <p:nvPr/>
        </p:nvSpPr>
        <p:spPr bwMode="auto">
          <a:xfrm>
            <a:off x="1110220" y="863415"/>
            <a:ext cx="54489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kumimoji="0" lang="en-US" altLang="en-US" sz="3200" i="0" u="none" strike="noStrike" cap="none" normalizeH="0" baseline="3000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en-US" altLang="en-US" sz="3200" i="0" u="none" strike="noStrike" cap="none" normalizeH="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 y</a:t>
            </a:r>
            <a:r>
              <a:rPr kumimoji="0" lang="en-US" altLang="en-US" sz="3200" i="0" u="none" strike="noStrike" cap="none" normalizeH="0" baseline="3000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en-US" altLang="en-US" sz="3200" i="0" u="none" strike="noStrike" cap="none" normalizeH="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 2xy) + (x</a:t>
            </a:r>
            <a:r>
              <a:rPr kumimoji="0" lang="en-US" altLang="en-US" sz="3200" i="0" u="none" strike="noStrike" cap="none" normalizeH="0" baseline="3000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en-US" altLang="en-US" sz="3200" i="0" u="none" strike="noStrike" cap="none" normalizeH="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+ 2xy + y</a:t>
            </a:r>
            <a:r>
              <a:rPr kumimoji="0" lang="en-US" altLang="en-US" sz="3200" i="0" u="none" strike="noStrike" cap="none" normalizeH="0" baseline="3000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en-US" altLang="en-US" sz="3200" i="0" u="none" strike="noStrike" cap="none" normalizeH="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3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4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PL20U25GSXzBJYl68kk8uQGfFKzs7yb1M4KJWUiLk6ZEvGF+qCIPSnY57AbBFCvTW$15.2023.9$9+K4lPs7H94VUqPe2XwIsfPRnrXQE//QTEXxb8/8N4CNc6FpgZahzpTjFhMzSA7T/nHJa11DE8Ng2TP3iAmRczFlmslSuUNOgUeb6yRvs0="/>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descr="OPL20U25GSXzBJYl68kk8uQGfFKzs7yb1M4KJWUiLk6ZEvGF+qCIPSnY57AbBFCvTW$15.2023.9$9+K4lPs7H94VUqPe2XwIsfPRnrXQE//QTEXxb8/8N4CNc6FpgZahzpTjFhMzSA7T/nHJa11DE8Ng2TP3iAmRczFlmslSuUNOgUeb6yRvs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descr="OPL20U25GSXzBJYl68kk8uQGfFKzs7yb1M4KJWUiLk6ZEvGF+qCIPSnY57AbBFCvTW$15.2023.9$9+K4lPs7H94VUqPe2XwIsfPRnrXQE//QTEXxb8/8N4CNc6FpgZahzpTjFhMzSA7T/nHJa11DE8Ng2TP3iAmRczFlmslSuUNOgUeb6yRvs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descr="OPL20U25GSXzBJYl68kk8uQGfFKzs7yb1M4KJWUiLk6ZEvGF+qCIPSnY57AbBFCvTW$15.2023.9$9+K4lPs7H94VUqPe2XwIsfPRnrXQE//QTEXxb8/8N4CNc6FpgZahzpTjFhMzSA7T/nHJa11DE8Ng2TP3iAmRczFlmslSuUNOgUeb6yRvs0="/>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alt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defRPr/>
            </a:pPr>
            <a:r>
              <a:rPr lang="en-US" alt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Cho </a:t>
            </a:r>
            <a:r>
              <a:rPr lang="en-US" alt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defRPr/>
            </a:pP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 = x + 2y </a:t>
            </a:r>
            <a:r>
              <a:rPr lang="en-US" alt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B = x – 2y. </a:t>
            </a:r>
            <a:r>
              <a:rPr lang="en-US" alt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 – B </a:t>
            </a:r>
            <a:r>
              <a:rPr lang="en-US" alt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 </a:t>
            </a:r>
            <a:endParaRPr lang="en-US" altLang="en-US" sz="32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Rectangle 25" descr="OPL20U25GSXzBJYl68kk8uQGfFKzs7yb1M4KJWUiLk6ZEvGF+qCIPSnY57AbBFCvTW$15.2023.9$9+K4lPs7H94VUqPe2XwIsfPRnrXQE//QTEXxb8/8N4CNc6FpgZahzpTjFhMzSA7T/nHJa11DE8Ng2TP3iAmRczFlmslSuUNOgUeb6yRvs0="/>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 </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2x</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0" name="Cloud 39" descr="OPL20U25GSXzBJYl68kk8uQGfFKzs7yb1M4KJWUiLk6ZEvGF+qCIPSnY57AbBFCvTW$15.2023.9$9+K4lPs7H94VUqPe2XwIsfPRnrXQE//QTEXxb8/8N4CNc6FpgZahzpTjFhMzSA7T/nHJa11DE8Ng2TP3iAmRczFlmslSuUNOgUeb6yRvs0="/>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descr="OPL20U25GSXzBJYl68kk8uQGfFKzs7yb1M4KJWUiLk6ZEvGF+qCIPSnY57AbBFCvTW$15.2023.9$9+K4lPs7H94VUqPe2XwIsfPRnrXQE//QTEXxb8/8N4CNc6FpgZahzpTjFhMzSA7T/nHJa11DE8Ng2TP3iAmRczFlmslSuUNOgUeb6yRvs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descr="OPL20U25GSXzBJYl68kk8uQGfFKzs7yb1M4KJWUiLk6ZEvGF+qCIPSnY57AbBFCvTW$15.2023.9$9+K4lPs7H94VUqPe2XwIsfPRnrXQE//QTEXxb8/8N4CNc6FpgZahzpTjFhMzSA7T/nHJa11DE8Ng2TP3iAmRczFlmslSuUNOgUeb6yRvs0="/>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C</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4y</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3" name="Rectangle 42" descr="OPL20U25GSXzBJYl68kk8uQGfFKzs7yb1M4KJWUiLk6ZEvGF+qCIPSnY57AbBFCvTW$15.2023.9$9+K4lPs7H94VUqPe2XwIsfPRnrXQE//QTEXxb8/8N4CNc6FpgZahzpTjFhMzSA7T/nHJa11DE8Ng2TP3iAmRczFlmslSuUNOgUeb6yRvs0="/>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B</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0</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4" name="Rectangle 43" descr="OPL20U25GSXzBJYl68kk8uQGfFKzs7yb1M4KJWUiLk6ZEvGF+qCIPSnY57AbBFCvTW$15.2023.9$9+K4lPs7H94VUqPe2XwIsfPRnrXQE//QTEXxb8/8N4CNc6FpgZahzpTjFhMzSA7T/nHJa11DE8Ng2TP3iAmRczFlmslSuUNOgUeb6yRvs0="/>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D</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2x + 4y</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026493"/>
            <a:ext cx="804742" cy="643793"/>
          </a:xfrm>
          <a:prstGeom prst="rect">
            <a:avLst/>
          </a:prstGeom>
        </p:spPr>
      </p:pic>
      <p:sp>
        <p:nvSpPr>
          <p:cNvPr id="18" name="Cloud 17">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17" name="Rectangle 16"/>
          <p:cNvSpPr/>
          <p:nvPr/>
        </p:nvSpPr>
        <p:spPr>
          <a:xfrm>
            <a:off x="10361978" y="6521986"/>
            <a:ext cx="1830022" cy="336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3287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PL20U25GSXzBJYl68kk8uQGfFKzs7yb1M4KJWUiLk6ZEvGF+qCIPSnY57AbBFCvTW$15.2023.9$9+K4lPs7H94VUqPe2XwIsfPRnrXQE//QTEXxb8/8N4CNc6FpgZahzpTjFhMzSA7T/nHJa11DE8Ng2TP3iAmRczFlmslSuUNOgUeb6yRvs0="/>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descr="OPL20U25GSXzBJYl68kk8uQGfFKzs7yb1M4KJWUiLk6ZEvGF+qCIPSnY57AbBFCvTW$15.2023.9$9+K4lPs7H94VUqPe2XwIsfPRnrXQE//QTEXxb8/8N4CNc6FpgZahzpTjFhMzSA7T/nHJa11DE8Ng2TP3iAmRczFlmslSuUNOgUeb6yRvs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descr="OPL20U25GSXzBJYl68kk8uQGfFKzs7yb1M4KJWUiLk6ZEvGF+qCIPSnY57AbBFCvTW$15.2023.9$9+K4lPs7H94VUqPe2XwIsfPRnrXQE//QTEXxb8/8N4CNc6FpgZahzpTjFhMzSA7T/nHJa11DE8Ng2TP3iAmRczFlmslSuUNOgUeb6yRvs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descr="OPL20U25GSXzBJYl68kk8uQGfFKzs7yb1M4KJWUiLk6ZEvGF+qCIPSnY57AbBFCvTW$15.2023.9$9+K4lPs7H94VUqPe2XwIsfPRnrXQE//QTEXxb8/8N4CNc6FpgZahzpTjFhMzSA7T/nHJa11DE8Ng2TP3iAmRczFlmslSuUNOgUeb6yRvs0="/>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defRPr/>
            </a:pPr>
            <a:r>
              <a:rPr lang="fr-FR" sz="3200" b="1" dirty="0" err="1">
                <a:solidFill>
                  <a:srgbClr val="0000FF"/>
                </a:solidFill>
                <a:latin typeface="Times New Roman" panose="02020603050405020304" pitchFamily="18" charset="0"/>
                <a:cs typeface="Times New Roman" panose="02020603050405020304" pitchFamily="18" charset="0"/>
              </a:rPr>
              <a:t>Câu</a:t>
            </a:r>
            <a:r>
              <a:rPr lang="fr-FR" sz="3200" b="1" dirty="0">
                <a:solidFill>
                  <a:srgbClr val="0000FF"/>
                </a:solidFill>
                <a:latin typeface="Times New Roman" panose="02020603050405020304" pitchFamily="18" charset="0"/>
                <a:cs typeface="Times New Roman" panose="02020603050405020304" pitchFamily="18" charset="0"/>
              </a:rPr>
              <a:t> 3 :</a:t>
            </a:r>
            <a:r>
              <a:rPr lang="fr-FR"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thức</a:t>
            </a:r>
            <a:r>
              <a:rPr lang="en-US" sz="3200" dirty="0">
                <a:solidFill>
                  <a:srgbClr val="0000FF"/>
                </a:solidFill>
                <a:latin typeface="Times New Roman" panose="02020603050405020304" pitchFamily="18" charset="0"/>
                <a:cs typeface="Times New Roman" panose="02020603050405020304" pitchFamily="18" charset="0"/>
              </a:rPr>
              <a:t> A </a:t>
            </a:r>
            <a:r>
              <a:rPr lang="en-US" sz="3200" dirty="0" err="1">
                <a:solidFill>
                  <a:srgbClr val="0000FF"/>
                </a:solidFill>
                <a:latin typeface="Times New Roman" panose="02020603050405020304" pitchFamily="18" charset="0"/>
                <a:cs typeface="Times New Roman" panose="02020603050405020304" pitchFamily="18" charset="0"/>
              </a:rPr>
              <a:t>thoả</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mãn</a:t>
            </a:r>
            <a:r>
              <a:rPr lang="en-US" sz="3200" dirty="0">
                <a:solidFill>
                  <a:srgbClr val="0000FF"/>
                </a:solidFill>
                <a:latin typeface="Times New Roman" panose="02020603050405020304" pitchFamily="18" charset="0"/>
                <a:cs typeface="Times New Roman" panose="02020603050405020304" pitchFamily="18" charset="0"/>
              </a:rPr>
              <a:t> A + x</a:t>
            </a:r>
            <a:r>
              <a:rPr lang="en-US" sz="3200" baseline="30000" dirty="0">
                <a:solidFill>
                  <a:srgbClr val="0000FF"/>
                </a:solidFill>
                <a:latin typeface="Times New Roman" panose="02020603050405020304" pitchFamily="18" charset="0"/>
                <a:cs typeface="Times New Roman" panose="02020603050405020304" pitchFamily="18" charset="0"/>
              </a:rPr>
              <a:t>2</a:t>
            </a:r>
            <a:r>
              <a:rPr lang="en-US" sz="3200" dirty="0">
                <a:solidFill>
                  <a:srgbClr val="0000FF"/>
                </a:solidFill>
                <a:latin typeface="Times New Roman" panose="02020603050405020304" pitchFamily="18" charset="0"/>
                <a:cs typeface="Times New Roman" panose="02020603050405020304" pitchFamily="18" charset="0"/>
              </a:rPr>
              <a:t> – y</a:t>
            </a:r>
            <a:r>
              <a:rPr lang="en-US" sz="3200" baseline="30000" dirty="0">
                <a:solidFill>
                  <a:srgbClr val="0000FF"/>
                </a:solidFill>
                <a:latin typeface="Times New Roman" panose="02020603050405020304" pitchFamily="18" charset="0"/>
                <a:cs typeface="Times New Roman" panose="02020603050405020304" pitchFamily="18" charset="0"/>
              </a:rPr>
              <a:t>2</a:t>
            </a:r>
            <a:r>
              <a:rPr lang="en-US" sz="3200" dirty="0">
                <a:solidFill>
                  <a:srgbClr val="0000FF"/>
                </a:solidFill>
                <a:latin typeface="Times New Roman" panose="02020603050405020304" pitchFamily="18" charset="0"/>
                <a:cs typeface="Times New Roman" panose="02020603050405020304" pitchFamily="18" charset="0"/>
              </a:rPr>
              <a:t> = x</a:t>
            </a:r>
            <a:r>
              <a:rPr lang="en-US" sz="3200" baseline="30000" dirty="0">
                <a:solidFill>
                  <a:srgbClr val="0000FF"/>
                </a:solidFill>
                <a:latin typeface="Times New Roman" panose="02020603050405020304" pitchFamily="18" charset="0"/>
                <a:cs typeface="Times New Roman" panose="02020603050405020304" pitchFamily="18" charset="0"/>
              </a:rPr>
              <a:t>2</a:t>
            </a:r>
            <a:r>
              <a:rPr lang="en-US" sz="3200" dirty="0">
                <a:solidFill>
                  <a:srgbClr val="0000FF"/>
                </a:solidFill>
                <a:latin typeface="Times New Roman" panose="02020603050405020304" pitchFamily="18" charset="0"/>
                <a:cs typeface="Times New Roman" panose="02020603050405020304" pitchFamily="18" charset="0"/>
              </a:rPr>
              <a:t> – 2y</a:t>
            </a:r>
            <a:r>
              <a:rPr lang="en-US" sz="3200" baseline="30000" dirty="0">
                <a:solidFill>
                  <a:srgbClr val="0000FF"/>
                </a:solidFill>
                <a:latin typeface="Times New Roman" panose="02020603050405020304" pitchFamily="18" charset="0"/>
                <a:cs typeface="Times New Roman" panose="02020603050405020304" pitchFamily="18" charset="0"/>
              </a:rPr>
              <a:t>2</a:t>
            </a:r>
            <a:r>
              <a:rPr lang="en-US" sz="3200" dirty="0">
                <a:solidFill>
                  <a:srgbClr val="0000FF"/>
                </a:solidFill>
                <a:latin typeface="Times New Roman" panose="02020603050405020304" pitchFamily="18" charset="0"/>
                <a:cs typeface="Times New Roman" panose="02020603050405020304" pitchFamily="18" charset="0"/>
              </a:rPr>
              <a:t> – 2 </a:t>
            </a:r>
          </a:p>
          <a:p>
            <a:pPr>
              <a:lnSpc>
                <a:spcPct val="150000"/>
              </a:lnSpc>
              <a:defRPr/>
            </a:pPr>
            <a:r>
              <a:rPr lang="en-US" sz="3200" dirty="0">
                <a:solidFill>
                  <a:srgbClr val="0000FF"/>
                </a:solidFill>
                <a:latin typeface="Times New Roman" panose="02020603050405020304" pitchFamily="18" charset="0"/>
                <a:cs typeface="Times New Roman" panose="02020603050405020304" pitchFamily="18" charset="0"/>
              </a:rPr>
              <a:t>Khi </a:t>
            </a:r>
            <a:r>
              <a:rPr lang="en-US" sz="3200" dirty="0" err="1">
                <a:solidFill>
                  <a:srgbClr val="0000FF"/>
                </a:solidFill>
                <a:latin typeface="Times New Roman" panose="02020603050405020304" pitchFamily="18" charset="0"/>
                <a:cs typeface="Times New Roman" panose="02020603050405020304" pitchFamily="18" charset="0"/>
              </a:rPr>
              <a:t>đó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thức</a:t>
            </a:r>
            <a:r>
              <a:rPr lang="en-US" sz="3200" dirty="0">
                <a:solidFill>
                  <a:srgbClr val="0000FF"/>
                </a:solidFill>
                <a:latin typeface="Times New Roman" panose="02020603050405020304" pitchFamily="18" charset="0"/>
                <a:cs typeface="Times New Roman" panose="02020603050405020304" pitchFamily="18" charset="0"/>
              </a:rPr>
              <a:t> A </a:t>
            </a:r>
            <a:r>
              <a:rPr lang="en-US" sz="3200" dirty="0" err="1">
                <a:solidFill>
                  <a:srgbClr val="0000FF"/>
                </a:solidFill>
                <a:latin typeface="Times New Roman" panose="02020603050405020304" pitchFamily="18" charset="0"/>
                <a:cs typeface="Times New Roman" panose="02020603050405020304" pitchFamily="18" charset="0"/>
              </a:rPr>
              <a:t>là</a:t>
            </a:r>
            <a:r>
              <a:rPr lang="en-US" sz="3200" dirty="0">
                <a:solidFill>
                  <a:srgbClr val="0000FF"/>
                </a:solidFill>
                <a:latin typeface="Times New Roman" panose="02020603050405020304" pitchFamily="18" charset="0"/>
                <a:cs typeface="Times New Roman" panose="02020603050405020304" pitchFamily="18" charset="0"/>
              </a:rPr>
              <a:t>:</a:t>
            </a:r>
          </a:p>
        </p:txBody>
      </p:sp>
      <p:sp>
        <p:nvSpPr>
          <p:cNvPr id="26" name="Rectangle 25" descr="OPL20U25GSXzBJYl68kk8uQGfFKzs7yb1M4KJWUiLk6ZEvGF+qCIPSnY57AbBFCvTW$15.2023.9$9+K4lPs7H94VUqPe2XwIsfPRnrXQE//QTEXxb8/8N4CNc6FpgZahzpTjFhMzSA7T/nHJa11DE8Ng2TP3iAmRczFlmslSuUNOgUeb6yRvs0="/>
          <p:cNvSpPr/>
          <p:nvPr/>
        </p:nvSpPr>
        <p:spPr>
          <a:xfrm>
            <a:off x="1134283" y="2839290"/>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B</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y</a:t>
            </a:r>
            <a:r>
              <a:rPr kumimoji="0" lang="en-US" sz="3200" b="0" i="0" u="none" strike="noStrike" kern="1200" cap="none" spc="0" normalizeH="0" baseline="30000" noProof="0">
                <a:ln>
                  <a:noFill/>
                </a:ln>
                <a:solidFill>
                  <a:srgbClr val="0000FF"/>
                </a:solidFill>
                <a:effectLst/>
                <a:uLnTx/>
                <a:uFillTx/>
                <a:latin typeface="Times New Roman" panose="02020603050405020304" pitchFamily="18" charset="0"/>
                <a:cs typeface="Times New Roman" panose="02020603050405020304" pitchFamily="18" charset="0"/>
              </a:rPr>
              <a:t>2</a:t>
            </a:r>
            <a:r>
              <a:rPr kumimoji="0" lang="en-US" sz="3200" b="0" i="0" u="none" strike="noStrike" kern="1200" cap="none" spc="0" normalizeH="0" noProof="0">
                <a:ln>
                  <a:noFill/>
                </a:ln>
                <a:solidFill>
                  <a:srgbClr val="0000FF"/>
                </a:solidFill>
                <a:effectLst/>
                <a:uLnTx/>
                <a:uFillTx/>
                <a:latin typeface="Times New Roman" panose="02020603050405020304" pitchFamily="18" charset="0"/>
                <a:cs typeface="Times New Roman" panose="02020603050405020304" pitchFamily="18" charset="0"/>
              </a:rPr>
              <a:t> – 2 </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0" name="Cloud 39" descr="OPL20U25GSXzBJYl68kk8uQGfFKzs7yb1M4KJWUiLk6ZEvGF+qCIPSnY57AbBFCvTW$15.2023.9$9+K4lPs7H94VUqPe2XwIsfPRnrXQE//QTEXxb8/8N4CNc6FpgZahzpTjFhMzSA7T/nHJa11DE8Ng2TP3iAmRczFlmslSuUNOgUeb6yRvs0="/>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descr="OPL20U25GSXzBJYl68kk8uQGfFKzs7yb1M4KJWUiLk6ZEvGF+qCIPSnY57AbBFCvTW$15.2023.9$9+K4lPs7H94VUqPe2XwIsfPRnrXQE//QTEXxb8/8N4CNc6FpgZahzpTjFhMzSA7T/nHJa11DE8Ng2TP3iAmRczFlmslSuUNOgUeb6yRvs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descr="OPL20U25GSXzBJYl68kk8uQGfFKzs7yb1M4KJWUiLk6ZEvGF+qCIPSnY57AbBFCvTW$15.2023.9$9+K4lPs7H94VUqPe2XwIsfPRnrXQE//QTEXxb8/8N4CNc6FpgZahzpTjFhMzSA7T/nHJa11DE8Ng2TP3iAmRczFlmslSuUNOgUeb6yRvs0="/>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C</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2x</a:t>
            </a:r>
            <a:r>
              <a:rPr kumimoji="0" lang="en-US" sz="3200" b="0" i="0" u="none" strike="noStrike" kern="1200" cap="none" spc="0" normalizeH="0" baseline="30000" noProof="0">
                <a:ln>
                  <a:noFill/>
                </a:ln>
                <a:solidFill>
                  <a:srgbClr val="0000FF"/>
                </a:solidFill>
                <a:effectLst/>
                <a:uLnTx/>
                <a:uFillTx/>
                <a:latin typeface="Times New Roman" panose="02020603050405020304" pitchFamily="18" charset="0"/>
                <a:cs typeface="Times New Roman" panose="02020603050405020304" pitchFamily="18" charset="0"/>
              </a:rPr>
              <a:t>2</a:t>
            </a:r>
            <a:r>
              <a:rPr kumimoji="0" lang="en-US" sz="3200" b="0" i="0" u="none" strike="noStrike" kern="1200" cap="none" spc="0" normalizeH="0" noProof="0">
                <a:ln>
                  <a:noFill/>
                </a:ln>
                <a:solidFill>
                  <a:srgbClr val="0000FF"/>
                </a:solidFill>
                <a:effectLst/>
                <a:uLnTx/>
                <a:uFillTx/>
                <a:latin typeface="Times New Roman" panose="02020603050405020304" pitchFamily="18" charset="0"/>
                <a:cs typeface="Times New Roman" panose="02020603050405020304" pitchFamily="18" charset="0"/>
              </a:rPr>
              <a:t> – 3y</a:t>
            </a:r>
            <a:r>
              <a:rPr kumimoji="0" lang="en-US" sz="3200" b="0" i="0" u="none" strike="noStrike" kern="1200" cap="none" spc="0" normalizeH="0" baseline="30000" noProof="0">
                <a:ln>
                  <a:noFill/>
                </a:ln>
                <a:solidFill>
                  <a:srgbClr val="0000FF"/>
                </a:solidFill>
                <a:effectLst/>
                <a:uLnTx/>
                <a:uFillTx/>
                <a:latin typeface="Times New Roman" panose="02020603050405020304" pitchFamily="18" charset="0"/>
                <a:cs typeface="Times New Roman" panose="02020603050405020304" pitchFamily="18" charset="0"/>
              </a:rPr>
              <a:t>2</a:t>
            </a:r>
            <a:r>
              <a:rPr kumimoji="0" lang="en-US" sz="3200" b="0" i="0" u="none" strike="noStrike" kern="1200" cap="none" spc="0" normalizeH="0" noProof="0">
                <a:ln>
                  <a:noFill/>
                </a:ln>
                <a:solidFill>
                  <a:srgbClr val="0000FF"/>
                </a:solidFill>
                <a:effectLst/>
                <a:uLnTx/>
                <a:uFillTx/>
                <a:latin typeface="Times New Roman" panose="02020603050405020304" pitchFamily="18" charset="0"/>
                <a:cs typeface="Times New Roman" panose="02020603050405020304" pitchFamily="18" charset="0"/>
              </a:rPr>
              <a:t> – 2</a:t>
            </a:r>
          </a:p>
        </p:txBody>
      </p:sp>
      <p:sp>
        <p:nvSpPr>
          <p:cNvPr id="43" name="Rectangle 42" descr="OPL20U25GSXzBJYl68kk8uQGfFKzs7yb1M4KJWUiLk6ZEvGF+qCIPSnY57AbBFCvTW$15.2023.9$9+K4lPs7H94VUqPe2XwIsfPRnrXQE//QTEXxb8/8N4CNc6FpgZahzpTjFhMzSA7T/nHJa11DE8Ng2TP3iAmRczFlmslSuUNOgUeb6yRvs0="/>
          <p:cNvSpPr/>
          <p:nvPr/>
        </p:nvSpPr>
        <p:spPr>
          <a:xfrm>
            <a:off x="1134283" y="198306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A</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y</a:t>
            </a:r>
            <a:r>
              <a:rPr kumimoji="0" lang="en-US" sz="3200" b="0" i="0" u="none" strike="noStrike" kern="1200" cap="none" spc="0" normalizeH="0" baseline="30000" noProof="0">
                <a:ln>
                  <a:noFill/>
                </a:ln>
                <a:solidFill>
                  <a:srgbClr val="0000FF"/>
                </a:solidFill>
                <a:effectLst/>
                <a:uLnTx/>
                <a:uFillTx/>
                <a:latin typeface="Times New Roman" panose="02020603050405020304" pitchFamily="18" charset="0"/>
                <a:cs typeface="Times New Roman" panose="02020603050405020304" pitchFamily="18" charset="0"/>
              </a:rPr>
              <a:t>2</a:t>
            </a:r>
            <a:r>
              <a:rPr kumimoji="0" lang="en-US" sz="3200" b="0" i="0" u="none" strike="noStrike" kern="1200" cap="none" spc="0" normalizeH="0" noProof="0">
                <a:ln>
                  <a:noFill/>
                </a:ln>
                <a:solidFill>
                  <a:srgbClr val="0000FF"/>
                </a:solidFill>
                <a:effectLst/>
                <a:uLnTx/>
                <a:uFillTx/>
                <a:latin typeface="Times New Roman" panose="02020603050405020304" pitchFamily="18" charset="0"/>
                <a:cs typeface="Times New Roman" panose="02020603050405020304" pitchFamily="18" charset="0"/>
              </a:rPr>
              <a:t> + 2</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4" name="Rectangle 43" descr="OPL20U25GSXzBJYl68kk8uQGfFKzs7yb1M4KJWUiLk6ZEvGF+qCIPSnY57AbBFCvTW$15.2023.9$9+K4lPs7H94VUqPe2XwIsfPRnrXQE//QTEXxb8/8N4CNc6FpgZahzpTjFhMzSA7T/nHJa11DE8Ng2TP3iAmRczFlmslSuUNOgUeb6yRvs0="/>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D</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y</a:t>
            </a:r>
            <a:r>
              <a:rPr kumimoji="0" lang="en-US" sz="3200" b="0" i="0" u="none" strike="noStrike" kern="1200" cap="none" spc="0" normalizeH="0" baseline="30000" noProof="0">
                <a:ln>
                  <a:noFill/>
                </a:ln>
                <a:solidFill>
                  <a:srgbClr val="0000FF"/>
                </a:solidFill>
                <a:effectLst/>
                <a:uLnTx/>
                <a:uFillTx/>
                <a:latin typeface="Times New Roman" panose="02020603050405020304" pitchFamily="18" charset="0"/>
                <a:cs typeface="Times New Roman" panose="02020603050405020304" pitchFamily="18" charset="0"/>
              </a:rPr>
              <a:t>2</a:t>
            </a:r>
            <a:r>
              <a:rPr kumimoji="0" lang="en-US" sz="3200" b="0" i="0" u="none" strike="noStrike" kern="1200" cap="none" spc="0" normalizeH="0" noProof="0">
                <a:ln>
                  <a:noFill/>
                </a:ln>
                <a:solidFill>
                  <a:srgbClr val="0000FF"/>
                </a:solidFill>
                <a:effectLst/>
                <a:uLnTx/>
                <a:uFillTx/>
                <a:latin typeface="Times New Roman" panose="02020603050405020304" pitchFamily="18" charset="0"/>
                <a:cs typeface="Times New Roman" panose="02020603050405020304" pitchFamily="18" charset="0"/>
              </a:rPr>
              <a:t> – 2 </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55944" y="2840702"/>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36545" y="2016430"/>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17" name="Cloud 16">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2" name="Rectangle 1"/>
          <p:cNvSpPr/>
          <p:nvPr/>
        </p:nvSpPr>
        <p:spPr>
          <a:xfrm>
            <a:off x="10361978" y="6521986"/>
            <a:ext cx="1830022" cy="336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3704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1365</TotalTime>
  <Words>2169</Words>
  <Application>Microsoft Office PowerPoint</Application>
  <PresentationFormat>Widescreen</PresentationFormat>
  <Paragraphs>254</Paragraphs>
  <Slides>39</Slides>
  <Notes>4</Notes>
  <HiddenSlides>0</HiddenSlides>
  <MMClips>1</MMClips>
  <ScaleCrop>false</ScaleCrop>
  <HeadingPairs>
    <vt:vector size="8" baseType="variant">
      <vt:variant>
        <vt:lpstr>Fonts Used</vt:lpstr>
      </vt:variant>
      <vt:variant>
        <vt:i4>5</vt:i4>
      </vt:variant>
      <vt:variant>
        <vt:lpstr>Theme</vt:lpstr>
      </vt:variant>
      <vt:variant>
        <vt:i4>9</vt:i4>
      </vt:variant>
      <vt:variant>
        <vt:lpstr>Embedded OLE Servers</vt:lpstr>
      </vt:variant>
      <vt:variant>
        <vt:i4>1</vt:i4>
      </vt:variant>
      <vt:variant>
        <vt:lpstr>Slide Titles</vt:lpstr>
      </vt:variant>
      <vt:variant>
        <vt:i4>39</vt:i4>
      </vt:variant>
    </vt:vector>
  </HeadingPairs>
  <TitlesOfParts>
    <vt:vector size="54" baseType="lpstr">
      <vt:lpstr>Arial</vt:lpstr>
      <vt:lpstr>Calibri</vt:lpstr>
      <vt:lpstr>Calibri Light</vt:lpstr>
      <vt:lpstr>Tahoma</vt:lpstr>
      <vt:lpstr>Times New Roman</vt:lpstr>
      <vt:lpstr>Office Theme</vt:lpstr>
      <vt:lpstr>1_Office Theme</vt:lpstr>
      <vt:lpstr>2_Office Theme</vt:lpstr>
      <vt:lpstr>3_Office Theme</vt:lpstr>
      <vt:lpstr>4_Office Theme</vt:lpstr>
      <vt:lpstr>5_Office Theme</vt:lpstr>
      <vt:lpstr>6_Office Theme</vt:lpstr>
      <vt:lpstr>7_Office Theme</vt:lpstr>
      <vt:lpstr>8_Office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TGPM</cp:lastModifiedBy>
  <cp:revision>120</cp:revision>
  <dcterms:created xsi:type="dcterms:W3CDTF">2023-06-16T05:18:35Z</dcterms:created>
  <dcterms:modified xsi:type="dcterms:W3CDTF">2025-05-17T02:05:05Z</dcterms:modified>
</cp:coreProperties>
</file>