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591" r:id="rId3"/>
    <p:sldId id="281" r:id="rId4"/>
    <p:sldId id="282" r:id="rId5"/>
    <p:sldId id="497" r:id="rId6"/>
    <p:sldId id="651" r:id="rId7"/>
    <p:sldId id="326" r:id="rId8"/>
    <p:sldId id="313" r:id="rId9"/>
    <p:sldId id="663" r:id="rId10"/>
    <p:sldId id="597" r:id="rId11"/>
    <p:sldId id="678" r:id="rId12"/>
    <p:sldId id="649" r:id="rId13"/>
    <p:sldId id="682" r:id="rId14"/>
    <p:sldId id="648" r:id="rId15"/>
    <p:sldId id="679" r:id="rId16"/>
    <p:sldId id="627" r:id="rId17"/>
    <p:sldId id="680" r:id="rId18"/>
    <p:sldId id="628" r:id="rId19"/>
    <p:sldId id="681" r:id="rId20"/>
    <p:sldId id="483" r:id="rId21"/>
    <p:sldId id="641" r:id="rId22"/>
    <p:sldId id="668" r:id="rId23"/>
    <p:sldId id="673" r:id="rId24"/>
    <p:sldId id="674" r:id="rId25"/>
    <p:sldId id="653" r:id="rId26"/>
    <p:sldId id="677" r:id="rId27"/>
    <p:sldId id="652" r:id="rId28"/>
    <p:sldId id="636" r:id="rId29"/>
    <p:sldId id="633" r:id="rId30"/>
    <p:sldId id="300" r:id="rId31"/>
    <p:sldId id="63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Đô Vân Anh" initials="ĐVA" lastIdx="6" clrIdx="1">
    <p:extLst>
      <p:ext uri="{19B8F6BF-5375-455C-9EA6-DF929625EA0E}">
        <p15:presenceInfo xmlns:p15="http://schemas.microsoft.com/office/powerpoint/2012/main" userId="6ee4880afd261858" providerId="Windows Live"/>
      </p:ext>
    </p:extLst>
  </p:cmAuthor>
  <p:cmAuthor id="3" name="Admin" initials="A" lastIdx="1" clrIdx="2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6532C9-246B-44A5-AB4D-573CE3D404E4}" v="208" dt="2023-06-28T18:09:16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89774" autoAdjust="0"/>
  </p:normalViewPr>
  <p:slideViewPr>
    <p:cSldViewPr snapToGrid="0">
      <p:cViewPr varScale="1">
        <p:scale>
          <a:sx n="35" d="100"/>
          <a:sy n="35" d="100"/>
        </p:scale>
        <p:origin x="5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156FE-D1A4-4A3F-8DA1-163C0265C152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209E7-289E-46CF-9F43-2D8C9BD85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88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6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1D5495DB-3A2F-04A1-A8A8-E3C0BD3FBF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C51D58D4-2073-5905-CB5F-AE2207743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3CCEB97D-58C7-8373-A202-8A5007769E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A05F6A-9419-43AE-9499-CC4F6AACCFA6}" type="slidenum">
              <a:rPr lang="zh-CN" altLang="en-US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209E7-289E-46CF-9F43-2D8C9BD851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09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ít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2 </a:t>
            </a:r>
            <a:r>
              <a:rPr lang="en-US" dirty="0" err="1"/>
              <a:t>tổ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1 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209E7-289E-46CF-9F43-2D8C9BD851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3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4A67-E07E-041A-8316-A6C6CC1B1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AB2D05-4D3E-EBAC-77DF-A1F32C3B1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3F445-7609-B6E2-ECAE-F264D9E9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6C8D5-BA4A-21AB-3593-729DBC6D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CFAB4-DDDB-D9C6-D245-2E5AFA22D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19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A11F7-2574-D6DD-D58A-C07261B5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EA7C8-9A7D-BAE6-28A0-ACC612F8F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9DA96-DD00-5DDA-1DA1-2B0DD363E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9B0FA-CDAF-6081-8232-F3CA7E60B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5EDC7-9F2C-1935-73EF-D2F75128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1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C2895F-CE06-34DD-84DF-E9EB4EDC2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323FC-5D5D-BC3C-29D0-757CD461D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FACB7-634A-911E-0BF7-B9E0304F1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8EB59-1FAD-3AA1-4C71-BF2A21A79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EE640-0F10-0F7A-D867-0F9CF795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48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C44AC-2027-4A36-8352-CEED30BF655D}" type="datetime1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92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E678-6137-4415-B98E-3652B1333A2E}" type="datetime1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86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7A7-6CE0-483D-B51F-0B2149D7CA81}" type="datetime1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2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1633-008A-4798-A231-220C89A198E3}" type="datetime1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19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1351-CFF4-4B15-91CA-D62A7F7C53D5}" type="datetime1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4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00D5-ACA5-4B11-9900-6706094E4FC1}" type="datetime1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60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ADAD-53FD-48DC-A57E-B4C1B20432FA}" type="datetime1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6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B18E-A3A1-4D7B-A995-77E0E2DA738E}" type="datetime1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47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384CD-636A-2683-A3C1-16DDCFE3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F9790-5578-21DC-6CEF-E1C54D3E1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2939B-AF39-1A4B-82C5-96ED6227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264CB-0EB5-BCE2-1C91-88519F78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FAF8E-7A18-2798-1416-0EE0B42B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83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D9EF-2CD1-42FF-9173-26D100547EFB}" type="datetime1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4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47DE-A46F-46D4-8766-A32EC2CB83F8}" type="datetime1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24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B1B7-D743-410E-B4B0-5737AC6FE9A8}" type="datetime1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96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17F7-0176-4932-8AA3-79FF04D6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26AAB-94A6-4398-2DDA-7B427D4E9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5C4EB-0E1E-68BB-AEA3-B038CF6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B977C-3778-DA4E-D06A-1097C464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788E6-9EB7-0D8C-771C-55EE58C1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3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B2C8-6776-3B58-64B6-9E9F6513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FF09B-6408-9754-AAE4-E807E1BD5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C99CA-E10A-D829-5960-27FAA9BB7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7BE3C-906B-D68A-DBD4-08219EFAE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A7844-C49A-9827-1E5D-7DF6F4BBE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BD018-BBC2-D3B2-1958-A93C62EB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7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CFCC-A698-EEB1-025C-E273F9DC1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1243D-BFCB-8BA3-B4C4-541E4E2BB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20172-7821-5D83-2E99-04A4DC5BD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2CA21B-BCA3-2F3B-A293-AF3DAB7B1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E8F759-7FA4-008B-5676-B9523468B4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A5EE9-A759-3B06-6948-178F4ABA0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D5B07A-3862-15E3-6D05-B4B3C764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ABCDF0-486E-33C6-BB87-14EF43219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6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37983-0B79-863C-694D-4319193A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435437-387A-CF48-E938-20C631F98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92081-1630-5A2F-46B6-A2B57C10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19CEA-8D16-6FFE-FC2E-6042D283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55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8CF050-BDB2-DE6E-3080-5C05639B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EFA04-D999-0AFA-8231-73C042EF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33846-F0A9-A450-0EF5-5663BABE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64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A78C-6F34-044C-2520-09B02B12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2CE55-385E-2F64-B639-FC1E81440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D6109-0633-21A3-0381-B8B0F90CB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EA9CC-78AF-6007-757B-B8C4D5983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18A07-F35C-AE70-2676-DA375667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01DBB-8313-8066-D938-B59E0B85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3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3F250-BBED-3F25-537E-71F368DF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476149-C85A-38EF-9181-8A9944D02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5617B-E2C4-03EF-6633-B4E813FAE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D920D-0A59-03B8-461B-1D8FD3561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E710-9203-471C-A920-33F2D0831EB2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1F778-C1C5-378A-8E87-D6D41C235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02D5A-45B9-EC43-B652-0DE065A6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85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33EADB-66DB-0429-4106-138597236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00749-4547-EEB4-69F1-522AA575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03FBA-CCED-E1F9-3169-F89710181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CE710-9203-471C-A920-33F2D0831EB2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ACE65-F837-4E1A-07B0-1DF8B60F4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00C42-37E7-2B3A-6B42-40DB669F2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2288C-324C-48B9-80DA-514459B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69539-A21C-4393-9187-D5EACB659572}" type="datetime1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3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11.xml"/><Relationship Id="rId7" Type="http://schemas.openxmlformats.org/officeDocument/2006/relationships/slide" Target="slide15.xm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slide" Target="slide19.xml"/><Relationship Id="rId5" Type="http://schemas.openxmlformats.org/officeDocument/2006/relationships/slide" Target="slide13.xml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slide" Target="slide12.xml"/><Relationship Id="rId3" Type="http://schemas.openxmlformats.org/officeDocument/2006/relationships/image" Target="../media/image59.sv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gif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6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69.jpg"/><Relationship Id="rId4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64.svg"/><Relationship Id="rId18" Type="http://schemas.openxmlformats.org/officeDocument/2006/relationships/image" Target="../media/image85.png"/><Relationship Id="rId3" Type="http://schemas.openxmlformats.org/officeDocument/2006/relationships/image" Target="../media/image73.svg"/><Relationship Id="rId21" Type="http://schemas.openxmlformats.org/officeDocument/2006/relationships/image" Target="../media/image69.jpg"/><Relationship Id="rId7" Type="http://schemas.openxmlformats.org/officeDocument/2006/relationships/image" Target="../media/image77.svg"/><Relationship Id="rId12" Type="http://schemas.openxmlformats.org/officeDocument/2006/relationships/image" Target="../media/image63.png"/><Relationship Id="rId17" Type="http://schemas.openxmlformats.org/officeDocument/2006/relationships/image" Target="../media/image84.png"/><Relationship Id="rId2" Type="http://schemas.openxmlformats.org/officeDocument/2006/relationships/image" Target="../media/image72.png"/><Relationship Id="rId16" Type="http://schemas.openxmlformats.org/officeDocument/2006/relationships/image" Target="../media/image67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5" Type="http://schemas.openxmlformats.org/officeDocument/2006/relationships/image" Target="../media/image83.svg"/><Relationship Id="rId10" Type="http://schemas.openxmlformats.org/officeDocument/2006/relationships/image" Target="../media/image80.png"/><Relationship Id="rId19" Type="http://schemas.openxmlformats.org/officeDocument/2006/relationships/image" Target="../media/image68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slide" Target="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5" Type="http://schemas.openxmlformats.org/officeDocument/2006/relationships/slide" Target="slide10.xml"/><Relationship Id="rId4" Type="http://schemas.openxmlformats.org/officeDocument/2006/relationships/image" Target="../media/image7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62.svg"/><Relationship Id="rId18" Type="http://schemas.openxmlformats.org/officeDocument/2006/relationships/image" Target="../media/image98.png"/><Relationship Id="rId3" Type="http://schemas.openxmlformats.org/officeDocument/2006/relationships/image" Target="../media/image88.svg"/><Relationship Id="rId21" Type="http://schemas.openxmlformats.org/officeDocument/2006/relationships/slide" Target="slide16.xml"/><Relationship Id="rId7" Type="http://schemas.openxmlformats.org/officeDocument/2006/relationships/image" Target="../media/image59.svg"/><Relationship Id="rId12" Type="http://schemas.openxmlformats.org/officeDocument/2006/relationships/image" Target="../media/image61.png"/><Relationship Id="rId17" Type="http://schemas.openxmlformats.org/officeDocument/2006/relationships/image" Target="../media/image97.png"/><Relationship Id="rId2" Type="http://schemas.openxmlformats.org/officeDocument/2006/relationships/image" Target="../media/image87.png"/><Relationship Id="rId16" Type="http://schemas.openxmlformats.org/officeDocument/2006/relationships/image" Target="../media/image96.sv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11" Type="http://schemas.openxmlformats.org/officeDocument/2006/relationships/image" Target="../media/image94.svg"/><Relationship Id="rId5" Type="http://schemas.openxmlformats.org/officeDocument/2006/relationships/image" Target="../media/image90.svg"/><Relationship Id="rId15" Type="http://schemas.openxmlformats.org/officeDocument/2006/relationships/image" Target="../media/image95.png"/><Relationship Id="rId10" Type="http://schemas.openxmlformats.org/officeDocument/2006/relationships/image" Target="../media/image93.png"/><Relationship Id="rId19" Type="http://schemas.openxmlformats.org/officeDocument/2006/relationships/image" Target="../media/image99.png"/><Relationship Id="rId4" Type="http://schemas.openxmlformats.org/officeDocument/2006/relationships/image" Target="../media/image89.png"/><Relationship Id="rId9" Type="http://schemas.openxmlformats.org/officeDocument/2006/relationships/image" Target="../media/image92.svg"/><Relationship Id="rId14" Type="http://schemas.openxmlformats.org/officeDocument/2006/relationships/image" Target="../media/image66.gif"/><Relationship Id="rId22" Type="http://schemas.openxmlformats.org/officeDocument/2006/relationships/image" Target="../media/image6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slide" Target="slide19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0.xml"/><Relationship Id="rId5" Type="http://schemas.openxmlformats.org/officeDocument/2006/relationships/image" Target="../media/image101.png"/><Relationship Id="rId4" Type="http://schemas.openxmlformats.org/officeDocument/2006/relationships/image" Target="../media/image7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62.svg"/><Relationship Id="rId18" Type="http://schemas.openxmlformats.org/officeDocument/2006/relationships/image" Target="../media/image105.png"/><Relationship Id="rId3" Type="http://schemas.openxmlformats.org/officeDocument/2006/relationships/image" Target="../media/image88.svg"/><Relationship Id="rId21" Type="http://schemas.openxmlformats.org/officeDocument/2006/relationships/slide" Target="slide18.xml"/><Relationship Id="rId7" Type="http://schemas.openxmlformats.org/officeDocument/2006/relationships/image" Target="../media/image59.svg"/><Relationship Id="rId12" Type="http://schemas.openxmlformats.org/officeDocument/2006/relationships/image" Target="../media/image61.png"/><Relationship Id="rId17" Type="http://schemas.openxmlformats.org/officeDocument/2006/relationships/image" Target="../media/image104.png"/><Relationship Id="rId2" Type="http://schemas.openxmlformats.org/officeDocument/2006/relationships/image" Target="../media/image87.png"/><Relationship Id="rId16" Type="http://schemas.openxmlformats.org/officeDocument/2006/relationships/image" Target="../media/image103.sv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11" Type="http://schemas.openxmlformats.org/officeDocument/2006/relationships/image" Target="../media/image94.svg"/><Relationship Id="rId5" Type="http://schemas.openxmlformats.org/officeDocument/2006/relationships/image" Target="../media/image90.svg"/><Relationship Id="rId15" Type="http://schemas.openxmlformats.org/officeDocument/2006/relationships/image" Target="../media/image102.png"/><Relationship Id="rId10" Type="http://schemas.openxmlformats.org/officeDocument/2006/relationships/image" Target="../media/image93.png"/><Relationship Id="rId19" Type="http://schemas.openxmlformats.org/officeDocument/2006/relationships/image" Target="../media/image106.png"/><Relationship Id="rId4" Type="http://schemas.openxmlformats.org/officeDocument/2006/relationships/image" Target="../media/image89.png"/><Relationship Id="rId9" Type="http://schemas.openxmlformats.org/officeDocument/2006/relationships/image" Target="../media/image92.svg"/><Relationship Id="rId14" Type="http://schemas.openxmlformats.org/officeDocument/2006/relationships/image" Target="../media/image66.gif"/><Relationship Id="rId22" Type="http://schemas.openxmlformats.org/officeDocument/2006/relationships/image" Target="../media/image6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69.jpg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110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3.png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1.png"/><Relationship Id="rId5" Type="http://schemas.openxmlformats.org/officeDocument/2006/relationships/image" Target="../media/image113.png"/><Relationship Id="rId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0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103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3.png"/><Relationship Id="rId5" Type="http://schemas.openxmlformats.org/officeDocument/2006/relationships/image" Target="../media/image129.svg"/><Relationship Id="rId4" Type="http://schemas.openxmlformats.org/officeDocument/2006/relationships/image" Target="../media/image128.png"/><Relationship Id="rId9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7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36198" y="23729"/>
            <a:ext cx="12176413" cy="6857991"/>
          </a:xfrm>
          <a:prstGeom prst="rect">
            <a:avLst/>
          </a:prstGeom>
        </p:spPr>
      </p:pic>
      <p:sp>
        <p:nvSpPr>
          <p:cNvPr id="8" name="Hộp Văn bản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28939" y="668312"/>
            <a:ext cx="12153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</a:t>
            </a:r>
          </a:p>
        </p:txBody>
      </p:sp>
      <p:sp>
        <p:nvSpPr>
          <p:cNvPr id="10" name="Hộp Văn bản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13353" y="2156932"/>
            <a:ext cx="12185905" cy="1015663"/>
          </a:xfrm>
          <a:prstGeom prst="rect">
            <a:avLst/>
          </a:prstGeom>
          <a:noFill/>
          <a:ln>
            <a:noFill/>
          </a:ln>
          <a:effectLst>
            <a:glow rad="927100">
              <a:schemeClr val="tx1">
                <a:alpha val="50000"/>
              </a:schemeClr>
            </a:glow>
            <a:outerShdw blurRad="50800" sx="1000" sy="1000" algn="ctr" rotWithShape="0">
              <a:srgbClr val="000000">
                <a:alpha val="35000"/>
              </a:srgbClr>
            </a:outerShdw>
            <a:reflection blurRad="254000" stA="50000" endA="300" endPos="0" dist="50800" dir="5400000" sy="-100000" algn="bl" rotWithShape="0"/>
          </a:effectLst>
          <a:scene3d>
            <a:camera prst="perspectiveFront"/>
            <a:lightRig rig="threePt" dir="t">
              <a:rot lat="0" lon="0" rev="0"/>
            </a:lightRig>
          </a:scene3d>
          <a:sp3d prstMaterial="dkEdge">
            <a:bevelT w="565150" h="349250" prst="riblet"/>
            <a:bevelB w="114300" prst="hardEdge"/>
          </a:sp3d>
        </p:spPr>
        <p:txBody>
          <a:bodyPr wrap="square" rtlCol="0">
            <a:spAutoFit/>
            <a:sp3d extrusionH="38100" contourW="12700" prstMaterial="metal">
              <a:bevelT w="6350" h="31750"/>
              <a:extrusionClr>
                <a:srgbClr val="FFFFCC"/>
              </a:extrusionClr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16800000" algn="tl">
                    <a:srgbClr val="000000">
                      <a:alpha val="43137"/>
                    </a:srgbClr>
                  </a:outerShdw>
                  <a:reflection endPos="0" dist="889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2" name="Hộp Văn bản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36198" y="100483"/>
            <a:ext cx="12119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sp>
        <p:nvSpPr>
          <p:cNvPr id="2" name="Slide Number Placeholder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1B2906-A874-C251-F2C9-B9981EDC1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1</a:t>
            </a:fld>
            <a:endParaRPr lang="en-US"/>
          </a:p>
        </p:txBody>
      </p:sp>
      <p:sp>
        <p:nvSpPr>
          <p:cNvPr id="3" name="Hộp Văn bản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56889B-4F2D-A458-6250-9767E00EA611}"/>
              </a:ext>
            </a:extLst>
          </p:cNvPr>
          <p:cNvSpPr txBox="1"/>
          <p:nvPr/>
        </p:nvSpPr>
        <p:spPr>
          <a:xfrm>
            <a:off x="97158" y="3748056"/>
            <a:ext cx="8732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GVSB: Nguyễn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Hải 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951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15.2023.9$9+K4lPs7H94VUqPe2XwIsfPRnrXQE//QTEXxb8/8N4CNc6FpgZahzpTjFhMzSA7T/nHJa11DE8Ng2TP3iAmRczFlmslSuUNOgUeb6yRvs0=">
            <a:hlinkClick r:id="rId3" action="ppaction://hlinksldjump"/>
            <a:extLst>
              <a:ext uri="{FF2B5EF4-FFF2-40B4-BE49-F238E27FC236}">
                <a16:creationId xmlns:a16="http://schemas.microsoft.com/office/drawing/2014/main" id="{B85E6D24-32B4-0DFD-2C1C-CE914D88A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53" y="18181"/>
            <a:ext cx="3486648" cy="3486648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hlinkClick r:id="rId5" action="ppaction://hlinksldjump"/>
            <a:extLst>
              <a:ext uri="{FF2B5EF4-FFF2-40B4-BE49-F238E27FC236}">
                <a16:creationId xmlns:a16="http://schemas.microsoft.com/office/drawing/2014/main" id="{B0F66D90-3EAE-0FFE-CC16-EC9992DB0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25" y="18181"/>
            <a:ext cx="3588312" cy="3429000"/>
          </a:xfrm>
          <a:prstGeom prst="rect">
            <a:avLst/>
          </a:prstGeom>
        </p:spPr>
      </p:pic>
      <p:sp>
        <p:nvSpPr>
          <p:cNvPr id="4" name="Rectangle: Rounded Corners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8E133A-D624-580C-76B5-3D2A6A3A4DE8}"/>
              </a:ext>
            </a:extLst>
          </p:cNvPr>
          <p:cNvSpPr/>
          <p:nvPr/>
        </p:nvSpPr>
        <p:spPr>
          <a:xfrm>
            <a:off x="3423152" y="2384362"/>
            <a:ext cx="4948434" cy="2268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BA0EB5-FD26-9146-769F-B03477AFA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86E1D2B-0CA4-49DE-8ACE-2DF230ACA4E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hlinkClick r:id="rId7" action="ppaction://hlinksldjump"/>
            <a:extLst>
              <a:ext uri="{FF2B5EF4-FFF2-40B4-BE49-F238E27FC236}">
                <a16:creationId xmlns:a16="http://schemas.microsoft.com/office/drawing/2014/main" id="{36EBD0B0-693C-D993-BB27-430EC68385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7" y="3366502"/>
            <a:ext cx="3486647" cy="3449867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hlinkClick r:id="rId9" action="ppaction://hlinksldjump"/>
            <a:extLst>
              <a:ext uri="{FF2B5EF4-FFF2-40B4-BE49-F238E27FC236}">
                <a16:creationId xmlns:a16="http://schemas.microsoft.com/office/drawing/2014/main" id="{17E82809-4785-22AC-066D-97B1E72D06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57" y="3033307"/>
            <a:ext cx="3486647" cy="4238872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DF76D0-5B04-0553-75CE-EFE7CB3400FC}"/>
              </a:ext>
            </a:extLst>
          </p:cNvPr>
          <p:cNvSpPr txBox="1"/>
          <p:nvPr/>
        </p:nvSpPr>
        <p:spPr>
          <a:xfrm>
            <a:off x="2286000" y="238436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9C7C51-9643-1F3E-A0D3-111377969E37}"/>
              </a:ext>
            </a:extLst>
          </p:cNvPr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6E1D2B-0CA4-49DE-8ACE-2DF230ACA4E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DE3D09-DDEA-DEFD-9C3E-284BA55C7B3E}"/>
              </a:ext>
            </a:extLst>
          </p:cNvPr>
          <p:cNvSpPr txBox="1"/>
          <p:nvPr/>
        </p:nvSpPr>
        <p:spPr>
          <a:xfrm>
            <a:off x="3798880" y="2675684"/>
            <a:ext cx="46155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HỘP QUÀ</a:t>
            </a:r>
          </a:p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BÍ MẬT</a:t>
            </a:r>
            <a:endParaRPr lang="en-US" sz="6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OPL20U25GSXzBJYl68kk8uQGfFKzs7yb1M4KJWUiLk6ZEvGF+qCIPSnY57AbBFCvTW$15.2023.9$9+K4lPs7H94VUqPe2XwIsfPRnrXQE//QTEXxb8/8N4CNc6FpgZahzpTjFhMzSA7T/nHJa11DE8Ng2TP3iAmRczFlmslSuUNOgUeb6yRvs0=">
            <a:hlinkClick r:id="rId11" action="ppaction://hlinksldjump"/>
            <a:extLst>
              <a:ext uri="{FF2B5EF4-FFF2-40B4-BE49-F238E27FC236}">
                <a16:creationId xmlns:a16="http://schemas.microsoft.com/office/drawing/2014/main" id="{DA62D3B2-8D4B-30AE-C7E3-3E24515FBF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3324787" y="2502018"/>
            <a:ext cx="1254488" cy="1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2973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D49D65-43DE-051B-824F-3351BD9D1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1200" y="-543115"/>
            <a:ext cx="2032000" cy="1295400"/>
          </a:xfrm>
          <a:prstGeom prst="rect">
            <a:avLst/>
          </a:prstGeom>
        </p:spPr>
      </p:pic>
      <p:sp>
        <p:nvSpPr>
          <p:cNvPr id="2" name="Đáp án đúng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69198D-855D-5A83-964C-61A7750D69A2}"/>
              </a:ext>
            </a:extLst>
          </p:cNvPr>
          <p:cNvSpPr/>
          <p:nvPr/>
        </p:nvSpPr>
        <p:spPr>
          <a:xfrm>
            <a:off x="530273" y="2830719"/>
            <a:ext cx="3357080" cy="1369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3" name="DapAnSai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970B0C-4197-E73E-0C20-F72A67762541}"/>
              </a:ext>
            </a:extLst>
          </p:cNvPr>
          <p:cNvSpPr/>
          <p:nvPr/>
        </p:nvSpPr>
        <p:spPr>
          <a:xfrm>
            <a:off x="4593123" y="2830719"/>
            <a:ext cx="3534880" cy="13699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B.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âu 1 dưới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2F8E8EF-502F-52C5-CFF2-83F59BE42149}"/>
                  </a:ext>
                </a:extLst>
              </p:cNvPr>
              <p:cNvSpPr/>
              <p:nvPr/>
            </p:nvSpPr>
            <p:spPr>
              <a:xfrm>
                <a:off x="406400" y="318322"/>
                <a:ext cx="11480800" cy="233903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70"/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#9Slide03 Source Sans Pro" panose="020B0503030403020204" pitchFamily="34" charset="0"/>
                    <a:cs typeface="Times New Roman" panose="02020603050405020304" pitchFamily="18" charset="0"/>
                  </a:rPr>
                  <a:t>Câu 1: 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 + 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 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kern="10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1" kern="10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en-US" sz="3600" b="1" i="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600" b="1" kern="1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kern="10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b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600" b="1" kern="100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x+ 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600" b="1" kern="100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 + 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1" baseline="30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z</m:t>
                        </m:r>
                        <m:r>
                          <m:rPr>
                            <m:nor/>
                          </m:rPr>
                          <a:rPr lang="en-US" sz="3600" b="1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en-US" sz="3600" b="1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+1</m:t>
                        </m:r>
                      </m:den>
                    </m:f>
                    <m:r>
                      <a:rPr lang="en-US" sz="3600" b="1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:r>
                  <a:rPr lang="en-US" sz="3600" b="1" i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</a:p>
              <a:p>
                <a:pPr defTabSz="1219170"/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kern="1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600" b="1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600" b="1" kern="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câu 1 dưới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2F8E8EF-502F-52C5-CFF2-83F59BE421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318322"/>
                <a:ext cx="11480800" cy="2339039"/>
              </a:xfrm>
              <a:prstGeom prst="roundRect">
                <a:avLst/>
              </a:prstGeom>
              <a:blipFill>
                <a:blip r:embed="rId4"/>
                <a:stretch>
                  <a:fillRect l="-637" b="-10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c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B76F45-B719-721F-69E9-18005F0975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23569" y="4832073"/>
            <a:ext cx="279400" cy="255551"/>
          </a:xfrm>
          <a:prstGeom prst="rect">
            <a:avLst/>
          </a:prstGeom>
        </p:spPr>
      </p:pic>
      <p:sp>
        <p:nvSpPr>
          <p:cNvPr id="12" name="DapAnSai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9218B0-27A1-5005-4D26-C8AF8B8FDFE3}"/>
              </a:ext>
            </a:extLst>
          </p:cNvPr>
          <p:cNvSpPr/>
          <p:nvPr/>
        </p:nvSpPr>
        <p:spPr>
          <a:xfrm>
            <a:off x="502542" y="4284717"/>
            <a:ext cx="3357081" cy="12616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C. 3</a:t>
            </a:r>
          </a:p>
        </p:txBody>
      </p:sp>
      <p:sp>
        <p:nvSpPr>
          <p:cNvPr id="13" name="DapAnSai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B8039F-2384-CB98-ECCF-E87EF32B6064}"/>
              </a:ext>
            </a:extLst>
          </p:cNvPr>
          <p:cNvSpPr/>
          <p:nvPr/>
        </p:nvSpPr>
        <p:spPr>
          <a:xfrm>
            <a:off x="4593123" y="4284717"/>
            <a:ext cx="3534880" cy="13104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D.4</a:t>
            </a:r>
          </a:p>
        </p:txBody>
      </p:sp>
      <p:pic>
        <p:nvPicPr>
          <p:cNvPr id="14" name="Graphic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82294-03C9-F5A0-3F02-7DBA9616C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15149" y="5810185"/>
            <a:ext cx="279400" cy="279400"/>
          </a:xfrm>
          <a:prstGeom prst="rect">
            <a:avLst/>
          </a:prstGeom>
        </p:spPr>
      </p:pic>
      <p:sp>
        <p:nvSpPr>
          <p:cNvPr id="17" name="Freeform 1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F6CD79-21A0-FB3B-9B57-48A130D1EF48}"/>
              </a:ext>
            </a:extLst>
          </p:cNvPr>
          <p:cNvSpPr/>
          <p:nvPr/>
        </p:nvSpPr>
        <p:spPr>
          <a:xfrm>
            <a:off x="7620000" y="2797353"/>
            <a:ext cx="4676539" cy="4083633"/>
          </a:xfrm>
          <a:custGeom>
            <a:avLst/>
            <a:gdLst/>
            <a:ahLst/>
            <a:cxnLst/>
            <a:rect l="l" t="t" r="r" b="b"/>
            <a:pathLst>
              <a:path w="5762172" h="3839047">
                <a:moveTo>
                  <a:pt x="0" y="0"/>
                </a:moveTo>
                <a:lnTo>
                  <a:pt x="5762173" y="0"/>
                </a:lnTo>
                <a:lnTo>
                  <a:pt x="5762173" y="3839047"/>
                </a:lnTo>
                <a:lnTo>
                  <a:pt x="0" y="38390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DAC2BE-1DBB-924A-732D-B7858C20FDF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93336">
            <a:off x="10090590" y="1518391"/>
            <a:ext cx="2244345" cy="1967884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B87518-54E6-38C7-410A-B61B33C0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4E0C9-0C31-6DD3-7542-C273306E385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502542" y="4483234"/>
            <a:ext cx="1136985" cy="1063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E7C3D5-DD21-10F7-744D-4C28FC3317D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4602826" y="4504111"/>
            <a:ext cx="1136985" cy="10631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F3DFB3-0C83-60BA-AEAE-70B0611A77E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8" t="47347" r="46266" b="9260"/>
          <a:stretch/>
        </p:blipFill>
        <p:spPr>
          <a:xfrm>
            <a:off x="463284" y="3124440"/>
            <a:ext cx="1136987" cy="782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C0A163-3DBB-333C-31E3-27AA8202DD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4637949" y="3212646"/>
            <a:ext cx="1136985" cy="106316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B588FE28-80FD-4683-03B4-0F51253E58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" y="5546399"/>
            <a:ext cx="1721910" cy="152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67BDA6-107D-F89D-F310-A7F1A346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12</a:t>
            </a:fld>
            <a:endParaRPr lang="en-US"/>
          </a:p>
        </p:txBody>
      </p:sp>
      <p:sp>
        <p:nvSpPr>
          <p:cNvPr id="3" name="Slide Number Placeholder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DBF88F-D241-09FE-56DA-1C97160112F8}"/>
              </a:ext>
            </a:extLst>
          </p:cNvPr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7C2C84-FF22-4781-1C89-472621037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41" y="3781535"/>
            <a:ext cx="1905000" cy="2095500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69248B-2D96-0585-C607-92B1214AB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66" y="1333500"/>
            <a:ext cx="1905000" cy="2095500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7C89E0-66BF-C98E-9672-ADB9838A3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05" y="1624146"/>
            <a:ext cx="1905000" cy="2095500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642339-FC15-0C88-9AB8-060647E4B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3435" y="1128939"/>
            <a:ext cx="1905000" cy="2095500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7C581B-261E-557E-01E1-DE5901A0D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91902" y="4345411"/>
            <a:ext cx="1905000" cy="2095500"/>
          </a:xfrm>
          <a:prstGeom prst="rect">
            <a:avLst/>
          </a:prstGeom>
        </p:spPr>
      </p:pic>
      <p:sp>
        <p:nvSpPr>
          <p:cNvPr id="10" name="Rectangl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4DF62C-3D04-4EB3-B3C9-9A643FC22C8C}"/>
              </a:ext>
            </a:extLst>
          </p:cNvPr>
          <p:cNvSpPr/>
          <p:nvPr/>
        </p:nvSpPr>
        <p:spPr>
          <a:xfrm>
            <a:off x="740164" y="-52483"/>
            <a:ext cx="9871665" cy="209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NHẬN ĐƯỢC 1 CÂY BÚT</a:t>
            </a:r>
          </a:p>
        </p:txBody>
      </p:sp>
      <p:sp>
        <p:nvSpPr>
          <p:cNvPr id="11" name="Right Arrow 1" descr="OPL20U25GSXzBJYl68kk8uQGfFKzs7yb1M4KJWUiLk6ZEvGF+qCIPSnY57AbBFCvTW$15.2023.9$9+K4lPs7H94VUqPe2XwIsfPRnrXQE//QTEXxb8/8N4CNc6FpgZahzpTjFhMzSA7T/nHJa11DE8Ng2TP3iAmRczFlmslSuUNOgUeb6yRvs0=">
            <a:hlinkClick r:id="rId3" action="ppaction://hlinksldjump"/>
            <a:extLst>
              <a:ext uri="{FF2B5EF4-FFF2-40B4-BE49-F238E27FC236}">
                <a16:creationId xmlns:a16="http://schemas.microsoft.com/office/drawing/2014/main" id="{2E7306DC-D72B-C0F9-CE50-E7CEEB7EB2F1}"/>
              </a:ext>
            </a:extLst>
          </p:cNvPr>
          <p:cNvSpPr/>
          <p:nvPr/>
        </p:nvSpPr>
        <p:spPr>
          <a:xfrm flipH="1">
            <a:off x="435427" y="5877035"/>
            <a:ext cx="1078071" cy="80179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OPL20U25GSXzBJYl68kk8uQGfFKzs7yb1M4KJWUiLk6ZEvGF+qCIPSnY57AbBFCvTW$15.2023.9$9+K4lPs7H94VUqPe2XwIsfPRnrXQE//QTEXxb8/8N4CNc6FpgZahzpTjFhMzSA7T/nHJa11DE8Ng2TP3iAmRczFlmslSuUNOgUeb6yRvs0=">
            <a:hlinkClick r:id="rId4" action="ppaction://hlinksldjump"/>
            <a:extLst>
              <a:ext uri="{FF2B5EF4-FFF2-40B4-BE49-F238E27FC236}">
                <a16:creationId xmlns:a16="http://schemas.microsoft.com/office/drawing/2014/main" id="{5C127D46-13E7-704B-5510-62AD9C4575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524" y="5235379"/>
            <a:ext cx="1835419" cy="1622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84B61C-7B03-ACDF-C79D-C92DE31A5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23" y="1128939"/>
            <a:ext cx="5929545" cy="592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52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7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56F022-9B3C-0FFF-42D4-97528B438D7A}"/>
              </a:ext>
            </a:extLst>
          </p:cNvPr>
          <p:cNvSpPr/>
          <p:nvPr/>
        </p:nvSpPr>
        <p:spPr>
          <a:xfrm>
            <a:off x="10493366" y="1105796"/>
            <a:ext cx="1221753" cy="1221752"/>
          </a:xfrm>
          <a:custGeom>
            <a:avLst/>
            <a:gdLst>
              <a:gd name="connsiteX0" fmla="*/ 458158 w 916315"/>
              <a:gd name="connsiteY0" fmla="*/ 0 h 916314"/>
              <a:gd name="connsiteX1" fmla="*/ 0 w 916315"/>
              <a:gd name="connsiteY1" fmla="*/ 458157 h 916314"/>
              <a:gd name="connsiteX2" fmla="*/ 458158 w 916315"/>
              <a:gd name="connsiteY2" fmla="*/ 916315 h 916314"/>
              <a:gd name="connsiteX3" fmla="*/ 916316 w 916315"/>
              <a:gd name="connsiteY3" fmla="*/ 458157 h 916314"/>
              <a:gd name="connsiteX4" fmla="*/ 458158 w 916315"/>
              <a:gd name="connsiteY4" fmla="*/ 0 h 916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15" h="916314">
                <a:moveTo>
                  <a:pt x="458158" y="0"/>
                </a:moveTo>
                <a:cubicBezTo>
                  <a:pt x="205206" y="0"/>
                  <a:pt x="0" y="205206"/>
                  <a:pt x="0" y="458157"/>
                </a:cubicBezTo>
                <a:cubicBezTo>
                  <a:pt x="0" y="711109"/>
                  <a:pt x="205206" y="916315"/>
                  <a:pt x="458158" y="916315"/>
                </a:cubicBezTo>
                <a:cubicBezTo>
                  <a:pt x="711110" y="916315"/>
                  <a:pt x="916316" y="711109"/>
                  <a:pt x="916316" y="458157"/>
                </a:cubicBezTo>
                <a:cubicBezTo>
                  <a:pt x="916316" y="205206"/>
                  <a:pt x="711110" y="0"/>
                  <a:pt x="458158" y="0"/>
                </a:cubicBezTo>
                <a:close/>
              </a:path>
            </a:pathLst>
          </a:custGeom>
          <a:solidFill>
            <a:srgbClr val="FFE843"/>
          </a:solidFill>
          <a:ln w="10100" cap="flat">
            <a:noFill/>
            <a:prstDash val="solid"/>
            <a:miter/>
          </a:ln>
        </p:spPr>
        <p:txBody>
          <a:bodyPr rtlCol="0" anchor="ctr"/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Graphic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0F49E6-08E8-D69E-4453-953C0CC31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44452" y="5969000"/>
            <a:ext cx="2235200" cy="1244600"/>
          </a:xfrm>
          <a:prstGeom prst="rect">
            <a:avLst/>
          </a:prstGeom>
        </p:spPr>
      </p:pic>
      <p:pic>
        <p:nvPicPr>
          <p:cNvPr id="3" name="Graphic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8FA109-D359-8F70-007A-7F53A38C4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84300" y="7560135"/>
            <a:ext cx="2171700" cy="1371600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343322-7E39-0606-A05D-50DCCEE29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627197" y="-523833"/>
            <a:ext cx="2354396" cy="1500928"/>
          </a:xfrm>
          <a:prstGeom prst="rect">
            <a:avLst/>
          </a:prstGeom>
        </p:spPr>
      </p:pic>
      <p:sp>
        <p:nvSpPr>
          <p:cNvPr id="5" name="Freeform: Shap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ECCE8B-38A3-21C2-E32B-52E35A4EA1DB}"/>
              </a:ext>
            </a:extLst>
          </p:cNvPr>
          <p:cNvSpPr/>
          <p:nvPr/>
        </p:nvSpPr>
        <p:spPr>
          <a:xfrm>
            <a:off x="13496401" y="1554995"/>
            <a:ext cx="152109" cy="51471"/>
          </a:xfrm>
          <a:custGeom>
            <a:avLst/>
            <a:gdLst>
              <a:gd name="connsiteX0" fmla="*/ 56629 w 114082"/>
              <a:gd name="connsiteY0" fmla="*/ 38603 h 38603"/>
              <a:gd name="connsiteX1" fmla="*/ 3804 w 114082"/>
              <a:gd name="connsiteY1" fmla="*/ 20317 h 38603"/>
              <a:gd name="connsiteX2" fmla="*/ 1772 w 114082"/>
              <a:gd name="connsiteY2" fmla="*/ 6095 h 38603"/>
              <a:gd name="connsiteX3" fmla="*/ 15994 w 114082"/>
              <a:gd name="connsiteY3" fmla="*/ 4063 h 38603"/>
              <a:gd name="connsiteX4" fmla="*/ 56629 w 114082"/>
              <a:gd name="connsiteY4" fmla="*/ 17270 h 38603"/>
              <a:gd name="connsiteX5" fmla="*/ 95232 w 114082"/>
              <a:gd name="connsiteY5" fmla="*/ 4063 h 38603"/>
              <a:gd name="connsiteX6" fmla="*/ 103359 w 114082"/>
              <a:gd name="connsiteY6" fmla="*/ 0 h 38603"/>
              <a:gd name="connsiteX7" fmla="*/ 113518 w 114082"/>
              <a:gd name="connsiteY7" fmla="*/ 7111 h 38603"/>
              <a:gd name="connsiteX8" fmla="*/ 110470 w 114082"/>
              <a:gd name="connsiteY8" fmla="*/ 18286 h 38603"/>
              <a:gd name="connsiteX9" fmla="*/ 56629 w 114082"/>
              <a:gd name="connsiteY9" fmla="*/ 38603 h 38603"/>
              <a:gd name="connsiteX10" fmla="*/ 56629 w 114082"/>
              <a:gd name="connsiteY10" fmla="*/ 38603 h 3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082" h="38603">
                <a:moveTo>
                  <a:pt x="56629" y="38603"/>
                </a:moveTo>
                <a:cubicBezTo>
                  <a:pt x="37327" y="38603"/>
                  <a:pt x="19042" y="32508"/>
                  <a:pt x="3804" y="20317"/>
                </a:cubicBezTo>
                <a:cubicBezTo>
                  <a:pt x="-260" y="17270"/>
                  <a:pt x="-1276" y="10159"/>
                  <a:pt x="1772" y="6095"/>
                </a:cubicBezTo>
                <a:cubicBezTo>
                  <a:pt x="4820" y="2032"/>
                  <a:pt x="11931" y="1016"/>
                  <a:pt x="15994" y="4063"/>
                </a:cubicBezTo>
                <a:cubicBezTo>
                  <a:pt x="27169" y="13206"/>
                  <a:pt x="41391" y="18286"/>
                  <a:pt x="56629" y="17270"/>
                </a:cubicBezTo>
                <a:cubicBezTo>
                  <a:pt x="70851" y="17270"/>
                  <a:pt x="84058" y="12190"/>
                  <a:pt x="95232" y="4063"/>
                </a:cubicBezTo>
                <a:cubicBezTo>
                  <a:pt x="97264" y="2032"/>
                  <a:pt x="100312" y="0"/>
                  <a:pt x="103359" y="0"/>
                </a:cubicBezTo>
                <a:cubicBezTo>
                  <a:pt x="107423" y="0"/>
                  <a:pt x="111486" y="3048"/>
                  <a:pt x="113518" y="7111"/>
                </a:cubicBezTo>
                <a:cubicBezTo>
                  <a:pt x="114534" y="11175"/>
                  <a:pt x="114534" y="15238"/>
                  <a:pt x="110470" y="18286"/>
                </a:cubicBezTo>
                <a:cubicBezTo>
                  <a:pt x="95232" y="30476"/>
                  <a:pt x="76946" y="37587"/>
                  <a:pt x="56629" y="38603"/>
                </a:cubicBezTo>
                <a:lnTo>
                  <a:pt x="56629" y="38603"/>
                </a:lnTo>
                <a:close/>
              </a:path>
            </a:pathLst>
          </a:custGeom>
          <a:solidFill>
            <a:srgbClr val="3F0B07"/>
          </a:solidFill>
          <a:ln w="10100" cap="flat">
            <a:noFill/>
            <a:prstDash val="solid"/>
            <a:miter/>
          </a:ln>
        </p:spPr>
        <p:txBody>
          <a:bodyPr rtlCol="0" anchor="ctr"/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aphic 2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C48A00-9F13-2EA2-D1A9-C25A403DB82C}"/>
              </a:ext>
            </a:extLst>
          </p:cNvPr>
          <p:cNvGrpSpPr/>
          <p:nvPr/>
        </p:nvGrpSpPr>
        <p:grpSpPr>
          <a:xfrm>
            <a:off x="10488263" y="1458297"/>
            <a:ext cx="1254144" cy="471363"/>
            <a:chOff x="9708118" y="893993"/>
            <a:chExt cx="940608" cy="35352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1A03C61-C5F1-680C-91AD-66CCC2B209CE}"/>
                </a:ext>
              </a:extLst>
            </p:cNvPr>
            <p:cNvSpPr/>
            <p:nvPr/>
          </p:nvSpPr>
          <p:spPr>
            <a:xfrm>
              <a:off x="10235710" y="932596"/>
              <a:ext cx="375829" cy="274284"/>
            </a:xfrm>
            <a:custGeom>
              <a:avLst/>
              <a:gdLst>
                <a:gd name="connsiteX0" fmla="*/ 374966 w 375829"/>
                <a:gd name="connsiteY0" fmla="*/ 76190 h 274284"/>
                <a:gd name="connsiteX1" fmla="*/ 362775 w 375829"/>
                <a:gd name="connsiteY1" fmla="*/ 148317 h 274284"/>
                <a:gd name="connsiteX2" fmla="*/ 215474 w 375829"/>
                <a:gd name="connsiteY2" fmla="*/ 274285 h 274284"/>
                <a:gd name="connsiteX3" fmla="*/ 152490 w 375829"/>
                <a:gd name="connsiteY3" fmla="*/ 274285 h 274284"/>
                <a:gd name="connsiteX4" fmla="*/ 130141 w 375829"/>
                <a:gd name="connsiteY4" fmla="*/ 272253 h 274284"/>
                <a:gd name="connsiteX5" fmla="*/ 47855 w 375829"/>
                <a:gd name="connsiteY5" fmla="*/ 230602 h 274284"/>
                <a:gd name="connsiteX6" fmla="*/ 3157 w 375829"/>
                <a:gd name="connsiteY6" fmla="*/ 129015 h 274284"/>
                <a:gd name="connsiteX7" fmla="*/ 109 w 375829"/>
                <a:gd name="connsiteY7" fmla="*/ 68063 h 274284"/>
                <a:gd name="connsiteX8" fmla="*/ 17379 w 375829"/>
                <a:gd name="connsiteY8" fmla="*/ 20317 h 274284"/>
                <a:gd name="connsiteX9" fmla="*/ 63093 w 375829"/>
                <a:gd name="connsiteY9" fmla="*/ 0 h 274284"/>
                <a:gd name="connsiteX10" fmla="*/ 311982 w 375829"/>
                <a:gd name="connsiteY10" fmla="*/ 0 h 274284"/>
                <a:gd name="connsiteX11" fmla="*/ 315029 w 375829"/>
                <a:gd name="connsiteY11" fmla="*/ 0 h 274284"/>
                <a:gd name="connsiteX12" fmla="*/ 360743 w 375829"/>
                <a:gd name="connsiteY12" fmla="*/ 22349 h 274284"/>
                <a:gd name="connsiteX13" fmla="*/ 374966 w 375829"/>
                <a:gd name="connsiteY13" fmla="*/ 76190 h 27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5829" h="274284">
                  <a:moveTo>
                    <a:pt x="374966" y="76190"/>
                  </a:moveTo>
                  <a:lnTo>
                    <a:pt x="362775" y="148317"/>
                  </a:lnTo>
                  <a:cubicBezTo>
                    <a:pt x="350585" y="221460"/>
                    <a:pt x="288617" y="274285"/>
                    <a:pt x="215474" y="274285"/>
                  </a:cubicBezTo>
                  <a:lnTo>
                    <a:pt x="152490" y="274285"/>
                  </a:lnTo>
                  <a:cubicBezTo>
                    <a:pt x="145379" y="274285"/>
                    <a:pt x="137252" y="274285"/>
                    <a:pt x="130141" y="272253"/>
                  </a:cubicBezTo>
                  <a:cubicBezTo>
                    <a:pt x="98649" y="267174"/>
                    <a:pt x="70204" y="252952"/>
                    <a:pt x="47855" y="230602"/>
                  </a:cubicBezTo>
                  <a:cubicBezTo>
                    <a:pt x="21443" y="205206"/>
                    <a:pt x="4173" y="168634"/>
                    <a:pt x="3157" y="129015"/>
                  </a:cubicBezTo>
                  <a:lnTo>
                    <a:pt x="109" y="68063"/>
                  </a:lnTo>
                  <a:cubicBezTo>
                    <a:pt x="-907" y="49778"/>
                    <a:pt x="5189" y="33524"/>
                    <a:pt x="17379" y="20317"/>
                  </a:cubicBezTo>
                  <a:cubicBezTo>
                    <a:pt x="29569" y="7111"/>
                    <a:pt x="45823" y="0"/>
                    <a:pt x="63093" y="0"/>
                  </a:cubicBezTo>
                  <a:lnTo>
                    <a:pt x="311982" y="0"/>
                  </a:lnTo>
                  <a:cubicBezTo>
                    <a:pt x="312998" y="0"/>
                    <a:pt x="314013" y="0"/>
                    <a:pt x="315029" y="0"/>
                  </a:cubicBezTo>
                  <a:cubicBezTo>
                    <a:pt x="333315" y="1016"/>
                    <a:pt x="349569" y="9143"/>
                    <a:pt x="360743" y="22349"/>
                  </a:cubicBezTo>
                  <a:cubicBezTo>
                    <a:pt x="372934" y="38603"/>
                    <a:pt x="378013" y="57905"/>
                    <a:pt x="374966" y="76190"/>
                  </a:cubicBezTo>
                  <a:close/>
                </a:path>
              </a:pathLst>
            </a:custGeom>
            <a:solidFill>
              <a:srgbClr val="6469A0"/>
            </a:solidFill>
            <a:ln w="101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CE4A79A-4C40-B6C0-1065-F7E98045C148}"/>
                </a:ext>
              </a:extLst>
            </p:cNvPr>
            <p:cNvSpPr/>
            <p:nvPr/>
          </p:nvSpPr>
          <p:spPr>
            <a:xfrm>
              <a:off x="9746321" y="931580"/>
              <a:ext cx="375829" cy="274284"/>
            </a:xfrm>
            <a:custGeom>
              <a:avLst/>
              <a:gdLst>
                <a:gd name="connsiteX0" fmla="*/ 375720 w 375829"/>
                <a:gd name="connsiteY0" fmla="*/ 69079 h 274284"/>
                <a:gd name="connsiteX1" fmla="*/ 372673 w 375829"/>
                <a:gd name="connsiteY1" fmla="*/ 130031 h 274284"/>
                <a:gd name="connsiteX2" fmla="*/ 228419 w 375829"/>
                <a:gd name="connsiteY2" fmla="*/ 274285 h 274284"/>
                <a:gd name="connsiteX3" fmla="*/ 223340 w 375829"/>
                <a:gd name="connsiteY3" fmla="*/ 274285 h 274284"/>
                <a:gd name="connsiteX4" fmla="*/ 160356 w 375829"/>
                <a:gd name="connsiteY4" fmla="*/ 274285 h 274284"/>
                <a:gd name="connsiteX5" fmla="*/ 143086 w 375829"/>
                <a:gd name="connsiteY5" fmla="*/ 273269 h 274284"/>
                <a:gd name="connsiteX6" fmla="*/ 59785 w 375829"/>
                <a:gd name="connsiteY6" fmla="*/ 234666 h 274284"/>
                <a:gd name="connsiteX7" fmla="*/ 13054 w 375829"/>
                <a:gd name="connsiteY7" fmla="*/ 148317 h 274284"/>
                <a:gd name="connsiteX8" fmla="*/ 864 w 375829"/>
                <a:gd name="connsiteY8" fmla="*/ 76190 h 274284"/>
                <a:gd name="connsiteX9" fmla="*/ 15086 w 375829"/>
                <a:gd name="connsiteY9" fmla="*/ 23365 h 274284"/>
                <a:gd name="connsiteX10" fmla="*/ 63848 w 375829"/>
                <a:gd name="connsiteY10" fmla="*/ 0 h 274284"/>
                <a:gd name="connsiteX11" fmla="*/ 312736 w 375829"/>
                <a:gd name="connsiteY11" fmla="*/ 0 h 274284"/>
                <a:gd name="connsiteX12" fmla="*/ 326959 w 375829"/>
                <a:gd name="connsiteY12" fmla="*/ 2032 h 274284"/>
                <a:gd name="connsiteX13" fmla="*/ 358451 w 375829"/>
                <a:gd name="connsiteY13" fmla="*/ 20317 h 274284"/>
                <a:gd name="connsiteX14" fmla="*/ 375720 w 375829"/>
                <a:gd name="connsiteY14" fmla="*/ 69079 h 27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829" h="274284">
                  <a:moveTo>
                    <a:pt x="375720" y="69079"/>
                  </a:moveTo>
                  <a:lnTo>
                    <a:pt x="372673" y="130031"/>
                  </a:lnTo>
                  <a:cubicBezTo>
                    <a:pt x="368609" y="209269"/>
                    <a:pt x="305625" y="272253"/>
                    <a:pt x="228419" y="274285"/>
                  </a:cubicBezTo>
                  <a:cubicBezTo>
                    <a:pt x="227403" y="274285"/>
                    <a:pt x="225372" y="274285"/>
                    <a:pt x="223340" y="274285"/>
                  </a:cubicBezTo>
                  <a:lnTo>
                    <a:pt x="160356" y="274285"/>
                  </a:lnTo>
                  <a:cubicBezTo>
                    <a:pt x="154261" y="274285"/>
                    <a:pt x="148165" y="274285"/>
                    <a:pt x="143086" y="273269"/>
                  </a:cubicBezTo>
                  <a:cubicBezTo>
                    <a:pt x="111594" y="269206"/>
                    <a:pt x="82134" y="254983"/>
                    <a:pt x="59785" y="234666"/>
                  </a:cubicBezTo>
                  <a:cubicBezTo>
                    <a:pt x="36419" y="212317"/>
                    <a:pt x="19150" y="182857"/>
                    <a:pt x="13054" y="148317"/>
                  </a:cubicBezTo>
                  <a:lnTo>
                    <a:pt x="864" y="76190"/>
                  </a:lnTo>
                  <a:cubicBezTo>
                    <a:pt x="-2184" y="57905"/>
                    <a:pt x="2896" y="38603"/>
                    <a:pt x="15086" y="23365"/>
                  </a:cubicBezTo>
                  <a:cubicBezTo>
                    <a:pt x="27277" y="9143"/>
                    <a:pt x="44546" y="0"/>
                    <a:pt x="63848" y="0"/>
                  </a:cubicBezTo>
                  <a:lnTo>
                    <a:pt x="312736" y="0"/>
                  </a:lnTo>
                  <a:cubicBezTo>
                    <a:pt x="317816" y="0"/>
                    <a:pt x="322895" y="1016"/>
                    <a:pt x="326959" y="2032"/>
                  </a:cubicBezTo>
                  <a:cubicBezTo>
                    <a:pt x="339149" y="5079"/>
                    <a:pt x="349308" y="11175"/>
                    <a:pt x="358451" y="20317"/>
                  </a:cubicBezTo>
                  <a:cubicBezTo>
                    <a:pt x="370641" y="34540"/>
                    <a:pt x="376736" y="51809"/>
                    <a:pt x="375720" y="69079"/>
                  </a:cubicBezTo>
                  <a:close/>
                </a:path>
              </a:pathLst>
            </a:custGeom>
            <a:solidFill>
              <a:srgbClr val="6469A0"/>
            </a:solidFill>
            <a:ln w="101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7ABF516-CED1-A608-3103-AE1651B98695}"/>
                </a:ext>
              </a:extLst>
            </p:cNvPr>
            <p:cNvSpPr/>
            <p:nvPr/>
          </p:nvSpPr>
          <p:spPr>
            <a:xfrm>
              <a:off x="9708118" y="893993"/>
              <a:ext cx="940608" cy="353522"/>
            </a:xfrm>
            <a:custGeom>
              <a:avLst/>
              <a:gdLst>
                <a:gd name="connsiteX0" fmla="*/ 839574 w 940608"/>
                <a:gd name="connsiteY0" fmla="*/ 0 h 353522"/>
                <a:gd name="connsiteX1" fmla="*/ 591701 w 940608"/>
                <a:gd name="connsiteY1" fmla="*/ 0 h 353522"/>
                <a:gd name="connsiteX2" fmla="*/ 517543 w 940608"/>
                <a:gd name="connsiteY2" fmla="*/ 32508 h 353522"/>
                <a:gd name="connsiteX3" fmla="*/ 492146 w 940608"/>
                <a:gd name="connsiteY3" fmla="*/ 80254 h 353522"/>
                <a:gd name="connsiteX4" fmla="*/ 451511 w 940608"/>
                <a:gd name="connsiteY4" fmla="*/ 82285 h 353522"/>
                <a:gd name="connsiteX5" fmla="*/ 425098 w 940608"/>
                <a:gd name="connsiteY5" fmla="*/ 32508 h 353522"/>
                <a:gd name="connsiteX6" fmla="*/ 350940 w 940608"/>
                <a:gd name="connsiteY6" fmla="*/ 0 h 353522"/>
                <a:gd name="connsiteX7" fmla="*/ 102051 w 940608"/>
                <a:gd name="connsiteY7" fmla="*/ 0 h 353522"/>
                <a:gd name="connsiteX8" fmla="*/ 23829 w 940608"/>
                <a:gd name="connsiteY8" fmla="*/ 37587 h 353522"/>
                <a:gd name="connsiteX9" fmla="*/ 1480 w 940608"/>
                <a:gd name="connsiteY9" fmla="*/ 122920 h 353522"/>
                <a:gd name="connsiteX10" fmla="*/ 13670 w 940608"/>
                <a:gd name="connsiteY10" fmla="*/ 195047 h 353522"/>
                <a:gd name="connsiteX11" fmla="*/ 199575 w 940608"/>
                <a:gd name="connsiteY11" fmla="*/ 353523 h 353522"/>
                <a:gd name="connsiteX12" fmla="*/ 261543 w 940608"/>
                <a:gd name="connsiteY12" fmla="*/ 353523 h 353522"/>
                <a:gd name="connsiteX13" fmla="*/ 449479 w 940608"/>
                <a:gd name="connsiteY13" fmla="*/ 170666 h 353522"/>
                <a:gd name="connsiteX14" fmla="*/ 451511 w 940608"/>
                <a:gd name="connsiteY14" fmla="*/ 122920 h 353522"/>
                <a:gd name="connsiteX15" fmla="*/ 488082 w 940608"/>
                <a:gd name="connsiteY15" fmla="*/ 120889 h 353522"/>
                <a:gd name="connsiteX16" fmla="*/ 490114 w 940608"/>
                <a:gd name="connsiteY16" fmla="*/ 170666 h 353522"/>
                <a:gd name="connsiteX17" fmla="*/ 678050 w 940608"/>
                <a:gd name="connsiteY17" fmla="*/ 353523 h 353522"/>
                <a:gd name="connsiteX18" fmla="*/ 741034 w 940608"/>
                <a:gd name="connsiteY18" fmla="*/ 353523 h 353522"/>
                <a:gd name="connsiteX19" fmla="*/ 926939 w 940608"/>
                <a:gd name="connsiteY19" fmla="*/ 195047 h 353522"/>
                <a:gd name="connsiteX20" fmla="*/ 939129 w 940608"/>
                <a:gd name="connsiteY20" fmla="*/ 122920 h 353522"/>
                <a:gd name="connsiteX21" fmla="*/ 916780 w 940608"/>
                <a:gd name="connsiteY21" fmla="*/ 37587 h 353522"/>
                <a:gd name="connsiteX22" fmla="*/ 839574 w 940608"/>
                <a:gd name="connsiteY22" fmla="*/ 0 h 353522"/>
                <a:gd name="connsiteX23" fmla="*/ 410876 w 940608"/>
                <a:gd name="connsiteY23" fmla="*/ 167619 h 353522"/>
                <a:gd name="connsiteX24" fmla="*/ 261543 w 940608"/>
                <a:gd name="connsiteY24" fmla="*/ 311872 h 353522"/>
                <a:gd name="connsiteX25" fmla="*/ 198559 w 940608"/>
                <a:gd name="connsiteY25" fmla="*/ 311872 h 353522"/>
                <a:gd name="connsiteX26" fmla="*/ 51258 w 940608"/>
                <a:gd name="connsiteY26" fmla="*/ 185904 h 353522"/>
                <a:gd name="connsiteX27" fmla="*/ 39067 w 940608"/>
                <a:gd name="connsiteY27" fmla="*/ 113777 h 353522"/>
                <a:gd name="connsiteX28" fmla="*/ 53289 w 940608"/>
                <a:gd name="connsiteY28" fmla="*/ 60952 h 353522"/>
                <a:gd name="connsiteX29" fmla="*/ 102051 w 940608"/>
                <a:gd name="connsiteY29" fmla="*/ 37587 h 353522"/>
                <a:gd name="connsiteX30" fmla="*/ 350940 w 940608"/>
                <a:gd name="connsiteY30" fmla="*/ 37587 h 353522"/>
                <a:gd name="connsiteX31" fmla="*/ 396654 w 940608"/>
                <a:gd name="connsiteY31" fmla="*/ 57905 h 353522"/>
                <a:gd name="connsiteX32" fmla="*/ 413924 w 940608"/>
                <a:gd name="connsiteY32" fmla="*/ 105650 h 353522"/>
                <a:gd name="connsiteX33" fmla="*/ 410876 w 940608"/>
                <a:gd name="connsiteY33" fmla="*/ 167619 h 353522"/>
                <a:gd name="connsiteX34" fmla="*/ 902558 w 940608"/>
                <a:gd name="connsiteY34" fmla="*/ 114793 h 353522"/>
                <a:gd name="connsiteX35" fmla="*/ 890367 w 940608"/>
                <a:gd name="connsiteY35" fmla="*/ 186920 h 353522"/>
                <a:gd name="connsiteX36" fmla="*/ 743066 w 940608"/>
                <a:gd name="connsiteY36" fmla="*/ 312888 h 353522"/>
                <a:gd name="connsiteX37" fmla="*/ 680082 w 940608"/>
                <a:gd name="connsiteY37" fmla="*/ 312888 h 353522"/>
                <a:gd name="connsiteX38" fmla="*/ 530749 w 940608"/>
                <a:gd name="connsiteY38" fmla="*/ 168634 h 353522"/>
                <a:gd name="connsiteX39" fmla="*/ 527701 w 940608"/>
                <a:gd name="connsiteY39" fmla="*/ 107682 h 353522"/>
                <a:gd name="connsiteX40" fmla="*/ 544971 w 940608"/>
                <a:gd name="connsiteY40" fmla="*/ 59936 h 353522"/>
                <a:gd name="connsiteX41" fmla="*/ 590685 w 940608"/>
                <a:gd name="connsiteY41" fmla="*/ 39619 h 353522"/>
                <a:gd name="connsiteX42" fmla="*/ 839574 w 940608"/>
                <a:gd name="connsiteY42" fmla="*/ 39619 h 353522"/>
                <a:gd name="connsiteX43" fmla="*/ 888335 w 940608"/>
                <a:gd name="connsiteY43" fmla="*/ 62984 h 353522"/>
                <a:gd name="connsiteX44" fmla="*/ 902558 w 940608"/>
                <a:gd name="connsiteY44" fmla="*/ 114793 h 35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40608" h="353522">
                  <a:moveTo>
                    <a:pt x="839574" y="0"/>
                  </a:moveTo>
                  <a:lnTo>
                    <a:pt x="591701" y="0"/>
                  </a:lnTo>
                  <a:cubicBezTo>
                    <a:pt x="563257" y="0"/>
                    <a:pt x="536844" y="11175"/>
                    <a:pt x="517543" y="32508"/>
                  </a:cubicBezTo>
                  <a:cubicBezTo>
                    <a:pt x="504336" y="46730"/>
                    <a:pt x="496209" y="62984"/>
                    <a:pt x="492146" y="80254"/>
                  </a:cubicBezTo>
                  <a:cubicBezTo>
                    <a:pt x="478939" y="79238"/>
                    <a:pt x="464717" y="80254"/>
                    <a:pt x="451511" y="82285"/>
                  </a:cubicBezTo>
                  <a:cubicBezTo>
                    <a:pt x="447447" y="64000"/>
                    <a:pt x="439320" y="46730"/>
                    <a:pt x="425098" y="32508"/>
                  </a:cubicBezTo>
                  <a:cubicBezTo>
                    <a:pt x="405797" y="11175"/>
                    <a:pt x="379384" y="0"/>
                    <a:pt x="350940" y="0"/>
                  </a:cubicBezTo>
                  <a:lnTo>
                    <a:pt x="102051" y="0"/>
                  </a:lnTo>
                  <a:cubicBezTo>
                    <a:pt x="71575" y="0"/>
                    <a:pt x="43131" y="13206"/>
                    <a:pt x="23829" y="37587"/>
                  </a:cubicBezTo>
                  <a:cubicBezTo>
                    <a:pt x="4528" y="60952"/>
                    <a:pt x="-3599" y="92444"/>
                    <a:pt x="1480" y="122920"/>
                  </a:cubicBezTo>
                  <a:lnTo>
                    <a:pt x="13670" y="195047"/>
                  </a:lnTo>
                  <a:cubicBezTo>
                    <a:pt x="29924" y="286475"/>
                    <a:pt x="107131" y="353523"/>
                    <a:pt x="199575" y="353523"/>
                  </a:cubicBezTo>
                  <a:lnTo>
                    <a:pt x="261543" y="353523"/>
                  </a:lnTo>
                  <a:cubicBezTo>
                    <a:pt x="362114" y="353523"/>
                    <a:pt x="445416" y="273269"/>
                    <a:pt x="449479" y="170666"/>
                  </a:cubicBezTo>
                  <a:lnTo>
                    <a:pt x="451511" y="122920"/>
                  </a:lnTo>
                  <a:cubicBezTo>
                    <a:pt x="463701" y="120889"/>
                    <a:pt x="475892" y="119873"/>
                    <a:pt x="488082" y="120889"/>
                  </a:cubicBezTo>
                  <a:lnTo>
                    <a:pt x="490114" y="170666"/>
                  </a:lnTo>
                  <a:cubicBezTo>
                    <a:pt x="495193" y="273269"/>
                    <a:pt x="577479" y="353523"/>
                    <a:pt x="678050" y="353523"/>
                  </a:cubicBezTo>
                  <a:lnTo>
                    <a:pt x="741034" y="353523"/>
                  </a:lnTo>
                  <a:cubicBezTo>
                    <a:pt x="832463" y="353523"/>
                    <a:pt x="910685" y="286475"/>
                    <a:pt x="926939" y="195047"/>
                  </a:cubicBezTo>
                  <a:lnTo>
                    <a:pt x="939129" y="122920"/>
                  </a:lnTo>
                  <a:cubicBezTo>
                    <a:pt x="944208" y="92444"/>
                    <a:pt x="936081" y="61968"/>
                    <a:pt x="916780" y="37587"/>
                  </a:cubicBezTo>
                  <a:cubicBezTo>
                    <a:pt x="898494" y="13206"/>
                    <a:pt x="870050" y="0"/>
                    <a:pt x="839574" y="0"/>
                  </a:cubicBezTo>
                  <a:close/>
                  <a:moveTo>
                    <a:pt x="410876" y="167619"/>
                  </a:moveTo>
                  <a:cubicBezTo>
                    <a:pt x="406813" y="248888"/>
                    <a:pt x="341797" y="311872"/>
                    <a:pt x="261543" y="311872"/>
                  </a:cubicBezTo>
                  <a:lnTo>
                    <a:pt x="198559" y="311872"/>
                  </a:lnTo>
                  <a:cubicBezTo>
                    <a:pt x="125416" y="311872"/>
                    <a:pt x="63448" y="259047"/>
                    <a:pt x="51258" y="185904"/>
                  </a:cubicBezTo>
                  <a:lnTo>
                    <a:pt x="39067" y="113777"/>
                  </a:lnTo>
                  <a:cubicBezTo>
                    <a:pt x="36020" y="94476"/>
                    <a:pt x="41099" y="76190"/>
                    <a:pt x="53289" y="60952"/>
                  </a:cubicBezTo>
                  <a:cubicBezTo>
                    <a:pt x="65480" y="46730"/>
                    <a:pt x="82750" y="37587"/>
                    <a:pt x="102051" y="37587"/>
                  </a:cubicBezTo>
                  <a:lnTo>
                    <a:pt x="350940" y="37587"/>
                  </a:lnTo>
                  <a:cubicBezTo>
                    <a:pt x="368209" y="37587"/>
                    <a:pt x="384463" y="44698"/>
                    <a:pt x="396654" y="57905"/>
                  </a:cubicBezTo>
                  <a:cubicBezTo>
                    <a:pt x="408844" y="71111"/>
                    <a:pt x="414940" y="87365"/>
                    <a:pt x="413924" y="105650"/>
                  </a:cubicBezTo>
                  <a:lnTo>
                    <a:pt x="410876" y="167619"/>
                  </a:lnTo>
                  <a:close/>
                  <a:moveTo>
                    <a:pt x="902558" y="114793"/>
                  </a:moveTo>
                  <a:lnTo>
                    <a:pt x="890367" y="186920"/>
                  </a:lnTo>
                  <a:cubicBezTo>
                    <a:pt x="878177" y="260063"/>
                    <a:pt x="816209" y="312888"/>
                    <a:pt x="743066" y="312888"/>
                  </a:cubicBezTo>
                  <a:lnTo>
                    <a:pt x="680082" y="312888"/>
                  </a:lnTo>
                  <a:cubicBezTo>
                    <a:pt x="599828" y="312888"/>
                    <a:pt x="534812" y="248888"/>
                    <a:pt x="530749" y="168634"/>
                  </a:cubicBezTo>
                  <a:lnTo>
                    <a:pt x="527701" y="107682"/>
                  </a:lnTo>
                  <a:cubicBezTo>
                    <a:pt x="526685" y="89397"/>
                    <a:pt x="532781" y="73143"/>
                    <a:pt x="544971" y="59936"/>
                  </a:cubicBezTo>
                  <a:cubicBezTo>
                    <a:pt x="557162" y="46730"/>
                    <a:pt x="573415" y="39619"/>
                    <a:pt x="590685" y="39619"/>
                  </a:cubicBezTo>
                  <a:lnTo>
                    <a:pt x="839574" y="39619"/>
                  </a:lnTo>
                  <a:cubicBezTo>
                    <a:pt x="858875" y="39619"/>
                    <a:pt x="876145" y="47746"/>
                    <a:pt x="888335" y="62984"/>
                  </a:cubicBezTo>
                  <a:cubicBezTo>
                    <a:pt x="900526" y="77206"/>
                    <a:pt x="905605" y="96508"/>
                    <a:pt x="902558" y="114793"/>
                  </a:cubicBezTo>
                  <a:close/>
                </a:path>
              </a:pathLst>
            </a:custGeom>
            <a:solidFill>
              <a:srgbClr val="3F0B07"/>
            </a:solidFill>
            <a:ln w="101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" name="Graphic 25">
              <a:extLst>
                <a:ext uri="{FF2B5EF4-FFF2-40B4-BE49-F238E27FC236}">
                  <a16:creationId xmlns:a16="http://schemas.microsoft.com/office/drawing/2014/main" id="{EE4B546D-5540-FE4A-26A5-FB6291247B39}"/>
                </a:ext>
              </a:extLst>
            </p:cNvPr>
            <p:cNvGrpSpPr/>
            <p:nvPr/>
          </p:nvGrpSpPr>
          <p:grpSpPr>
            <a:xfrm>
              <a:off x="9806106" y="933612"/>
              <a:ext cx="267174" cy="273268"/>
              <a:chOff x="9806106" y="933612"/>
              <a:chExt cx="267174" cy="273268"/>
            </a:xfrm>
            <a:solidFill>
              <a:srgbClr val="8BA2CC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233A913-FF66-E8C1-8224-1912E356D5F6}"/>
                  </a:ext>
                </a:extLst>
              </p:cNvPr>
              <p:cNvSpPr/>
              <p:nvPr/>
            </p:nvSpPr>
            <p:spPr>
              <a:xfrm>
                <a:off x="9806106" y="933612"/>
                <a:ext cx="181840" cy="272253"/>
              </a:xfrm>
              <a:custGeom>
                <a:avLst/>
                <a:gdLst>
                  <a:gd name="connsiteX0" fmla="*/ 181841 w 181840"/>
                  <a:gd name="connsiteY0" fmla="*/ 0 h 272253"/>
                  <a:gd name="connsiteX1" fmla="*/ 83301 w 181840"/>
                  <a:gd name="connsiteY1" fmla="*/ 272253 h 272253"/>
                  <a:gd name="connsiteX2" fmla="*/ 0 w 181840"/>
                  <a:gd name="connsiteY2" fmla="*/ 233650 h 272253"/>
                  <a:gd name="connsiteX3" fmla="*/ 85333 w 181840"/>
                  <a:gd name="connsiteY3" fmla="*/ 0 h 272253"/>
                  <a:gd name="connsiteX4" fmla="*/ 181841 w 181840"/>
                  <a:gd name="connsiteY4" fmla="*/ 0 h 27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40" h="272253">
                    <a:moveTo>
                      <a:pt x="181841" y="0"/>
                    </a:moveTo>
                    <a:lnTo>
                      <a:pt x="83301" y="272253"/>
                    </a:lnTo>
                    <a:cubicBezTo>
                      <a:pt x="51809" y="268190"/>
                      <a:pt x="22349" y="253967"/>
                      <a:pt x="0" y="233650"/>
                    </a:cubicBezTo>
                    <a:lnTo>
                      <a:pt x="85333" y="0"/>
                    </a:lnTo>
                    <a:lnTo>
                      <a:pt x="181841" y="0"/>
                    </a:lnTo>
                    <a:close/>
                  </a:path>
                </a:pathLst>
              </a:custGeom>
              <a:solidFill>
                <a:srgbClr val="8BA2CC"/>
              </a:solidFill>
              <a:ln w="10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24A1300-90D8-9393-FB7C-2BE25BB7E7D6}"/>
                  </a:ext>
                </a:extLst>
              </p:cNvPr>
              <p:cNvSpPr/>
              <p:nvPr/>
            </p:nvSpPr>
            <p:spPr>
              <a:xfrm>
                <a:off x="9919883" y="933612"/>
                <a:ext cx="153396" cy="273268"/>
              </a:xfrm>
              <a:custGeom>
                <a:avLst/>
                <a:gdLst>
                  <a:gd name="connsiteX0" fmla="*/ 153397 w 153396"/>
                  <a:gd name="connsiteY0" fmla="*/ 2032 h 273268"/>
                  <a:gd name="connsiteX1" fmla="*/ 54857 w 153396"/>
                  <a:gd name="connsiteY1" fmla="*/ 273269 h 273268"/>
                  <a:gd name="connsiteX2" fmla="*/ 49778 w 153396"/>
                  <a:gd name="connsiteY2" fmla="*/ 273269 h 273268"/>
                  <a:gd name="connsiteX3" fmla="*/ 0 w 153396"/>
                  <a:gd name="connsiteY3" fmla="*/ 273269 h 273268"/>
                  <a:gd name="connsiteX4" fmla="*/ 99555 w 153396"/>
                  <a:gd name="connsiteY4" fmla="*/ 0 h 273268"/>
                  <a:gd name="connsiteX5" fmla="*/ 138159 w 153396"/>
                  <a:gd name="connsiteY5" fmla="*/ 0 h 273268"/>
                  <a:gd name="connsiteX6" fmla="*/ 153397 w 153396"/>
                  <a:gd name="connsiteY6" fmla="*/ 2032 h 273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396" h="273268">
                    <a:moveTo>
                      <a:pt x="153397" y="2032"/>
                    </a:moveTo>
                    <a:lnTo>
                      <a:pt x="54857" y="273269"/>
                    </a:lnTo>
                    <a:cubicBezTo>
                      <a:pt x="53841" y="273269"/>
                      <a:pt x="51809" y="273269"/>
                      <a:pt x="49778" y="273269"/>
                    </a:cubicBezTo>
                    <a:lnTo>
                      <a:pt x="0" y="273269"/>
                    </a:lnTo>
                    <a:lnTo>
                      <a:pt x="99555" y="0"/>
                    </a:lnTo>
                    <a:lnTo>
                      <a:pt x="138159" y="0"/>
                    </a:lnTo>
                    <a:cubicBezTo>
                      <a:pt x="143238" y="0"/>
                      <a:pt x="148317" y="0"/>
                      <a:pt x="153397" y="2032"/>
                    </a:cubicBezTo>
                    <a:close/>
                  </a:path>
                </a:pathLst>
              </a:custGeom>
              <a:solidFill>
                <a:srgbClr val="8BA2CC"/>
              </a:solidFill>
              <a:ln w="10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aphic 25">
              <a:extLst>
                <a:ext uri="{FF2B5EF4-FFF2-40B4-BE49-F238E27FC236}">
                  <a16:creationId xmlns:a16="http://schemas.microsoft.com/office/drawing/2014/main" id="{32F08172-16A5-EF20-573B-A34F6C79AB97}"/>
                </a:ext>
              </a:extLst>
            </p:cNvPr>
            <p:cNvGrpSpPr/>
            <p:nvPr/>
          </p:nvGrpSpPr>
          <p:grpSpPr>
            <a:xfrm>
              <a:off x="10283565" y="932596"/>
              <a:ext cx="267174" cy="273268"/>
              <a:chOff x="10283565" y="932596"/>
              <a:chExt cx="267174" cy="273268"/>
            </a:xfrm>
            <a:solidFill>
              <a:srgbClr val="8BA2CC"/>
            </a:solidFill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84FD82D-915A-A50C-FBD7-ED48ABD08130}"/>
                  </a:ext>
                </a:extLst>
              </p:cNvPr>
              <p:cNvSpPr/>
              <p:nvPr/>
            </p:nvSpPr>
            <p:spPr>
              <a:xfrm>
                <a:off x="10283565" y="932596"/>
                <a:ext cx="181840" cy="272253"/>
              </a:xfrm>
              <a:custGeom>
                <a:avLst/>
                <a:gdLst>
                  <a:gd name="connsiteX0" fmla="*/ 181841 w 181840"/>
                  <a:gd name="connsiteY0" fmla="*/ 1016 h 272253"/>
                  <a:gd name="connsiteX1" fmla="*/ 82286 w 181840"/>
                  <a:gd name="connsiteY1" fmla="*/ 272253 h 272253"/>
                  <a:gd name="connsiteX2" fmla="*/ 0 w 181840"/>
                  <a:gd name="connsiteY2" fmla="*/ 230602 h 272253"/>
                  <a:gd name="connsiteX3" fmla="*/ 83301 w 181840"/>
                  <a:gd name="connsiteY3" fmla="*/ 0 h 272253"/>
                  <a:gd name="connsiteX4" fmla="*/ 181841 w 181840"/>
                  <a:gd name="connsiteY4" fmla="*/ 0 h 27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40" h="272253">
                    <a:moveTo>
                      <a:pt x="181841" y="1016"/>
                    </a:moveTo>
                    <a:lnTo>
                      <a:pt x="82286" y="272253"/>
                    </a:lnTo>
                    <a:cubicBezTo>
                      <a:pt x="50794" y="267174"/>
                      <a:pt x="22349" y="252952"/>
                      <a:pt x="0" y="230602"/>
                    </a:cubicBezTo>
                    <a:lnTo>
                      <a:pt x="83301" y="0"/>
                    </a:lnTo>
                    <a:lnTo>
                      <a:pt x="181841" y="0"/>
                    </a:lnTo>
                    <a:close/>
                  </a:path>
                </a:pathLst>
              </a:custGeom>
              <a:solidFill>
                <a:srgbClr val="8BA2CC"/>
              </a:solidFill>
              <a:ln w="10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/>
                <a:endParaRPr 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166A25C-754D-A491-1BC2-9EAC1317332F}"/>
                  </a:ext>
                </a:extLst>
              </p:cNvPr>
              <p:cNvSpPr/>
              <p:nvPr/>
            </p:nvSpPr>
            <p:spPr>
              <a:xfrm>
                <a:off x="10397343" y="932596"/>
                <a:ext cx="153396" cy="273268"/>
              </a:xfrm>
              <a:custGeom>
                <a:avLst/>
                <a:gdLst>
                  <a:gd name="connsiteX0" fmla="*/ 153397 w 153396"/>
                  <a:gd name="connsiteY0" fmla="*/ 1016 h 273268"/>
                  <a:gd name="connsiteX1" fmla="*/ 53841 w 153396"/>
                  <a:gd name="connsiteY1" fmla="*/ 273269 h 273268"/>
                  <a:gd name="connsiteX2" fmla="*/ 0 w 153396"/>
                  <a:gd name="connsiteY2" fmla="*/ 273269 h 273268"/>
                  <a:gd name="connsiteX3" fmla="*/ 99555 w 153396"/>
                  <a:gd name="connsiteY3" fmla="*/ 0 h 273268"/>
                  <a:gd name="connsiteX4" fmla="*/ 151365 w 153396"/>
                  <a:gd name="connsiteY4" fmla="*/ 0 h 273268"/>
                  <a:gd name="connsiteX5" fmla="*/ 153397 w 153396"/>
                  <a:gd name="connsiteY5" fmla="*/ 1016 h 273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396" h="273268">
                    <a:moveTo>
                      <a:pt x="153397" y="1016"/>
                    </a:moveTo>
                    <a:lnTo>
                      <a:pt x="53841" y="273269"/>
                    </a:lnTo>
                    <a:lnTo>
                      <a:pt x="0" y="273269"/>
                    </a:lnTo>
                    <a:lnTo>
                      <a:pt x="99555" y="0"/>
                    </a:lnTo>
                    <a:lnTo>
                      <a:pt x="151365" y="0"/>
                    </a:lnTo>
                    <a:cubicBezTo>
                      <a:pt x="151365" y="1016"/>
                      <a:pt x="152381" y="1016"/>
                      <a:pt x="153397" y="1016"/>
                    </a:cubicBezTo>
                    <a:close/>
                  </a:path>
                </a:pathLst>
              </a:custGeom>
              <a:solidFill>
                <a:srgbClr val="8BA2CC"/>
              </a:solidFill>
              <a:ln w="10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7" name="Group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CE7925-08E8-9540-B613-82EF35209585}"/>
              </a:ext>
            </a:extLst>
          </p:cNvPr>
          <p:cNvGrpSpPr/>
          <p:nvPr/>
        </p:nvGrpSpPr>
        <p:grpSpPr>
          <a:xfrm>
            <a:off x="8328176" y="1928485"/>
            <a:ext cx="5854699" cy="2967048"/>
            <a:chOff x="7800976" y="1924071"/>
            <a:chExt cx="4391024" cy="2225286"/>
          </a:xfrm>
          <a:solidFill>
            <a:schemeClr val="accent1">
              <a:lumMod val="40000"/>
              <a:lumOff val="60000"/>
            </a:schemeClr>
          </a:solidFill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4FF9D7E-0245-6797-2793-9955D70CE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00976" y="1924071"/>
              <a:ext cx="4391024" cy="2225286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4A891272-3D07-9307-0F36-9F3869CB3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30416" y="2371302"/>
              <a:ext cx="1590675" cy="904875"/>
            </a:xfrm>
            <a:prstGeom prst="rect">
              <a:avLst/>
            </a:prstGeom>
          </p:spPr>
        </p:pic>
      </p:grpSp>
      <p:sp>
        <p:nvSpPr>
          <p:cNvPr id="20" name="DA ĐÚNG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550B9A-21E9-C1C7-1EC5-F4B44E1E5EE5}"/>
              </a:ext>
            </a:extLst>
          </p:cNvPr>
          <p:cNvSpPr/>
          <p:nvPr/>
        </p:nvSpPr>
        <p:spPr>
          <a:xfrm>
            <a:off x="4933716" y="4152128"/>
            <a:ext cx="4170329" cy="15619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D. 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+ 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33" b="1" i="1" dirty="0">
              <a:solidFill>
                <a:prstClr val="black"/>
              </a:solidFill>
              <a:latin typeface="Times New Roman" panose="02020603050405020304" pitchFamily="18" charset="0"/>
              <a:ea typeface="#9Slide03 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DapAnSai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2B16085-EDEC-7BEB-8E71-FE446B0F0A01}"/>
              </a:ext>
            </a:extLst>
          </p:cNvPr>
          <p:cNvSpPr/>
          <p:nvPr/>
        </p:nvSpPr>
        <p:spPr>
          <a:xfrm>
            <a:off x="419364" y="2494349"/>
            <a:ext cx="4138732" cy="14362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 A. 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733" b="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DapAnSai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13D0E94-0CBC-1FAB-1F76-B8B11DAFB873}"/>
              </a:ext>
            </a:extLst>
          </p:cNvPr>
          <p:cNvSpPr/>
          <p:nvPr/>
        </p:nvSpPr>
        <p:spPr>
          <a:xfrm>
            <a:off x="420244" y="4139546"/>
            <a:ext cx="4224003" cy="15745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  C.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+ 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DapAnSai2">
            <a:extLst>
              <a:ext uri="{FF2B5EF4-FFF2-40B4-BE49-F238E27FC236}">
                <a16:creationId xmlns:a16="http://schemas.microsoft.com/office/drawing/2014/main" id="{41B4B91C-C6C8-8DAC-865E-F3E79B45A334}"/>
              </a:ext>
            </a:extLst>
          </p:cNvPr>
          <p:cNvSpPr/>
          <p:nvPr/>
        </p:nvSpPr>
        <p:spPr>
          <a:xfrm>
            <a:off x="4965314" y="2507658"/>
            <a:ext cx="4138732" cy="14362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B. 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 + 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câu 2 dưới">
            <a:extLst>
              <a:ext uri="{FF2B5EF4-FFF2-40B4-BE49-F238E27FC236}">
                <a16:creationId xmlns:a16="http://schemas.microsoft.com/office/drawing/2014/main" id="{CB99B6B1-E85B-1CF4-A63A-20D81933534F}"/>
              </a:ext>
            </a:extLst>
          </p:cNvPr>
          <p:cNvSpPr/>
          <p:nvPr/>
        </p:nvSpPr>
        <p:spPr>
          <a:xfrm>
            <a:off x="547345" y="321331"/>
            <a:ext cx="9059996" cy="17666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2: 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267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4267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4267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+ 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4267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4267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4267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+ x</a:t>
            </a:r>
            <a:r>
              <a:rPr lang="en-US" sz="4267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267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4267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267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267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4267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4267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#9Slide03 Source Sans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BB6D7AD-3E8D-6A2E-C41A-ED134B6C16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0800" y="8026400"/>
            <a:ext cx="279400" cy="2794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4F50FDA-12CE-AC96-365F-12E1D37E21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28000" y="8369300"/>
            <a:ext cx="374064" cy="374064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2EE2E55-B741-0AAD-360D-9B6598DBA1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82617" y="8026400"/>
            <a:ext cx="374064" cy="37406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95A9517-E875-0B7D-9B64-5B2CF234A5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488236" y="6105028"/>
            <a:ext cx="374064" cy="374064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45FA5B3-07A2-6263-23CB-8A170D005D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925377" y="5735389"/>
            <a:ext cx="279400" cy="2794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FD597B76-463F-589D-218B-9E5D075121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15149" y="5810185"/>
            <a:ext cx="279400" cy="279400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E60F4A4-B6CC-A10A-20C1-6C143314F87E}"/>
              </a:ext>
            </a:extLst>
          </p:cNvPr>
          <p:cNvSpPr/>
          <p:nvPr/>
        </p:nvSpPr>
        <p:spPr>
          <a:xfrm>
            <a:off x="10179125" y="746392"/>
            <a:ext cx="1875975" cy="1886808"/>
          </a:xfrm>
          <a:custGeom>
            <a:avLst/>
            <a:gdLst>
              <a:gd name="connsiteX0" fmla="*/ 1319617 w 1406981"/>
              <a:gd name="connsiteY0" fmla="*/ 668442 h 1415106"/>
              <a:gd name="connsiteX1" fmla="*/ 1334855 w 1406981"/>
              <a:gd name="connsiteY1" fmla="*/ 629839 h 1415106"/>
              <a:gd name="connsiteX2" fmla="*/ 1399871 w 1406981"/>
              <a:gd name="connsiteY2" fmla="*/ 578030 h 1415106"/>
              <a:gd name="connsiteX3" fmla="*/ 1372442 w 1406981"/>
              <a:gd name="connsiteY3" fmla="*/ 566855 h 1415106"/>
              <a:gd name="connsiteX4" fmla="*/ 1349077 w 1406981"/>
              <a:gd name="connsiteY4" fmla="*/ 556697 h 1415106"/>
              <a:gd name="connsiteX5" fmla="*/ 1320633 w 1406981"/>
              <a:gd name="connsiteY5" fmla="*/ 521141 h 1415106"/>
              <a:gd name="connsiteX6" fmla="*/ 1335871 w 1406981"/>
              <a:gd name="connsiteY6" fmla="*/ 478475 h 1415106"/>
              <a:gd name="connsiteX7" fmla="*/ 1343998 w 1406981"/>
              <a:gd name="connsiteY7" fmla="*/ 471364 h 1415106"/>
              <a:gd name="connsiteX8" fmla="*/ 1305395 w 1406981"/>
              <a:gd name="connsiteY8" fmla="*/ 465268 h 1415106"/>
              <a:gd name="connsiteX9" fmla="*/ 1269839 w 1406981"/>
              <a:gd name="connsiteY9" fmla="*/ 439872 h 1415106"/>
              <a:gd name="connsiteX10" fmla="*/ 1270855 w 1406981"/>
              <a:gd name="connsiteY10" fmla="*/ 396189 h 1415106"/>
              <a:gd name="connsiteX11" fmla="*/ 1301331 w 1406981"/>
              <a:gd name="connsiteY11" fmla="*/ 347427 h 1415106"/>
              <a:gd name="connsiteX12" fmla="*/ 1246474 w 1406981"/>
              <a:gd name="connsiteY12" fmla="*/ 341332 h 1415106"/>
              <a:gd name="connsiteX13" fmla="*/ 1210918 w 1406981"/>
              <a:gd name="connsiteY13" fmla="*/ 315936 h 1415106"/>
              <a:gd name="connsiteX14" fmla="*/ 1210918 w 1406981"/>
              <a:gd name="connsiteY14" fmla="*/ 272253 h 1415106"/>
              <a:gd name="connsiteX15" fmla="*/ 1223109 w 1406981"/>
              <a:gd name="connsiteY15" fmla="*/ 248888 h 1415106"/>
              <a:gd name="connsiteX16" fmla="*/ 1159109 w 1406981"/>
              <a:gd name="connsiteY16" fmla="*/ 252952 h 1415106"/>
              <a:gd name="connsiteX17" fmla="*/ 1120506 w 1406981"/>
              <a:gd name="connsiteY17" fmla="*/ 237714 h 1415106"/>
              <a:gd name="connsiteX18" fmla="*/ 1109331 w 1406981"/>
              <a:gd name="connsiteY18" fmla="*/ 197079 h 1415106"/>
              <a:gd name="connsiteX19" fmla="*/ 1110347 w 1406981"/>
              <a:gd name="connsiteY19" fmla="*/ 193015 h 1415106"/>
              <a:gd name="connsiteX20" fmla="*/ 1086982 w 1406981"/>
              <a:gd name="connsiteY20" fmla="*/ 201142 h 1415106"/>
              <a:gd name="connsiteX21" fmla="*/ 1044316 w 1406981"/>
              <a:gd name="connsiteY21" fmla="*/ 195047 h 1415106"/>
              <a:gd name="connsiteX22" fmla="*/ 1023998 w 1406981"/>
              <a:gd name="connsiteY22" fmla="*/ 156444 h 1415106"/>
              <a:gd name="connsiteX23" fmla="*/ 1022982 w 1406981"/>
              <a:gd name="connsiteY23" fmla="*/ 94476 h 1415106"/>
              <a:gd name="connsiteX24" fmla="*/ 968125 w 1406981"/>
              <a:gd name="connsiteY24" fmla="*/ 130031 h 1415106"/>
              <a:gd name="connsiteX25" fmla="*/ 926475 w 1406981"/>
              <a:gd name="connsiteY25" fmla="*/ 131047 h 1415106"/>
              <a:gd name="connsiteX26" fmla="*/ 900062 w 1406981"/>
              <a:gd name="connsiteY26" fmla="*/ 97524 h 1415106"/>
              <a:gd name="connsiteX27" fmla="*/ 892951 w 1406981"/>
              <a:gd name="connsiteY27" fmla="*/ 65016 h 1415106"/>
              <a:gd name="connsiteX28" fmla="*/ 853332 w 1406981"/>
              <a:gd name="connsiteY28" fmla="*/ 100571 h 1415106"/>
              <a:gd name="connsiteX29" fmla="*/ 814729 w 1406981"/>
              <a:gd name="connsiteY29" fmla="*/ 112762 h 1415106"/>
              <a:gd name="connsiteX30" fmla="*/ 781205 w 1406981"/>
              <a:gd name="connsiteY30" fmla="*/ 90412 h 1415106"/>
              <a:gd name="connsiteX31" fmla="*/ 763935 w 1406981"/>
              <a:gd name="connsiteY31" fmla="*/ 64000 h 1415106"/>
              <a:gd name="connsiteX32" fmla="*/ 735491 w 1406981"/>
              <a:gd name="connsiteY32" fmla="*/ 72127 h 1415106"/>
              <a:gd name="connsiteX33" fmla="*/ 694856 w 1406981"/>
              <a:gd name="connsiteY33" fmla="*/ 45714 h 1415106"/>
              <a:gd name="connsiteX34" fmla="*/ 671491 w 1406981"/>
              <a:gd name="connsiteY34" fmla="*/ 0 h 1415106"/>
              <a:gd name="connsiteX35" fmla="*/ 624761 w 1406981"/>
              <a:gd name="connsiteY35" fmla="*/ 112762 h 1415106"/>
              <a:gd name="connsiteX36" fmla="*/ 595301 w 1406981"/>
              <a:gd name="connsiteY36" fmla="*/ 141206 h 1415106"/>
              <a:gd name="connsiteX37" fmla="*/ 554666 w 1406981"/>
              <a:gd name="connsiteY37" fmla="*/ 135111 h 1415106"/>
              <a:gd name="connsiteX38" fmla="*/ 442920 w 1406981"/>
              <a:gd name="connsiteY38" fmla="*/ 59936 h 1415106"/>
              <a:gd name="connsiteX39" fmla="*/ 443936 w 1406981"/>
              <a:gd name="connsiteY39" fmla="*/ 114793 h 1415106"/>
              <a:gd name="connsiteX40" fmla="*/ 422602 w 1406981"/>
              <a:gd name="connsiteY40" fmla="*/ 152380 h 1415106"/>
              <a:gd name="connsiteX41" fmla="*/ 380952 w 1406981"/>
              <a:gd name="connsiteY41" fmla="*/ 157460 h 1415106"/>
              <a:gd name="connsiteX42" fmla="*/ 354539 w 1406981"/>
              <a:gd name="connsiteY42" fmla="*/ 146285 h 1415106"/>
              <a:gd name="connsiteX43" fmla="*/ 355555 w 1406981"/>
              <a:gd name="connsiteY43" fmla="*/ 166603 h 1415106"/>
              <a:gd name="connsiteX44" fmla="*/ 357587 w 1406981"/>
              <a:gd name="connsiteY44" fmla="*/ 198095 h 1415106"/>
              <a:gd name="connsiteX45" fmla="*/ 344380 w 1406981"/>
              <a:gd name="connsiteY45" fmla="*/ 234666 h 1415106"/>
              <a:gd name="connsiteX46" fmla="*/ 308825 w 1406981"/>
              <a:gd name="connsiteY46" fmla="*/ 248888 h 1415106"/>
              <a:gd name="connsiteX47" fmla="*/ 180825 w 1406981"/>
              <a:gd name="connsiteY47" fmla="*/ 235682 h 1415106"/>
              <a:gd name="connsiteX48" fmla="*/ 211301 w 1406981"/>
              <a:gd name="connsiteY48" fmla="*/ 331174 h 1415106"/>
              <a:gd name="connsiteX49" fmla="*/ 203174 w 1406981"/>
              <a:gd name="connsiteY49" fmla="*/ 371808 h 1415106"/>
              <a:gd name="connsiteX50" fmla="*/ 166603 w 1406981"/>
              <a:gd name="connsiteY50" fmla="*/ 390094 h 1415106"/>
              <a:gd name="connsiteX51" fmla="*/ 68063 w 1406981"/>
              <a:gd name="connsiteY51" fmla="*/ 392126 h 1415106"/>
              <a:gd name="connsiteX52" fmla="*/ 109714 w 1406981"/>
              <a:gd name="connsiteY52" fmla="*/ 465268 h 1415106"/>
              <a:gd name="connsiteX53" fmla="*/ 113778 w 1406981"/>
              <a:gd name="connsiteY53" fmla="*/ 503871 h 1415106"/>
              <a:gd name="connsiteX54" fmla="*/ 87365 w 1406981"/>
              <a:gd name="connsiteY54" fmla="*/ 532316 h 1415106"/>
              <a:gd name="connsiteX55" fmla="*/ 60952 w 1406981"/>
              <a:gd name="connsiteY55" fmla="*/ 542475 h 1415106"/>
              <a:gd name="connsiteX56" fmla="*/ 79238 w 1406981"/>
              <a:gd name="connsiteY56" fmla="*/ 553649 h 1415106"/>
              <a:gd name="connsiteX57" fmla="*/ 99555 w 1406981"/>
              <a:gd name="connsiteY57" fmla="*/ 591236 h 1415106"/>
              <a:gd name="connsiteX58" fmla="*/ 81270 w 1406981"/>
              <a:gd name="connsiteY58" fmla="*/ 629839 h 1415106"/>
              <a:gd name="connsiteX59" fmla="*/ 48762 w 1406981"/>
              <a:gd name="connsiteY59" fmla="*/ 654220 h 1415106"/>
              <a:gd name="connsiteX60" fmla="*/ 69079 w 1406981"/>
              <a:gd name="connsiteY60" fmla="*/ 667427 h 1415106"/>
              <a:gd name="connsiteX61" fmla="*/ 88381 w 1406981"/>
              <a:gd name="connsiteY61" fmla="*/ 707045 h 1415106"/>
              <a:gd name="connsiteX62" fmla="*/ 67047 w 1406981"/>
              <a:gd name="connsiteY62" fmla="*/ 745648 h 1415106"/>
              <a:gd name="connsiteX63" fmla="*/ 0 w 1406981"/>
              <a:gd name="connsiteY63" fmla="*/ 782220 h 1415106"/>
              <a:gd name="connsiteX64" fmla="*/ 61968 w 1406981"/>
              <a:gd name="connsiteY64" fmla="*/ 806601 h 1415106"/>
              <a:gd name="connsiteX65" fmla="*/ 90413 w 1406981"/>
              <a:gd name="connsiteY65" fmla="*/ 838093 h 1415106"/>
              <a:gd name="connsiteX66" fmla="*/ 81270 w 1406981"/>
              <a:gd name="connsiteY66" fmla="*/ 880759 h 1415106"/>
              <a:gd name="connsiteX67" fmla="*/ 28444 w 1406981"/>
              <a:gd name="connsiteY67" fmla="*/ 947807 h 1415106"/>
              <a:gd name="connsiteX68" fmla="*/ 140190 w 1406981"/>
              <a:gd name="connsiteY68" fmla="*/ 961013 h 1415106"/>
              <a:gd name="connsiteX69" fmla="*/ 172698 w 1406981"/>
              <a:gd name="connsiteY69" fmla="*/ 981330 h 1415106"/>
              <a:gd name="connsiteX70" fmla="*/ 179809 w 1406981"/>
              <a:gd name="connsiteY70" fmla="*/ 1018917 h 1415106"/>
              <a:gd name="connsiteX71" fmla="*/ 156444 w 1406981"/>
              <a:gd name="connsiteY71" fmla="*/ 1116441 h 1415106"/>
              <a:gd name="connsiteX72" fmla="*/ 180825 w 1406981"/>
              <a:gd name="connsiteY72" fmla="*/ 1113393 h 1415106"/>
              <a:gd name="connsiteX73" fmla="*/ 220444 w 1406981"/>
              <a:gd name="connsiteY73" fmla="*/ 1127616 h 1415106"/>
              <a:gd name="connsiteX74" fmla="*/ 233650 w 1406981"/>
              <a:gd name="connsiteY74" fmla="*/ 1167234 h 1415106"/>
              <a:gd name="connsiteX75" fmla="*/ 231619 w 1406981"/>
              <a:gd name="connsiteY75" fmla="*/ 1183488 h 1415106"/>
              <a:gd name="connsiteX76" fmla="*/ 261079 w 1406981"/>
              <a:gd name="connsiteY76" fmla="*/ 1176377 h 1415106"/>
              <a:gd name="connsiteX77" fmla="*/ 304761 w 1406981"/>
              <a:gd name="connsiteY77" fmla="*/ 1186536 h 1415106"/>
              <a:gd name="connsiteX78" fmla="*/ 321015 w 1406981"/>
              <a:gd name="connsiteY78" fmla="*/ 1228187 h 1415106"/>
              <a:gd name="connsiteX79" fmla="*/ 303745 w 1406981"/>
              <a:gd name="connsiteY79" fmla="*/ 1311488 h 1415106"/>
              <a:gd name="connsiteX80" fmla="*/ 399237 w 1406981"/>
              <a:gd name="connsiteY80" fmla="*/ 1286091 h 1415106"/>
              <a:gd name="connsiteX81" fmla="*/ 437840 w 1406981"/>
              <a:gd name="connsiteY81" fmla="*/ 1292186 h 1415106"/>
              <a:gd name="connsiteX82" fmla="*/ 459174 w 1406981"/>
              <a:gd name="connsiteY82" fmla="*/ 1324694 h 1415106"/>
              <a:gd name="connsiteX83" fmla="*/ 465269 w 1406981"/>
              <a:gd name="connsiteY83" fmla="*/ 1364313 h 1415106"/>
              <a:gd name="connsiteX84" fmla="*/ 523174 w 1406981"/>
              <a:gd name="connsiteY84" fmla="*/ 1324694 h 1415106"/>
              <a:gd name="connsiteX85" fmla="*/ 550602 w 1406981"/>
              <a:gd name="connsiteY85" fmla="*/ 1316567 h 1415106"/>
              <a:gd name="connsiteX86" fmla="*/ 561777 w 1406981"/>
              <a:gd name="connsiteY86" fmla="*/ 1317583 h 1415106"/>
              <a:gd name="connsiteX87" fmla="*/ 592253 w 1406981"/>
              <a:gd name="connsiteY87" fmla="*/ 1340948 h 1415106"/>
              <a:gd name="connsiteX88" fmla="*/ 628824 w 1406981"/>
              <a:gd name="connsiteY88" fmla="*/ 1415107 h 1415106"/>
              <a:gd name="connsiteX89" fmla="*/ 686729 w 1406981"/>
              <a:gd name="connsiteY89" fmla="*/ 1331805 h 1415106"/>
              <a:gd name="connsiteX90" fmla="*/ 727364 w 1406981"/>
              <a:gd name="connsiteY90" fmla="*/ 1313520 h 1415106"/>
              <a:gd name="connsiteX91" fmla="*/ 764951 w 1406981"/>
              <a:gd name="connsiteY91" fmla="*/ 1336885 h 1415106"/>
              <a:gd name="connsiteX92" fmla="*/ 810665 w 1406981"/>
              <a:gd name="connsiteY92" fmla="*/ 1411043 h 1415106"/>
              <a:gd name="connsiteX93" fmla="*/ 834030 w 1406981"/>
              <a:gd name="connsiteY93" fmla="*/ 1348059 h 1415106"/>
              <a:gd name="connsiteX94" fmla="*/ 858411 w 1406981"/>
              <a:gd name="connsiteY94" fmla="*/ 1319615 h 1415106"/>
              <a:gd name="connsiteX95" fmla="*/ 894983 w 1406981"/>
              <a:gd name="connsiteY95" fmla="*/ 1317583 h 1415106"/>
              <a:gd name="connsiteX96" fmla="*/ 1003681 w 1406981"/>
              <a:gd name="connsiteY96" fmla="*/ 1360250 h 1415106"/>
              <a:gd name="connsiteX97" fmla="*/ 1022982 w 1406981"/>
              <a:gd name="connsiteY97" fmla="*/ 1218028 h 1415106"/>
              <a:gd name="connsiteX98" fmla="*/ 1044316 w 1406981"/>
              <a:gd name="connsiteY98" fmla="*/ 1184504 h 1415106"/>
              <a:gd name="connsiteX99" fmla="*/ 1083935 w 1406981"/>
              <a:gd name="connsiteY99" fmla="*/ 1179425 h 1415106"/>
              <a:gd name="connsiteX100" fmla="*/ 1155046 w 1406981"/>
              <a:gd name="connsiteY100" fmla="*/ 1201774 h 1415106"/>
              <a:gd name="connsiteX101" fmla="*/ 1141839 w 1406981"/>
              <a:gd name="connsiteY101" fmla="*/ 1140822 h 1415106"/>
              <a:gd name="connsiteX102" fmla="*/ 1154030 w 1406981"/>
              <a:gd name="connsiteY102" fmla="*/ 1099171 h 1415106"/>
              <a:gd name="connsiteX103" fmla="*/ 1194665 w 1406981"/>
              <a:gd name="connsiteY103" fmla="*/ 1084949 h 1415106"/>
              <a:gd name="connsiteX104" fmla="*/ 1285077 w 1406981"/>
              <a:gd name="connsiteY104" fmla="*/ 1096124 h 1415106"/>
              <a:gd name="connsiteX105" fmla="*/ 1237331 w 1406981"/>
              <a:gd name="connsiteY105" fmla="*/ 1028060 h 1415106"/>
              <a:gd name="connsiteX106" fmla="*/ 1236315 w 1406981"/>
              <a:gd name="connsiteY106" fmla="*/ 983362 h 1415106"/>
              <a:gd name="connsiteX107" fmla="*/ 1272887 w 1406981"/>
              <a:gd name="connsiteY107" fmla="*/ 957965 h 1415106"/>
              <a:gd name="connsiteX108" fmla="*/ 1371426 w 1406981"/>
              <a:gd name="connsiteY108" fmla="*/ 948822 h 1415106"/>
              <a:gd name="connsiteX109" fmla="*/ 1343998 w 1406981"/>
              <a:gd name="connsiteY109" fmla="*/ 916315 h 1415106"/>
              <a:gd name="connsiteX110" fmla="*/ 1334855 w 1406981"/>
              <a:gd name="connsiteY110" fmla="*/ 871616 h 1415106"/>
              <a:gd name="connsiteX111" fmla="*/ 1368378 w 1406981"/>
              <a:gd name="connsiteY111" fmla="*/ 840124 h 1415106"/>
              <a:gd name="connsiteX112" fmla="*/ 1374474 w 1406981"/>
              <a:gd name="connsiteY112" fmla="*/ 839108 h 1415106"/>
              <a:gd name="connsiteX113" fmla="*/ 1364315 w 1406981"/>
              <a:gd name="connsiteY113" fmla="*/ 831997 h 1415106"/>
              <a:gd name="connsiteX114" fmla="*/ 1346029 w 1406981"/>
              <a:gd name="connsiteY114" fmla="*/ 786283 h 1415106"/>
              <a:gd name="connsiteX115" fmla="*/ 1377521 w 1406981"/>
              <a:gd name="connsiteY115" fmla="*/ 748696 h 1415106"/>
              <a:gd name="connsiteX116" fmla="*/ 1406982 w 1406981"/>
              <a:gd name="connsiteY116" fmla="*/ 738537 h 1415106"/>
              <a:gd name="connsiteX117" fmla="*/ 1341966 w 1406981"/>
              <a:gd name="connsiteY117" fmla="*/ 702982 h 1415106"/>
              <a:gd name="connsiteX118" fmla="*/ 1319617 w 1406981"/>
              <a:gd name="connsiteY118" fmla="*/ 668442 h 1415106"/>
              <a:gd name="connsiteX119" fmla="*/ 703999 w 1406981"/>
              <a:gd name="connsiteY119" fmla="*/ 1215996 h 1415106"/>
              <a:gd name="connsiteX120" fmla="*/ 216381 w 1406981"/>
              <a:gd name="connsiteY120" fmla="*/ 728379 h 1415106"/>
              <a:gd name="connsiteX121" fmla="*/ 703999 w 1406981"/>
              <a:gd name="connsiteY121" fmla="*/ 240761 h 1415106"/>
              <a:gd name="connsiteX122" fmla="*/ 1191617 w 1406981"/>
              <a:gd name="connsiteY122" fmla="*/ 728379 h 1415106"/>
              <a:gd name="connsiteX123" fmla="*/ 703999 w 1406981"/>
              <a:gd name="connsiteY123" fmla="*/ 1215996 h 14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406981" h="1415106">
                <a:moveTo>
                  <a:pt x="1319617" y="668442"/>
                </a:moveTo>
                <a:cubicBezTo>
                  <a:pt x="1318601" y="653204"/>
                  <a:pt x="1323680" y="638982"/>
                  <a:pt x="1334855" y="629839"/>
                </a:cubicBezTo>
                <a:cubicBezTo>
                  <a:pt x="1354156" y="611554"/>
                  <a:pt x="1375490" y="595300"/>
                  <a:pt x="1399871" y="578030"/>
                </a:cubicBezTo>
                <a:cubicBezTo>
                  <a:pt x="1390728" y="573966"/>
                  <a:pt x="1381585" y="569903"/>
                  <a:pt x="1372442" y="566855"/>
                </a:cubicBezTo>
                <a:cubicBezTo>
                  <a:pt x="1364315" y="563808"/>
                  <a:pt x="1357204" y="560760"/>
                  <a:pt x="1349077" y="556697"/>
                </a:cubicBezTo>
                <a:cubicBezTo>
                  <a:pt x="1333839" y="550601"/>
                  <a:pt x="1323680" y="537395"/>
                  <a:pt x="1320633" y="521141"/>
                </a:cubicBezTo>
                <a:cubicBezTo>
                  <a:pt x="1317585" y="504887"/>
                  <a:pt x="1323680" y="489649"/>
                  <a:pt x="1335871" y="478475"/>
                </a:cubicBezTo>
                <a:cubicBezTo>
                  <a:pt x="1338918" y="476443"/>
                  <a:pt x="1340950" y="473395"/>
                  <a:pt x="1343998" y="471364"/>
                </a:cubicBezTo>
                <a:cubicBezTo>
                  <a:pt x="1331807" y="469332"/>
                  <a:pt x="1318601" y="467300"/>
                  <a:pt x="1305395" y="465268"/>
                </a:cubicBezTo>
                <a:cubicBezTo>
                  <a:pt x="1290156" y="463237"/>
                  <a:pt x="1276950" y="453078"/>
                  <a:pt x="1269839" y="439872"/>
                </a:cubicBezTo>
                <a:cubicBezTo>
                  <a:pt x="1262728" y="425649"/>
                  <a:pt x="1262728" y="409396"/>
                  <a:pt x="1270855" y="396189"/>
                </a:cubicBezTo>
                <a:cubicBezTo>
                  <a:pt x="1279998" y="379935"/>
                  <a:pt x="1290156" y="363681"/>
                  <a:pt x="1301331" y="347427"/>
                </a:cubicBezTo>
                <a:cubicBezTo>
                  <a:pt x="1283045" y="346412"/>
                  <a:pt x="1264760" y="344380"/>
                  <a:pt x="1246474" y="341332"/>
                </a:cubicBezTo>
                <a:cubicBezTo>
                  <a:pt x="1231236" y="339301"/>
                  <a:pt x="1218030" y="330158"/>
                  <a:pt x="1210918" y="315936"/>
                </a:cubicBezTo>
                <a:cubicBezTo>
                  <a:pt x="1203807" y="302729"/>
                  <a:pt x="1203807" y="286475"/>
                  <a:pt x="1210918" y="272253"/>
                </a:cubicBezTo>
                <a:cubicBezTo>
                  <a:pt x="1214982" y="264126"/>
                  <a:pt x="1219045" y="255999"/>
                  <a:pt x="1223109" y="248888"/>
                </a:cubicBezTo>
                <a:cubicBezTo>
                  <a:pt x="1202791" y="249904"/>
                  <a:pt x="1181458" y="250920"/>
                  <a:pt x="1159109" y="252952"/>
                </a:cubicBezTo>
                <a:cubicBezTo>
                  <a:pt x="1144887" y="253967"/>
                  <a:pt x="1130665" y="248888"/>
                  <a:pt x="1120506" y="237714"/>
                </a:cubicBezTo>
                <a:cubicBezTo>
                  <a:pt x="1110347" y="226539"/>
                  <a:pt x="1106284" y="212317"/>
                  <a:pt x="1109331" y="197079"/>
                </a:cubicBezTo>
                <a:cubicBezTo>
                  <a:pt x="1109331" y="196063"/>
                  <a:pt x="1109331" y="194031"/>
                  <a:pt x="1110347" y="193015"/>
                </a:cubicBezTo>
                <a:cubicBezTo>
                  <a:pt x="1102220" y="196063"/>
                  <a:pt x="1094093" y="198095"/>
                  <a:pt x="1086982" y="201142"/>
                </a:cubicBezTo>
                <a:cubicBezTo>
                  <a:pt x="1072760" y="206222"/>
                  <a:pt x="1056506" y="204190"/>
                  <a:pt x="1044316" y="195047"/>
                </a:cubicBezTo>
                <a:cubicBezTo>
                  <a:pt x="1032125" y="185904"/>
                  <a:pt x="1023998" y="172698"/>
                  <a:pt x="1023998" y="156444"/>
                </a:cubicBezTo>
                <a:cubicBezTo>
                  <a:pt x="1023998" y="133079"/>
                  <a:pt x="1022982" y="113777"/>
                  <a:pt x="1022982" y="94476"/>
                </a:cubicBezTo>
                <a:cubicBezTo>
                  <a:pt x="1005712" y="107682"/>
                  <a:pt x="987427" y="119873"/>
                  <a:pt x="968125" y="130031"/>
                </a:cubicBezTo>
                <a:cubicBezTo>
                  <a:pt x="954919" y="137142"/>
                  <a:pt x="939681" y="137142"/>
                  <a:pt x="926475" y="131047"/>
                </a:cubicBezTo>
                <a:cubicBezTo>
                  <a:pt x="913268" y="124952"/>
                  <a:pt x="903109" y="112762"/>
                  <a:pt x="900062" y="97524"/>
                </a:cubicBezTo>
                <a:cubicBezTo>
                  <a:pt x="898030" y="85333"/>
                  <a:pt x="894983" y="75174"/>
                  <a:pt x="892951" y="65016"/>
                </a:cubicBezTo>
                <a:cubicBezTo>
                  <a:pt x="879744" y="76190"/>
                  <a:pt x="866538" y="88381"/>
                  <a:pt x="853332" y="100571"/>
                </a:cubicBezTo>
                <a:cubicBezTo>
                  <a:pt x="843173" y="110730"/>
                  <a:pt x="828951" y="114793"/>
                  <a:pt x="814729" y="112762"/>
                </a:cubicBezTo>
                <a:cubicBezTo>
                  <a:pt x="800506" y="110730"/>
                  <a:pt x="788316" y="102603"/>
                  <a:pt x="781205" y="90412"/>
                </a:cubicBezTo>
                <a:cubicBezTo>
                  <a:pt x="775110" y="80254"/>
                  <a:pt x="770030" y="72127"/>
                  <a:pt x="763935" y="64000"/>
                </a:cubicBezTo>
                <a:cubicBezTo>
                  <a:pt x="755808" y="70095"/>
                  <a:pt x="745649" y="73143"/>
                  <a:pt x="735491" y="72127"/>
                </a:cubicBezTo>
                <a:cubicBezTo>
                  <a:pt x="718221" y="71111"/>
                  <a:pt x="701967" y="60952"/>
                  <a:pt x="694856" y="45714"/>
                </a:cubicBezTo>
                <a:cubicBezTo>
                  <a:pt x="686729" y="29460"/>
                  <a:pt x="679618" y="14222"/>
                  <a:pt x="671491" y="0"/>
                </a:cubicBezTo>
                <a:cubicBezTo>
                  <a:pt x="655237" y="36571"/>
                  <a:pt x="638983" y="74158"/>
                  <a:pt x="624761" y="112762"/>
                </a:cubicBezTo>
                <a:cubicBezTo>
                  <a:pt x="619681" y="126984"/>
                  <a:pt x="608507" y="137142"/>
                  <a:pt x="595301" y="141206"/>
                </a:cubicBezTo>
                <a:cubicBezTo>
                  <a:pt x="581078" y="145269"/>
                  <a:pt x="566856" y="143238"/>
                  <a:pt x="554666" y="135111"/>
                </a:cubicBezTo>
                <a:cubicBezTo>
                  <a:pt x="520126" y="111746"/>
                  <a:pt x="483555" y="86349"/>
                  <a:pt x="442920" y="59936"/>
                </a:cubicBezTo>
                <a:cubicBezTo>
                  <a:pt x="443936" y="79238"/>
                  <a:pt x="444952" y="97524"/>
                  <a:pt x="443936" y="114793"/>
                </a:cubicBezTo>
                <a:cubicBezTo>
                  <a:pt x="442920" y="130031"/>
                  <a:pt x="435809" y="143238"/>
                  <a:pt x="422602" y="152380"/>
                </a:cubicBezTo>
                <a:cubicBezTo>
                  <a:pt x="410412" y="160507"/>
                  <a:pt x="395174" y="162539"/>
                  <a:pt x="380952" y="157460"/>
                </a:cubicBezTo>
                <a:cubicBezTo>
                  <a:pt x="371809" y="154412"/>
                  <a:pt x="362666" y="150349"/>
                  <a:pt x="354539" y="146285"/>
                </a:cubicBezTo>
                <a:cubicBezTo>
                  <a:pt x="354539" y="153396"/>
                  <a:pt x="355555" y="159492"/>
                  <a:pt x="355555" y="166603"/>
                </a:cubicBezTo>
                <a:cubicBezTo>
                  <a:pt x="356571" y="176761"/>
                  <a:pt x="356571" y="187936"/>
                  <a:pt x="357587" y="198095"/>
                </a:cubicBezTo>
                <a:cubicBezTo>
                  <a:pt x="358603" y="211301"/>
                  <a:pt x="353523" y="224507"/>
                  <a:pt x="344380" y="234666"/>
                </a:cubicBezTo>
                <a:cubicBezTo>
                  <a:pt x="335237" y="244825"/>
                  <a:pt x="322031" y="249904"/>
                  <a:pt x="308825" y="248888"/>
                </a:cubicBezTo>
                <a:cubicBezTo>
                  <a:pt x="266158" y="247872"/>
                  <a:pt x="222476" y="242793"/>
                  <a:pt x="180825" y="235682"/>
                </a:cubicBezTo>
                <a:cubicBezTo>
                  <a:pt x="193016" y="267174"/>
                  <a:pt x="203174" y="298666"/>
                  <a:pt x="211301" y="331174"/>
                </a:cubicBezTo>
                <a:cubicBezTo>
                  <a:pt x="215365" y="345396"/>
                  <a:pt x="212317" y="359618"/>
                  <a:pt x="203174" y="371808"/>
                </a:cubicBezTo>
                <a:cubicBezTo>
                  <a:pt x="194031" y="382983"/>
                  <a:pt x="180825" y="390094"/>
                  <a:pt x="166603" y="390094"/>
                </a:cubicBezTo>
                <a:lnTo>
                  <a:pt x="68063" y="392126"/>
                </a:lnTo>
                <a:cubicBezTo>
                  <a:pt x="81270" y="415491"/>
                  <a:pt x="95492" y="439872"/>
                  <a:pt x="109714" y="465268"/>
                </a:cubicBezTo>
                <a:cubicBezTo>
                  <a:pt x="116825" y="477459"/>
                  <a:pt x="117841" y="491681"/>
                  <a:pt x="113778" y="503871"/>
                </a:cubicBezTo>
                <a:cubicBezTo>
                  <a:pt x="109714" y="517078"/>
                  <a:pt x="99555" y="527236"/>
                  <a:pt x="87365" y="532316"/>
                </a:cubicBezTo>
                <a:cubicBezTo>
                  <a:pt x="79238" y="536379"/>
                  <a:pt x="70095" y="539427"/>
                  <a:pt x="60952" y="542475"/>
                </a:cubicBezTo>
                <a:cubicBezTo>
                  <a:pt x="67047" y="546538"/>
                  <a:pt x="73143" y="549586"/>
                  <a:pt x="79238" y="553649"/>
                </a:cubicBezTo>
                <a:cubicBezTo>
                  <a:pt x="92444" y="562792"/>
                  <a:pt x="99555" y="575998"/>
                  <a:pt x="99555" y="591236"/>
                </a:cubicBezTo>
                <a:cubicBezTo>
                  <a:pt x="99555" y="606474"/>
                  <a:pt x="93460" y="620696"/>
                  <a:pt x="81270" y="629839"/>
                </a:cubicBezTo>
                <a:cubicBezTo>
                  <a:pt x="70095" y="637966"/>
                  <a:pt x="59936" y="646093"/>
                  <a:pt x="48762" y="654220"/>
                </a:cubicBezTo>
                <a:cubicBezTo>
                  <a:pt x="55873" y="658284"/>
                  <a:pt x="61968" y="663363"/>
                  <a:pt x="69079" y="667427"/>
                </a:cubicBezTo>
                <a:cubicBezTo>
                  <a:pt x="82286" y="676569"/>
                  <a:pt x="89397" y="691807"/>
                  <a:pt x="88381" y="707045"/>
                </a:cubicBezTo>
                <a:cubicBezTo>
                  <a:pt x="88381" y="722283"/>
                  <a:pt x="80254" y="737521"/>
                  <a:pt x="67047" y="745648"/>
                </a:cubicBezTo>
                <a:cubicBezTo>
                  <a:pt x="45714" y="759871"/>
                  <a:pt x="23365" y="771045"/>
                  <a:pt x="0" y="782220"/>
                </a:cubicBezTo>
                <a:cubicBezTo>
                  <a:pt x="20317" y="790347"/>
                  <a:pt x="41651" y="798474"/>
                  <a:pt x="61968" y="806601"/>
                </a:cubicBezTo>
                <a:cubicBezTo>
                  <a:pt x="76190" y="811680"/>
                  <a:pt x="87365" y="823870"/>
                  <a:pt x="90413" y="838093"/>
                </a:cubicBezTo>
                <a:cubicBezTo>
                  <a:pt x="94476" y="853331"/>
                  <a:pt x="91428" y="868569"/>
                  <a:pt x="81270" y="880759"/>
                </a:cubicBezTo>
                <a:cubicBezTo>
                  <a:pt x="66032" y="899045"/>
                  <a:pt x="46730" y="922410"/>
                  <a:pt x="28444" y="947807"/>
                </a:cubicBezTo>
                <a:cubicBezTo>
                  <a:pt x="65016" y="951870"/>
                  <a:pt x="101587" y="956949"/>
                  <a:pt x="140190" y="961013"/>
                </a:cubicBezTo>
                <a:cubicBezTo>
                  <a:pt x="153397" y="963045"/>
                  <a:pt x="165587" y="970156"/>
                  <a:pt x="172698" y="981330"/>
                </a:cubicBezTo>
                <a:cubicBezTo>
                  <a:pt x="180825" y="992505"/>
                  <a:pt x="182857" y="1005711"/>
                  <a:pt x="179809" y="1018917"/>
                </a:cubicBezTo>
                <a:cubicBezTo>
                  <a:pt x="173714" y="1047362"/>
                  <a:pt x="165587" y="1079870"/>
                  <a:pt x="156444" y="1116441"/>
                </a:cubicBezTo>
                <a:lnTo>
                  <a:pt x="180825" y="1113393"/>
                </a:lnTo>
                <a:cubicBezTo>
                  <a:pt x="195047" y="1111362"/>
                  <a:pt x="210285" y="1116441"/>
                  <a:pt x="220444" y="1127616"/>
                </a:cubicBezTo>
                <a:cubicBezTo>
                  <a:pt x="230603" y="1137774"/>
                  <a:pt x="235682" y="1153012"/>
                  <a:pt x="233650" y="1167234"/>
                </a:cubicBezTo>
                <a:cubicBezTo>
                  <a:pt x="232635" y="1172314"/>
                  <a:pt x="231619" y="1178409"/>
                  <a:pt x="231619" y="1183488"/>
                </a:cubicBezTo>
                <a:cubicBezTo>
                  <a:pt x="241777" y="1181457"/>
                  <a:pt x="250920" y="1178409"/>
                  <a:pt x="261079" y="1176377"/>
                </a:cubicBezTo>
                <a:cubicBezTo>
                  <a:pt x="276317" y="1172314"/>
                  <a:pt x="292571" y="1176377"/>
                  <a:pt x="304761" y="1186536"/>
                </a:cubicBezTo>
                <a:cubicBezTo>
                  <a:pt x="316952" y="1196695"/>
                  <a:pt x="323047" y="1212949"/>
                  <a:pt x="321015" y="1228187"/>
                </a:cubicBezTo>
                <a:cubicBezTo>
                  <a:pt x="316952" y="1256631"/>
                  <a:pt x="311872" y="1284059"/>
                  <a:pt x="303745" y="1311488"/>
                </a:cubicBezTo>
                <a:cubicBezTo>
                  <a:pt x="335237" y="1303361"/>
                  <a:pt x="366730" y="1295234"/>
                  <a:pt x="399237" y="1286091"/>
                </a:cubicBezTo>
                <a:cubicBezTo>
                  <a:pt x="412444" y="1283044"/>
                  <a:pt x="426666" y="1285075"/>
                  <a:pt x="437840" y="1292186"/>
                </a:cubicBezTo>
                <a:cubicBezTo>
                  <a:pt x="449015" y="1299298"/>
                  <a:pt x="457142" y="1311488"/>
                  <a:pt x="459174" y="1324694"/>
                </a:cubicBezTo>
                <a:cubicBezTo>
                  <a:pt x="461206" y="1337901"/>
                  <a:pt x="463237" y="1351107"/>
                  <a:pt x="465269" y="1364313"/>
                </a:cubicBezTo>
                <a:cubicBezTo>
                  <a:pt x="483555" y="1351107"/>
                  <a:pt x="502856" y="1338916"/>
                  <a:pt x="523174" y="1324694"/>
                </a:cubicBezTo>
                <a:cubicBezTo>
                  <a:pt x="531301" y="1319615"/>
                  <a:pt x="540443" y="1316567"/>
                  <a:pt x="550602" y="1316567"/>
                </a:cubicBezTo>
                <a:cubicBezTo>
                  <a:pt x="554666" y="1316567"/>
                  <a:pt x="557713" y="1316567"/>
                  <a:pt x="561777" y="1317583"/>
                </a:cubicBezTo>
                <a:cubicBezTo>
                  <a:pt x="574983" y="1320631"/>
                  <a:pt x="586158" y="1328758"/>
                  <a:pt x="592253" y="1340948"/>
                </a:cubicBezTo>
                <a:cubicBezTo>
                  <a:pt x="604443" y="1363297"/>
                  <a:pt x="616634" y="1388694"/>
                  <a:pt x="628824" y="1415107"/>
                </a:cubicBezTo>
                <a:cubicBezTo>
                  <a:pt x="646094" y="1386662"/>
                  <a:pt x="665396" y="1359234"/>
                  <a:pt x="686729" y="1331805"/>
                </a:cubicBezTo>
                <a:cubicBezTo>
                  <a:pt x="696888" y="1319615"/>
                  <a:pt x="711110" y="1312504"/>
                  <a:pt x="727364" y="1313520"/>
                </a:cubicBezTo>
                <a:cubicBezTo>
                  <a:pt x="742602" y="1314536"/>
                  <a:pt x="756824" y="1322663"/>
                  <a:pt x="764951" y="1336885"/>
                </a:cubicBezTo>
                <a:cubicBezTo>
                  <a:pt x="778157" y="1359234"/>
                  <a:pt x="793395" y="1384631"/>
                  <a:pt x="810665" y="1411043"/>
                </a:cubicBezTo>
                <a:cubicBezTo>
                  <a:pt x="818792" y="1390726"/>
                  <a:pt x="826919" y="1370408"/>
                  <a:pt x="834030" y="1348059"/>
                </a:cubicBezTo>
                <a:cubicBezTo>
                  <a:pt x="838094" y="1335869"/>
                  <a:pt x="847237" y="1325710"/>
                  <a:pt x="858411" y="1319615"/>
                </a:cubicBezTo>
                <a:cubicBezTo>
                  <a:pt x="870602" y="1314536"/>
                  <a:pt x="882792" y="1313520"/>
                  <a:pt x="894983" y="1317583"/>
                </a:cubicBezTo>
                <a:cubicBezTo>
                  <a:pt x="929522" y="1330790"/>
                  <a:pt x="966093" y="1345012"/>
                  <a:pt x="1003681" y="1360250"/>
                </a:cubicBezTo>
                <a:cubicBezTo>
                  <a:pt x="1009776" y="1314536"/>
                  <a:pt x="1015871" y="1268821"/>
                  <a:pt x="1022982" y="1218028"/>
                </a:cubicBezTo>
                <a:cubicBezTo>
                  <a:pt x="1025014" y="1203806"/>
                  <a:pt x="1033141" y="1191615"/>
                  <a:pt x="1044316" y="1184504"/>
                </a:cubicBezTo>
                <a:cubicBezTo>
                  <a:pt x="1056506" y="1177393"/>
                  <a:pt x="1070728" y="1175361"/>
                  <a:pt x="1083935" y="1179425"/>
                </a:cubicBezTo>
                <a:cubicBezTo>
                  <a:pt x="1105268" y="1186536"/>
                  <a:pt x="1128633" y="1193647"/>
                  <a:pt x="1155046" y="1201774"/>
                </a:cubicBezTo>
                <a:cubicBezTo>
                  <a:pt x="1150982" y="1182473"/>
                  <a:pt x="1145903" y="1162155"/>
                  <a:pt x="1141839" y="1140822"/>
                </a:cubicBezTo>
                <a:cubicBezTo>
                  <a:pt x="1138792" y="1125584"/>
                  <a:pt x="1143871" y="1110346"/>
                  <a:pt x="1154030" y="1099171"/>
                </a:cubicBezTo>
                <a:cubicBezTo>
                  <a:pt x="1164188" y="1087997"/>
                  <a:pt x="1179426" y="1082917"/>
                  <a:pt x="1194665" y="1084949"/>
                </a:cubicBezTo>
                <a:cubicBezTo>
                  <a:pt x="1221077" y="1089013"/>
                  <a:pt x="1251553" y="1093076"/>
                  <a:pt x="1285077" y="1096124"/>
                </a:cubicBezTo>
                <a:cubicBezTo>
                  <a:pt x="1266791" y="1074790"/>
                  <a:pt x="1250537" y="1052441"/>
                  <a:pt x="1237331" y="1028060"/>
                </a:cubicBezTo>
                <a:cubicBezTo>
                  <a:pt x="1229204" y="1013838"/>
                  <a:pt x="1229204" y="997584"/>
                  <a:pt x="1236315" y="983362"/>
                </a:cubicBezTo>
                <a:cubicBezTo>
                  <a:pt x="1243426" y="969140"/>
                  <a:pt x="1257649" y="959997"/>
                  <a:pt x="1272887" y="957965"/>
                </a:cubicBezTo>
                <a:cubicBezTo>
                  <a:pt x="1302347" y="954918"/>
                  <a:pt x="1334855" y="950854"/>
                  <a:pt x="1371426" y="948822"/>
                </a:cubicBezTo>
                <a:cubicBezTo>
                  <a:pt x="1363299" y="938664"/>
                  <a:pt x="1354156" y="928505"/>
                  <a:pt x="1343998" y="916315"/>
                </a:cubicBezTo>
                <a:cubicBezTo>
                  <a:pt x="1332823" y="904124"/>
                  <a:pt x="1329775" y="886854"/>
                  <a:pt x="1334855" y="871616"/>
                </a:cubicBezTo>
                <a:cubicBezTo>
                  <a:pt x="1339934" y="856378"/>
                  <a:pt x="1352124" y="844188"/>
                  <a:pt x="1368378" y="840124"/>
                </a:cubicBezTo>
                <a:cubicBezTo>
                  <a:pt x="1370410" y="840124"/>
                  <a:pt x="1372442" y="839108"/>
                  <a:pt x="1374474" y="839108"/>
                </a:cubicBezTo>
                <a:cubicBezTo>
                  <a:pt x="1371426" y="837077"/>
                  <a:pt x="1367363" y="834029"/>
                  <a:pt x="1364315" y="831997"/>
                </a:cubicBezTo>
                <a:cubicBezTo>
                  <a:pt x="1350093" y="821839"/>
                  <a:pt x="1342982" y="803553"/>
                  <a:pt x="1346029" y="786283"/>
                </a:cubicBezTo>
                <a:cubicBezTo>
                  <a:pt x="1349077" y="769014"/>
                  <a:pt x="1361267" y="754791"/>
                  <a:pt x="1377521" y="748696"/>
                </a:cubicBezTo>
                <a:cubicBezTo>
                  <a:pt x="1387680" y="745648"/>
                  <a:pt x="1397839" y="741585"/>
                  <a:pt x="1406982" y="738537"/>
                </a:cubicBezTo>
                <a:cubicBezTo>
                  <a:pt x="1383617" y="727363"/>
                  <a:pt x="1362283" y="715172"/>
                  <a:pt x="1341966" y="702982"/>
                </a:cubicBezTo>
                <a:cubicBezTo>
                  <a:pt x="1328760" y="696887"/>
                  <a:pt x="1321648" y="683680"/>
                  <a:pt x="1319617" y="668442"/>
                </a:cubicBezTo>
                <a:close/>
                <a:moveTo>
                  <a:pt x="703999" y="1215996"/>
                </a:moveTo>
                <a:cubicBezTo>
                  <a:pt x="434793" y="1215996"/>
                  <a:pt x="216381" y="997584"/>
                  <a:pt x="216381" y="728379"/>
                </a:cubicBezTo>
                <a:cubicBezTo>
                  <a:pt x="216381" y="459173"/>
                  <a:pt x="434793" y="240761"/>
                  <a:pt x="703999" y="240761"/>
                </a:cubicBezTo>
                <a:cubicBezTo>
                  <a:pt x="973205" y="240761"/>
                  <a:pt x="1191617" y="459173"/>
                  <a:pt x="1191617" y="728379"/>
                </a:cubicBezTo>
                <a:cubicBezTo>
                  <a:pt x="1191617" y="996568"/>
                  <a:pt x="973205" y="1215996"/>
                  <a:pt x="703999" y="1215996"/>
                </a:cubicBezTo>
                <a:close/>
              </a:path>
            </a:pathLst>
          </a:custGeom>
          <a:solidFill>
            <a:srgbClr val="FFC033"/>
          </a:solidFill>
          <a:ln w="10100" cap="flat">
            <a:noFill/>
            <a:prstDash val="solid"/>
            <a:miter/>
          </a:ln>
        </p:spPr>
        <p:txBody>
          <a:bodyPr rtlCol="0" anchor="ctr"/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B3BC362E-D8F5-18DA-FAC7-D5A0C51582E9}"/>
              </a:ext>
            </a:extLst>
          </p:cNvPr>
          <p:cNvSpPr/>
          <p:nvPr/>
        </p:nvSpPr>
        <p:spPr>
          <a:xfrm>
            <a:off x="8252642" y="2764371"/>
            <a:ext cx="4855431" cy="3999109"/>
          </a:xfrm>
          <a:custGeom>
            <a:avLst/>
            <a:gdLst/>
            <a:ahLst/>
            <a:cxnLst/>
            <a:rect l="l" t="t" r="r" b="b"/>
            <a:pathLst>
              <a:path w="3641573" h="2999332">
                <a:moveTo>
                  <a:pt x="0" y="0"/>
                </a:moveTo>
                <a:lnTo>
                  <a:pt x="3641573" y="0"/>
                </a:lnTo>
                <a:lnTo>
                  <a:pt x="3641573" y="2999332"/>
                </a:lnTo>
                <a:lnTo>
                  <a:pt x="0" y="2999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571A1D95-6716-F7F6-2BA9-516E247C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8BC8A5-ECD4-8FA2-9561-5C4909AD196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303631" y="2810067"/>
            <a:ext cx="1090198" cy="10631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772787-B361-F00D-8157-F588A05E685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4862145" y="2821216"/>
            <a:ext cx="994002" cy="10408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CE37259-8EA8-D8CD-D16C-B0E532A4CF9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256843" y="4523296"/>
            <a:ext cx="1135539" cy="9580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384053-5DCB-BECD-2FBD-F7230388E7B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8" t="47347" r="46266" b="9260"/>
          <a:stretch/>
        </p:blipFill>
        <p:spPr>
          <a:xfrm>
            <a:off x="4626851" y="4517232"/>
            <a:ext cx="1136987" cy="782477"/>
          </a:xfrm>
          <a:prstGeom prst="rect">
            <a:avLst/>
          </a:prstGeom>
        </p:spPr>
      </p:pic>
      <p:pic>
        <p:nvPicPr>
          <p:cNvPr id="34" name="Picture 33">
            <a:hlinkClick r:id="rId20" action="ppaction://hlinksldjump"/>
            <a:extLst>
              <a:ext uri="{FF2B5EF4-FFF2-40B4-BE49-F238E27FC236}">
                <a16:creationId xmlns:a16="http://schemas.microsoft.com/office/drawing/2014/main" id="{184B1FA3-28AD-3FB9-4139-EF2956DA5AB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" y="5546399"/>
            <a:ext cx="1721910" cy="152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04336 0.0064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32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04974 -0.00278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accel="21000" decel="21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accel="21000" decel="21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36" grpId="0" animBg="1"/>
      <p:bldP spid="3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67BDA6-107D-F89D-F310-A7F1A346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hlinkClick r:id="rId2" action="ppaction://hlinksldjump"/>
            <a:extLst>
              <a:ext uri="{FF2B5EF4-FFF2-40B4-BE49-F238E27FC236}">
                <a16:creationId xmlns:a16="http://schemas.microsoft.com/office/drawing/2014/main" id="{58F8F2FC-8584-1A31-256D-D4082B4083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981" y="4978394"/>
            <a:ext cx="2126107" cy="1879606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2F12A7-BA4C-D026-0CA4-461DD628A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420" y="3822697"/>
            <a:ext cx="1905000" cy="2095500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34E7CE-6C5E-E247-EAF0-5D8256BD4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102" y="2406837"/>
            <a:ext cx="1905000" cy="2095500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7DA07D-17C3-171A-69E5-F1D380C16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82" y="1987553"/>
            <a:ext cx="1905000" cy="2095500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432F57-1290-C5B2-7E1A-7C7A9F502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0371" y="1019267"/>
            <a:ext cx="1905000" cy="209550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E3D6D3-9270-1E99-752F-8C2D6A69E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86916" y="3822697"/>
            <a:ext cx="1905000" cy="2095500"/>
          </a:xfrm>
          <a:prstGeom prst="rect">
            <a:avLst/>
          </a:prstGeom>
        </p:spPr>
      </p:pic>
      <p:sp>
        <p:nvSpPr>
          <p:cNvPr id="10" name="Rectangl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68D719-4E5F-1F0D-F782-543D97147C4E}"/>
              </a:ext>
            </a:extLst>
          </p:cNvPr>
          <p:cNvSpPr/>
          <p:nvPr/>
        </p:nvSpPr>
        <p:spPr>
          <a:xfrm>
            <a:off x="1306018" y="40230"/>
            <a:ext cx="9376496" cy="1879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NHẬN ĐƯỢC 1 THƯỚC KẺ</a:t>
            </a:r>
          </a:p>
        </p:txBody>
      </p:sp>
      <p:sp>
        <p:nvSpPr>
          <p:cNvPr id="13" name="Right Arrow 1" descr="OPL20U25GSXzBJYl68kk8uQGfFKzs7yb1M4KJWUiLk6ZEvGF+qCIPSnY57AbBFCvTW$15.2023.9$9+K4lPs7H94VUqPe2XwIsfPRnrXQE//QTEXxb8/8N4CNc6FpgZahzpTjFhMzSA7T/nHJa11DE8Ng2TP3iAmRczFlmslSuUNOgUeb6yRvs0=">
            <a:hlinkClick r:id="rId5" action="ppaction://hlinksldjump"/>
            <a:extLst>
              <a:ext uri="{FF2B5EF4-FFF2-40B4-BE49-F238E27FC236}">
                <a16:creationId xmlns:a16="http://schemas.microsoft.com/office/drawing/2014/main" id="{9A473733-1C27-A07D-7389-14AFD5E2A18E}"/>
              </a:ext>
            </a:extLst>
          </p:cNvPr>
          <p:cNvSpPr/>
          <p:nvPr/>
        </p:nvSpPr>
        <p:spPr>
          <a:xfrm flipH="1">
            <a:off x="435427" y="5877035"/>
            <a:ext cx="1078071" cy="80179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9388AD-78E7-023B-4339-13CD548B6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0570">
            <a:off x="2317687" y="-432615"/>
            <a:ext cx="5986227" cy="865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63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5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5F5DC9-C10A-40E7-4973-E7327DF5E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7549" y="1600200"/>
            <a:ext cx="2933856" cy="1633624"/>
          </a:xfrm>
          <a:prstGeom prst="rect">
            <a:avLst/>
          </a:prstGeom>
        </p:spPr>
      </p:pic>
      <p:pic>
        <p:nvPicPr>
          <p:cNvPr id="3" name="Graphic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0D6E72-F0FB-DA89-64CF-F6812AA1A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6053" y="6757467"/>
            <a:ext cx="2171700" cy="1371600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834697-B849-11E3-993B-6CD78C08D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11200" y="-543115"/>
            <a:ext cx="2032000" cy="1295400"/>
          </a:xfrm>
          <a:prstGeom prst="rect">
            <a:avLst/>
          </a:prstGeom>
        </p:spPr>
      </p:pic>
      <p:grpSp>
        <p:nvGrpSpPr>
          <p:cNvPr id="5" name="Group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059D04-230E-25C0-F7AB-0027CF8CC0E3}"/>
              </a:ext>
            </a:extLst>
          </p:cNvPr>
          <p:cNvGrpSpPr/>
          <p:nvPr/>
        </p:nvGrpSpPr>
        <p:grpSpPr>
          <a:xfrm>
            <a:off x="13817600" y="-66919"/>
            <a:ext cx="5854699" cy="2967048"/>
            <a:chOff x="7800976" y="1924071"/>
            <a:chExt cx="4391024" cy="2225286"/>
          </a:xfrm>
          <a:solidFill>
            <a:schemeClr val="accent1">
              <a:lumMod val="60000"/>
              <a:lumOff val="40000"/>
            </a:schemeClr>
          </a:solidFill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238E78F-A353-986C-9273-C6642E930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00976" y="1924071"/>
              <a:ext cx="4391024" cy="2225286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9011A3C-740F-F4AC-844F-DC2B60A6A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30416" y="2371302"/>
              <a:ext cx="1590675" cy="904875"/>
            </a:xfrm>
            <a:prstGeom prst="rect">
              <a:avLst/>
            </a:prstGeom>
          </p:spPr>
        </p:pic>
      </p:grpSp>
      <p:sp>
        <p:nvSpPr>
          <p:cNvPr id="8" name="đáp an đúng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5E426E-A613-DB4C-AAE4-B06E560FF320}"/>
              </a:ext>
            </a:extLst>
          </p:cNvPr>
          <p:cNvSpPr/>
          <p:nvPr/>
        </p:nvSpPr>
        <p:spPr>
          <a:xfrm>
            <a:off x="5112273" y="2410691"/>
            <a:ext cx="4304565" cy="13869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  B.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DapAnSai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BD39C5-4544-66B9-C452-89FF629C4C32}"/>
              </a:ext>
            </a:extLst>
          </p:cNvPr>
          <p:cNvSpPr/>
          <p:nvPr/>
        </p:nvSpPr>
        <p:spPr>
          <a:xfrm>
            <a:off x="572236" y="2410691"/>
            <a:ext cx="4304565" cy="13869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A. 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x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33" b="1" i="1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DapAnSai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E0B5C74-70D1-75C7-B700-132B5D619EBF}"/>
              </a:ext>
            </a:extLst>
          </p:cNvPr>
          <p:cNvSpPr/>
          <p:nvPr/>
        </p:nvSpPr>
        <p:spPr>
          <a:xfrm>
            <a:off x="572236" y="4054299"/>
            <a:ext cx="4304565" cy="12784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C.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DapAnSai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1B1099-2D61-811D-0566-8F4BCF8034F1}"/>
              </a:ext>
            </a:extLst>
          </p:cNvPr>
          <p:cNvSpPr/>
          <p:nvPr/>
        </p:nvSpPr>
        <p:spPr>
          <a:xfrm>
            <a:off x="5102678" y="4092888"/>
            <a:ext cx="4272457" cy="12784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D. 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CÂU 3 DƯỚI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2C8F3C-FC01-145D-BB72-1A35CAC2C149}"/>
              </a:ext>
            </a:extLst>
          </p:cNvPr>
          <p:cNvSpPr/>
          <p:nvPr/>
        </p:nvSpPr>
        <p:spPr>
          <a:xfrm>
            <a:off x="136496" y="317090"/>
            <a:ext cx="10846764" cy="17666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3: 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733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x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733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733" b="1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Graphic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487838-1D54-9E73-800F-3C142429E7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0800" y="8026400"/>
            <a:ext cx="279400" cy="2794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529A0E1-BD0B-104E-E104-2640004F92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28000" y="8369300"/>
            <a:ext cx="374064" cy="37406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C64682D-47A2-B265-E388-681F3D4707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82617" y="8026400"/>
            <a:ext cx="374064" cy="37406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A1B5C23-E099-685B-320C-81BA9A9957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488236" y="6105028"/>
            <a:ext cx="374064" cy="37406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5238DAD-0EC1-ED1E-BDE6-5F901B7EBC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925377" y="5735389"/>
            <a:ext cx="279400" cy="2794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3D6E1FA-EBA3-2665-3BD4-B244B93C4F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15149" y="5810185"/>
            <a:ext cx="279400" cy="2794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091D5FE9-351E-9289-3D1A-A867B19AC38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593336">
            <a:off x="10099280" y="1339077"/>
            <a:ext cx="2244345" cy="1967884"/>
          </a:xfrm>
          <a:prstGeom prst="rect">
            <a:avLst/>
          </a:prstGeom>
        </p:spPr>
      </p:pic>
      <p:sp>
        <p:nvSpPr>
          <p:cNvPr id="28" name="Freeform 13">
            <a:extLst>
              <a:ext uri="{FF2B5EF4-FFF2-40B4-BE49-F238E27FC236}">
                <a16:creationId xmlns:a16="http://schemas.microsoft.com/office/drawing/2014/main" id="{EAB51361-2FA8-96C7-FE0C-33D3A1A94F0F}"/>
              </a:ext>
            </a:extLst>
          </p:cNvPr>
          <p:cNvSpPr/>
          <p:nvPr/>
        </p:nvSpPr>
        <p:spPr>
          <a:xfrm flipH="1">
            <a:off x="8856973" y="3617523"/>
            <a:ext cx="3898232" cy="3756416"/>
          </a:xfrm>
          <a:custGeom>
            <a:avLst/>
            <a:gdLst/>
            <a:ahLst/>
            <a:cxnLst/>
            <a:rect l="l" t="t" r="r" b="b"/>
            <a:pathLst>
              <a:path w="1044806" h="871938">
                <a:moveTo>
                  <a:pt x="0" y="0"/>
                </a:moveTo>
                <a:lnTo>
                  <a:pt x="1044806" y="0"/>
                </a:lnTo>
                <a:lnTo>
                  <a:pt x="1044806" y="871938"/>
                </a:lnTo>
                <a:lnTo>
                  <a:pt x="0" y="8719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AC292F5-4715-3ECD-C5B2-AACDA2B5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3A121B-CFA0-809D-F54D-32745B1BC15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5102678" y="4292906"/>
            <a:ext cx="1007212" cy="9418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E56495-6375-F121-644F-A11C3D4EFBE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499035" y="4299784"/>
            <a:ext cx="995999" cy="9313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6B3FA2-4149-EAF4-09C8-868C398C4E1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443628" y="2745467"/>
            <a:ext cx="1068447" cy="9313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C2B21E-1816-F1F8-3AB9-874A8CB91DA9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8" t="47347" r="46266" b="9260"/>
          <a:stretch/>
        </p:blipFill>
        <p:spPr>
          <a:xfrm>
            <a:off x="4886602" y="2685285"/>
            <a:ext cx="1171235" cy="806047"/>
          </a:xfrm>
          <a:prstGeom prst="rect">
            <a:avLst/>
          </a:prstGeom>
        </p:spPr>
      </p:pic>
      <p:pic>
        <p:nvPicPr>
          <p:cNvPr id="23" name="Picture 22">
            <a:hlinkClick r:id="rId21" action="ppaction://hlinksldjump"/>
            <a:extLst>
              <a:ext uri="{FF2B5EF4-FFF2-40B4-BE49-F238E27FC236}">
                <a16:creationId xmlns:a16="http://schemas.microsoft.com/office/drawing/2014/main" id="{F155B12F-FF85-98D7-625E-2DBD6B12CDE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" y="5546399"/>
            <a:ext cx="1721910" cy="152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63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04497 -0.0015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-6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64198E-7 L 0.0434 0.00648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" y="3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2716E-6 L -0.04983 -0.0027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15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67BDA6-107D-F89D-F310-A7F1A346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hlinkClick r:id="rId2" action="ppaction://hlinksldjump"/>
            <a:extLst>
              <a:ext uri="{FF2B5EF4-FFF2-40B4-BE49-F238E27FC236}">
                <a16:creationId xmlns:a16="http://schemas.microsoft.com/office/drawing/2014/main" id="{F2091507-239C-B1B2-F6DB-7136C50AB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429" y="5072744"/>
            <a:ext cx="1978465" cy="1749082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7C4F46-9E69-5CC0-F1B5-3002FD423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85" y="3612400"/>
            <a:ext cx="1905000" cy="2095500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C20C49-C586-FCFC-B1CA-D1F3730D8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257" y="1303801"/>
            <a:ext cx="1905000" cy="2095500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027D3C-A73E-3B88-8E8B-D9D6ABBEE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31" y="1969414"/>
            <a:ext cx="1905000" cy="2095500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764F35-2D3D-4734-B2AA-9661DA266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1999" y="1066159"/>
            <a:ext cx="1905000" cy="209550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89B8C1F-5B48-AB87-4D78-BF03BCA2F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60757" y="3797784"/>
            <a:ext cx="1905000" cy="2095500"/>
          </a:xfrm>
          <a:prstGeom prst="rect">
            <a:avLst/>
          </a:prstGeom>
        </p:spPr>
      </p:pic>
      <p:sp>
        <p:nvSpPr>
          <p:cNvPr id="10" name="Rectangl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D5AEC2-964D-49F1-44C2-A11E37DA9E86}"/>
              </a:ext>
            </a:extLst>
          </p:cNvPr>
          <p:cNvSpPr/>
          <p:nvPr/>
        </p:nvSpPr>
        <p:spPr>
          <a:xfrm>
            <a:off x="1513498" y="99183"/>
            <a:ext cx="8842272" cy="1483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NHẬN ĐƯỢC 1 PHẦN KẸO</a:t>
            </a:r>
          </a:p>
        </p:txBody>
      </p:sp>
      <p:pic>
        <p:nvPicPr>
          <p:cNvPr id="12" name="Pictur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0785A8-8DF5-E6FF-EF20-1A09B7248D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05" y="2421928"/>
            <a:ext cx="5578339" cy="4684166"/>
          </a:xfrm>
          <a:prstGeom prst="rect">
            <a:avLst/>
          </a:prstGeom>
        </p:spPr>
      </p:pic>
      <p:sp>
        <p:nvSpPr>
          <p:cNvPr id="13" name="Right Arrow 1" descr="OPL20U25GSXzBJYl68kk8uQGfFKzs7yb1M4KJWUiLk6ZEvGF+qCIPSnY57AbBFCvTW$15.2023.9$9+K4lPs7H94VUqPe2XwIsfPRnrXQE//QTEXxb8/8N4CNc6FpgZahzpTjFhMzSA7T/nHJa11DE8Ng2TP3iAmRczFlmslSuUNOgUeb6yRvs0=">
            <a:hlinkClick r:id="rId6" action="ppaction://hlinksldjump"/>
            <a:extLst>
              <a:ext uri="{FF2B5EF4-FFF2-40B4-BE49-F238E27FC236}">
                <a16:creationId xmlns:a16="http://schemas.microsoft.com/office/drawing/2014/main" id="{1F42C443-B5D3-DA22-C481-486599E5CAAB}"/>
              </a:ext>
            </a:extLst>
          </p:cNvPr>
          <p:cNvSpPr/>
          <p:nvPr/>
        </p:nvSpPr>
        <p:spPr>
          <a:xfrm flipH="1">
            <a:off x="435427" y="5877035"/>
            <a:ext cx="1078071" cy="80179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0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5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5F5DC9-C10A-40E7-4973-E7327DF5E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7549" y="1600200"/>
            <a:ext cx="2933856" cy="1633624"/>
          </a:xfrm>
          <a:prstGeom prst="rect">
            <a:avLst/>
          </a:prstGeom>
        </p:spPr>
      </p:pic>
      <p:pic>
        <p:nvPicPr>
          <p:cNvPr id="3" name="Graphic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0D6E72-F0FB-DA89-64CF-F6812AA1A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6053" y="6757467"/>
            <a:ext cx="2171700" cy="1371600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834697-B849-11E3-993B-6CD78C08D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11200" y="-543115"/>
            <a:ext cx="2032000" cy="1295400"/>
          </a:xfrm>
          <a:prstGeom prst="rect">
            <a:avLst/>
          </a:prstGeom>
        </p:spPr>
      </p:pic>
      <p:grpSp>
        <p:nvGrpSpPr>
          <p:cNvPr id="5" name="Group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059D04-230E-25C0-F7AB-0027CF8CC0E3}"/>
              </a:ext>
            </a:extLst>
          </p:cNvPr>
          <p:cNvGrpSpPr/>
          <p:nvPr/>
        </p:nvGrpSpPr>
        <p:grpSpPr>
          <a:xfrm>
            <a:off x="13817600" y="-66919"/>
            <a:ext cx="5854699" cy="2967048"/>
            <a:chOff x="7800976" y="1924071"/>
            <a:chExt cx="4391024" cy="2225286"/>
          </a:xfrm>
          <a:solidFill>
            <a:schemeClr val="accent1">
              <a:lumMod val="60000"/>
              <a:lumOff val="40000"/>
            </a:schemeClr>
          </a:solidFill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238E78F-A353-986C-9273-C6642E930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00976" y="1924071"/>
              <a:ext cx="4391024" cy="2225286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9011A3C-740F-F4AC-844F-DC2B60A6A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30416" y="2371302"/>
              <a:ext cx="1590675" cy="904875"/>
            </a:xfrm>
            <a:prstGeom prst="rect">
              <a:avLst/>
            </a:prstGeom>
          </p:spPr>
        </p:pic>
      </p:grpSp>
      <p:sp>
        <p:nvSpPr>
          <p:cNvPr id="8" name="đáp an đúng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5E426E-A613-DB4C-AAE4-B06E560FF320}"/>
              </a:ext>
            </a:extLst>
          </p:cNvPr>
          <p:cNvSpPr/>
          <p:nvPr/>
        </p:nvSpPr>
        <p:spPr>
          <a:xfrm>
            <a:off x="5474732" y="2292295"/>
            <a:ext cx="4791486" cy="1295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B.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+ 15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apAnSai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BD39C5-4544-66B9-C452-89FF629C4C32}"/>
              </a:ext>
            </a:extLst>
          </p:cNvPr>
          <p:cNvSpPr/>
          <p:nvPr/>
        </p:nvSpPr>
        <p:spPr>
          <a:xfrm>
            <a:off x="292981" y="2365201"/>
            <a:ext cx="4946280" cy="1295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  A.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+ 15</a:t>
            </a:r>
            <a:r>
              <a:rPr lang="en-US" sz="36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DapAnSai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E0B5C74-70D1-75C7-B700-132B5D619EBF}"/>
              </a:ext>
            </a:extLst>
          </p:cNvPr>
          <p:cNvSpPr/>
          <p:nvPr/>
        </p:nvSpPr>
        <p:spPr>
          <a:xfrm>
            <a:off x="239121" y="3852764"/>
            <a:ext cx="4993169" cy="11940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  C.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+ 15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apAnSai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1B1099-2D61-811D-0566-8F4BCF8034F1}"/>
              </a:ext>
            </a:extLst>
          </p:cNvPr>
          <p:cNvSpPr/>
          <p:nvPr/>
        </p:nvSpPr>
        <p:spPr>
          <a:xfrm>
            <a:off x="5474732" y="3844499"/>
            <a:ext cx="4791486" cy="11940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D.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bảng câu hỏi 4 DƯỚI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2C8F3C-FC01-145D-BB72-1A35CAC2C149}"/>
              </a:ext>
            </a:extLst>
          </p:cNvPr>
          <p:cNvSpPr/>
          <p:nvPr/>
        </p:nvSpPr>
        <p:spPr>
          <a:xfrm>
            <a:off x="508000" y="317090"/>
            <a:ext cx="11176000" cy="17666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4: 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733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</a:t>
            </a:r>
            <a:r>
              <a:rPr lang="en-US" sz="3733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b="1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33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733" b="1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Graphic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487838-1D54-9E73-800F-3C142429E7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0800" y="8026400"/>
            <a:ext cx="279400" cy="2794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529A0E1-BD0B-104E-E104-2640004F92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28000" y="8369300"/>
            <a:ext cx="374064" cy="37406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C64682D-47A2-B265-E388-681F3D4707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82617" y="8026400"/>
            <a:ext cx="374064" cy="37406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A1B5C23-E099-685B-320C-81BA9A9957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488236" y="6105028"/>
            <a:ext cx="374064" cy="37406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5238DAD-0EC1-ED1E-BDE6-5F901B7EBC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925377" y="5735389"/>
            <a:ext cx="279400" cy="2794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3D6E1FA-EBA3-2665-3BD4-B244B93C4F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15149" y="5810185"/>
            <a:ext cx="279400" cy="2794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091D5FE9-351E-9289-3D1A-A867B19AC38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593336">
            <a:off x="10099280" y="1339077"/>
            <a:ext cx="2244345" cy="1967884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28DC9530-33F6-BA6B-E50A-4FECD38943BD}"/>
              </a:ext>
            </a:extLst>
          </p:cNvPr>
          <p:cNvSpPr/>
          <p:nvPr/>
        </p:nvSpPr>
        <p:spPr>
          <a:xfrm>
            <a:off x="9077554" y="3573575"/>
            <a:ext cx="3418380" cy="3238509"/>
          </a:xfrm>
          <a:custGeom>
            <a:avLst/>
            <a:gdLst/>
            <a:ahLst/>
            <a:cxnLst/>
            <a:rect l="l" t="t" r="r" b="b"/>
            <a:pathLst>
              <a:path w="2148721" h="2057400">
                <a:moveTo>
                  <a:pt x="0" y="0"/>
                </a:moveTo>
                <a:lnTo>
                  <a:pt x="2148721" y="0"/>
                </a:lnTo>
                <a:lnTo>
                  <a:pt x="214872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4716708C-F2F9-E0FF-0586-D04F68353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9E0A6C-6737-715E-9F8D-A3E9C5ED46B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241782" y="2751587"/>
            <a:ext cx="879061" cy="8219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1BD6AD-8B1D-A00A-3B1F-18496E3D332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5355339" y="4098705"/>
            <a:ext cx="903692" cy="8450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CA3F0F-F227-8FCD-52BB-696409DE9A5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169309" y="4046988"/>
            <a:ext cx="1024005" cy="9575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236617-5066-1F84-A048-8A920AC8975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8" t="47347" r="46266" b="9260"/>
          <a:stretch/>
        </p:blipFill>
        <p:spPr>
          <a:xfrm>
            <a:off x="5253430" y="2604236"/>
            <a:ext cx="1057857" cy="728020"/>
          </a:xfrm>
          <a:prstGeom prst="rect">
            <a:avLst/>
          </a:prstGeom>
        </p:spPr>
      </p:pic>
      <p:pic>
        <p:nvPicPr>
          <p:cNvPr id="24" name="Picture 23">
            <a:hlinkClick r:id="rId21" action="ppaction://hlinksldjump"/>
            <a:extLst>
              <a:ext uri="{FF2B5EF4-FFF2-40B4-BE49-F238E27FC236}">
                <a16:creationId xmlns:a16="http://schemas.microsoft.com/office/drawing/2014/main" id="{BD8B5E79-F699-6717-5BE7-23BDDD3CE62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1" y="5238992"/>
            <a:ext cx="1721910" cy="152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8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04497 -0.0015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-6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64198E-7 L 0.0434 0.00648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" y="3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2716E-6 L -0.04983 -0.0027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15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67BDA6-107D-F89D-F310-A7F1A346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D9DCF3-8A48-54DA-39B1-A73AE322D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62" y="3195450"/>
            <a:ext cx="1905000" cy="2095500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52FD73-43E2-536C-E3EA-CC840ED6D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970" y="1333500"/>
            <a:ext cx="1905000" cy="2095500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F5D365-06F5-0B2B-872A-2C8FF6D0B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62" y="1581546"/>
            <a:ext cx="1905000" cy="2095500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EADF48-F82F-E44A-033F-2B2AEB53E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9042" y="2781762"/>
            <a:ext cx="1905000" cy="2095500"/>
          </a:xfrm>
          <a:prstGeom prst="rect">
            <a:avLst/>
          </a:prstGeom>
        </p:spPr>
      </p:pic>
      <p:sp>
        <p:nvSpPr>
          <p:cNvPr id="9" name="Rectangl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5D7B97-855A-ED38-25D3-81F165D3CC2A}"/>
              </a:ext>
            </a:extLst>
          </p:cNvPr>
          <p:cNvSpPr/>
          <p:nvPr/>
        </p:nvSpPr>
        <p:spPr>
          <a:xfrm>
            <a:off x="974462" y="314595"/>
            <a:ext cx="9913313" cy="1622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NHẬN ĐƯỢC QUYỂN VỞ</a:t>
            </a:r>
          </a:p>
        </p:txBody>
      </p:sp>
      <p:sp>
        <p:nvSpPr>
          <p:cNvPr id="12" name="Right Arrow 1" descr="OPL20U25GSXzBJYl68kk8uQGfFKzs7yb1M4KJWUiLk6ZEvGF+qCIPSnY57AbBFCvTW$15.2023.9$9+K4lPs7H94VUqPe2XwIsfPRnrXQE//QTEXxb8/8N4CNc6FpgZahzpTjFhMzSA7T/nHJa11DE8Ng2TP3iAmRczFlmslSuUNOgUeb6yRvs0=">
            <a:hlinkClick r:id="rId3" action="ppaction://hlinksldjump"/>
            <a:extLst>
              <a:ext uri="{FF2B5EF4-FFF2-40B4-BE49-F238E27FC236}">
                <a16:creationId xmlns:a16="http://schemas.microsoft.com/office/drawing/2014/main" id="{7ECCAA4B-079B-7201-F6C4-D6D8E28523E6}"/>
              </a:ext>
            </a:extLst>
          </p:cNvPr>
          <p:cNvSpPr/>
          <p:nvPr/>
        </p:nvSpPr>
        <p:spPr>
          <a:xfrm flipH="1">
            <a:off x="435427" y="5877035"/>
            <a:ext cx="1078071" cy="80179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hlinkClick r:id="rId4" action="ppaction://hlinksldjump"/>
            <a:extLst>
              <a:ext uri="{FF2B5EF4-FFF2-40B4-BE49-F238E27FC236}">
                <a16:creationId xmlns:a16="http://schemas.microsoft.com/office/drawing/2014/main" id="{E4BAA4AC-310D-4817-0088-DB0BF085BD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429" y="5199204"/>
            <a:ext cx="1835419" cy="1622621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213372-423A-F6E1-E0DB-E55D16976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16" y="2018675"/>
            <a:ext cx="3845370" cy="45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38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0B9541-3041-7DCE-ED03-A284BE92493E}"/>
              </a:ext>
            </a:extLst>
          </p:cNvPr>
          <p:cNvSpPr/>
          <p:nvPr/>
        </p:nvSpPr>
        <p:spPr>
          <a:xfrm rot="13524223">
            <a:off x="4399718" y="4734233"/>
            <a:ext cx="2655601" cy="2676048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C1E1A1-1D5A-4684-AF73-BEB5F0F21B92}"/>
              </a:ext>
            </a:extLst>
          </p:cNvPr>
          <p:cNvSpPr/>
          <p:nvPr/>
        </p:nvSpPr>
        <p:spPr>
          <a:xfrm rot="2642417">
            <a:off x="8319969" y="-652206"/>
            <a:ext cx="2560041" cy="2466911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7" name="Freeform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561BA5-6702-08D9-F304-87055D2A4AF4}"/>
              </a:ext>
            </a:extLst>
          </p:cNvPr>
          <p:cNvSpPr/>
          <p:nvPr/>
        </p:nvSpPr>
        <p:spPr>
          <a:xfrm rot="13492587">
            <a:off x="7998411" y="4767396"/>
            <a:ext cx="2564253" cy="2575353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EA68DF-DEBC-C83A-271D-783AB300AB6A}"/>
              </a:ext>
            </a:extLst>
          </p:cNvPr>
          <p:cNvSpPr/>
          <p:nvPr/>
        </p:nvSpPr>
        <p:spPr>
          <a:xfrm rot="13565626">
            <a:off x="1080283" y="4831999"/>
            <a:ext cx="2382968" cy="2480519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A791F9-6FB0-52A1-9A38-C1A2CF828757}"/>
              </a:ext>
            </a:extLst>
          </p:cNvPr>
          <p:cNvSpPr/>
          <p:nvPr/>
        </p:nvSpPr>
        <p:spPr>
          <a:xfrm rot="8117151">
            <a:off x="10334401" y="927260"/>
            <a:ext cx="2239553" cy="2238425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10" name="Freeform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50C520-9D0C-054F-A7D9-6E6BA64B8662}"/>
              </a:ext>
            </a:extLst>
          </p:cNvPr>
          <p:cNvSpPr/>
          <p:nvPr/>
        </p:nvSpPr>
        <p:spPr>
          <a:xfrm rot="8104296">
            <a:off x="10475447" y="3905353"/>
            <a:ext cx="2034271" cy="2061127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70D555-85D5-EAAD-44C4-A1B6AE81F68D}"/>
              </a:ext>
            </a:extLst>
          </p:cNvPr>
          <p:cNvSpPr/>
          <p:nvPr/>
        </p:nvSpPr>
        <p:spPr>
          <a:xfrm rot="18889195">
            <a:off x="-715275" y="3939866"/>
            <a:ext cx="2208628" cy="2245981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B0F59C-9B4A-C551-8FE5-4BF54BBE0365}"/>
              </a:ext>
            </a:extLst>
          </p:cNvPr>
          <p:cNvSpPr/>
          <p:nvPr/>
        </p:nvSpPr>
        <p:spPr>
          <a:xfrm rot="18888273">
            <a:off x="-703094" y="808839"/>
            <a:ext cx="2237692" cy="2211880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F63444-0479-E0BA-90F2-E766711F4A95}"/>
              </a:ext>
            </a:extLst>
          </p:cNvPr>
          <p:cNvSpPr/>
          <p:nvPr/>
        </p:nvSpPr>
        <p:spPr>
          <a:xfrm rot="2734560">
            <a:off x="1247664" y="-721114"/>
            <a:ext cx="2394105" cy="2433563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22" name="Freeform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3A5C85-039A-6A0F-9901-5D3A9D843B90}"/>
              </a:ext>
            </a:extLst>
          </p:cNvPr>
          <p:cNvSpPr/>
          <p:nvPr/>
        </p:nvSpPr>
        <p:spPr>
          <a:xfrm rot="2718917">
            <a:off x="4611178" y="-807160"/>
            <a:ext cx="2580196" cy="2639331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Sun 24">
            <a:extLst>
              <a:ext uri="{FF2B5EF4-FFF2-40B4-BE49-F238E27FC236}">
                <a16:creationId xmlns:a16="http://schemas.microsoft.com/office/drawing/2014/main" id="{3CF12F86-A8B7-E286-B92F-97095A28DD6B}"/>
              </a:ext>
            </a:extLst>
          </p:cNvPr>
          <p:cNvSpPr/>
          <p:nvPr/>
        </p:nvSpPr>
        <p:spPr>
          <a:xfrm>
            <a:off x="871015" y="1645468"/>
            <a:ext cx="5175787" cy="314978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C2302C-3918-024F-98DE-61CAA39A6CD7}"/>
              </a:ext>
            </a:extLst>
          </p:cNvPr>
          <p:cNvSpPr txBox="1"/>
          <p:nvPr/>
        </p:nvSpPr>
        <p:spPr>
          <a:xfrm>
            <a:off x="6232036" y="3596240"/>
            <a:ext cx="4493747" cy="148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</a:t>
            </a:r>
          </a:p>
          <a:p>
            <a:pPr algn="ctr"/>
            <a:r>
              <a:rPr lang="en-US" sz="45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</a:t>
            </a:r>
          </a:p>
        </p:txBody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96A0E181-33BA-74CC-00DC-B91E1C933B63}"/>
              </a:ext>
            </a:extLst>
          </p:cNvPr>
          <p:cNvSpPr/>
          <p:nvPr/>
        </p:nvSpPr>
        <p:spPr>
          <a:xfrm>
            <a:off x="7418947" y="955214"/>
            <a:ext cx="1861591" cy="2290548"/>
          </a:xfrm>
          <a:custGeom>
            <a:avLst/>
            <a:gdLst/>
            <a:ahLst/>
            <a:cxnLst/>
            <a:rect l="l" t="t" r="r" b="b"/>
            <a:pathLst>
              <a:path w="1396193" h="1717911">
                <a:moveTo>
                  <a:pt x="0" y="0"/>
                </a:moveTo>
                <a:lnTo>
                  <a:pt x="1396193" y="0"/>
                </a:lnTo>
                <a:lnTo>
                  <a:pt x="1396193" y="1717911"/>
                </a:lnTo>
                <a:lnTo>
                  <a:pt x="0" y="17179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793664E8-A5CB-0EE4-A8C5-326FD183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447457" y="1217491"/>
            <a:ext cx="3886636" cy="795764"/>
          </a:xfrm>
          <a:prstGeom prst="rect">
            <a:avLst/>
          </a:prstGeom>
        </p:spPr>
      </p:pic>
      <p:sp>
        <p:nvSpPr>
          <p:cNvPr id="2" name="Slide Number Placeholder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1965DA-AD1B-F6E4-E5A2-E62C9332F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294438"/>
            <a:ext cx="2844800" cy="365125"/>
          </a:xfrm>
        </p:spPr>
        <p:txBody>
          <a:bodyPr/>
          <a:lstStyle/>
          <a:p>
            <a:fld id="{B86E1D2B-0CA4-49DE-8ACE-2DF230ACA4E4}" type="slidenum">
              <a:rPr lang="en-US" smtClean="0"/>
              <a:t>2</a:t>
            </a:fld>
            <a:endParaRPr lang="en-US"/>
          </a:p>
        </p:txBody>
      </p:sp>
      <p:grpSp>
        <p:nvGrpSpPr>
          <p:cNvPr id="3" name="Group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444E6C-D21E-DF28-83EE-A8D1701E2C9D}"/>
              </a:ext>
            </a:extLst>
          </p:cNvPr>
          <p:cNvGrpSpPr/>
          <p:nvPr/>
        </p:nvGrpSpPr>
        <p:grpSpPr>
          <a:xfrm>
            <a:off x="2748390" y="4434479"/>
            <a:ext cx="6474733" cy="858255"/>
            <a:chOff x="0" y="0"/>
            <a:chExt cx="3815048" cy="35432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7E423F2-2A4C-95A4-75FA-3B883B53DC7E}"/>
                </a:ext>
              </a:extLst>
            </p:cNvPr>
            <p:cNvSpPr/>
            <p:nvPr/>
          </p:nvSpPr>
          <p:spPr>
            <a:xfrm>
              <a:off x="0" y="0"/>
              <a:ext cx="3815048" cy="354320"/>
            </a:xfrm>
            <a:custGeom>
              <a:avLst/>
              <a:gdLst/>
              <a:ahLst/>
              <a:cxnLst/>
              <a:rect l="l" t="t" r="r" b="b"/>
              <a:pathLst>
                <a:path w="3815048" h="354320">
                  <a:moveTo>
                    <a:pt x="203200" y="0"/>
                  </a:moveTo>
                  <a:lnTo>
                    <a:pt x="3815048" y="0"/>
                  </a:lnTo>
                  <a:lnTo>
                    <a:pt x="3611848" y="354320"/>
                  </a:lnTo>
                  <a:lnTo>
                    <a:pt x="0" y="35432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64B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A65AC723-93E1-686E-6454-D04C086BC108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algn="ctr">
                <a:lnSpc>
                  <a:spcPts val="3545"/>
                </a:lnSpc>
              </a:pPr>
              <a:endParaRPr sz="2400"/>
            </a:p>
          </p:txBody>
        </p:sp>
      </p:grpSp>
      <p:grpSp>
        <p:nvGrpSpPr>
          <p:cNvPr id="7" name="Group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EA5290-5077-B9AA-F896-EB96BA0A9754}"/>
              </a:ext>
            </a:extLst>
          </p:cNvPr>
          <p:cNvGrpSpPr/>
          <p:nvPr/>
        </p:nvGrpSpPr>
        <p:grpSpPr>
          <a:xfrm>
            <a:off x="3114861" y="874045"/>
            <a:ext cx="6671065" cy="822084"/>
            <a:chOff x="0" y="0"/>
            <a:chExt cx="2602724" cy="35432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77E80F2-AD13-4EBF-7871-2BF517C21EA8}"/>
                </a:ext>
              </a:extLst>
            </p:cNvPr>
            <p:cNvSpPr/>
            <p:nvPr/>
          </p:nvSpPr>
          <p:spPr>
            <a:xfrm>
              <a:off x="0" y="0"/>
              <a:ext cx="2602724" cy="354320"/>
            </a:xfrm>
            <a:custGeom>
              <a:avLst/>
              <a:gdLst/>
              <a:ahLst/>
              <a:cxnLst/>
              <a:rect l="l" t="t" r="r" b="b"/>
              <a:pathLst>
                <a:path w="2602724" h="354320">
                  <a:moveTo>
                    <a:pt x="203200" y="0"/>
                  </a:moveTo>
                  <a:lnTo>
                    <a:pt x="2602724" y="0"/>
                  </a:lnTo>
                  <a:lnTo>
                    <a:pt x="2399524" y="354320"/>
                  </a:lnTo>
                  <a:lnTo>
                    <a:pt x="0" y="35432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64B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C8E12E-492D-7BBA-B571-5E7BE0A614D9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algn="ctr">
                <a:lnSpc>
                  <a:spcPts val="3545"/>
                </a:lnSpc>
              </a:pPr>
              <a:endParaRPr sz="2400"/>
            </a:p>
          </p:txBody>
        </p:sp>
      </p:grpSp>
      <p:grpSp>
        <p:nvGrpSpPr>
          <p:cNvPr id="11" name="Group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1DAF38-4536-BE8A-4443-A7E7904B9364}"/>
              </a:ext>
            </a:extLst>
          </p:cNvPr>
          <p:cNvGrpSpPr/>
          <p:nvPr/>
        </p:nvGrpSpPr>
        <p:grpSpPr>
          <a:xfrm>
            <a:off x="3021966" y="651112"/>
            <a:ext cx="6671065" cy="787621"/>
            <a:chOff x="0" y="0"/>
            <a:chExt cx="2602724" cy="348275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AEFD396-2A65-7823-EF81-FFC64C03A3C1}"/>
                </a:ext>
              </a:extLst>
            </p:cNvPr>
            <p:cNvSpPr/>
            <p:nvPr/>
          </p:nvSpPr>
          <p:spPr>
            <a:xfrm>
              <a:off x="0" y="0"/>
              <a:ext cx="2602724" cy="348275"/>
            </a:xfrm>
            <a:custGeom>
              <a:avLst/>
              <a:gdLst/>
              <a:ahLst/>
              <a:cxnLst/>
              <a:rect l="l" t="t" r="r" b="b"/>
              <a:pathLst>
                <a:path w="2602724" h="348275">
                  <a:moveTo>
                    <a:pt x="203200" y="0"/>
                  </a:moveTo>
                  <a:lnTo>
                    <a:pt x="2602724" y="0"/>
                  </a:lnTo>
                  <a:lnTo>
                    <a:pt x="2399524" y="348275"/>
                  </a:lnTo>
                  <a:lnTo>
                    <a:pt x="0" y="348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EB7B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D3ACD0-906A-D9D3-4CA4-57E518F6C097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algn="ctr">
                <a:lnSpc>
                  <a:spcPts val="3545"/>
                </a:lnSpc>
              </a:pPr>
              <a:endParaRPr sz="2400"/>
            </a:p>
          </p:txBody>
        </p:sp>
      </p:grpSp>
      <p:sp>
        <p:nvSpPr>
          <p:cNvPr id="14" name="Freeform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E0B1ACC-B2E9-E474-ADA7-9D9C29A94C00}"/>
              </a:ext>
            </a:extLst>
          </p:cNvPr>
          <p:cNvSpPr/>
          <p:nvPr/>
        </p:nvSpPr>
        <p:spPr>
          <a:xfrm>
            <a:off x="3113341" y="205035"/>
            <a:ext cx="1136072" cy="787621"/>
          </a:xfrm>
          <a:custGeom>
            <a:avLst/>
            <a:gdLst/>
            <a:ahLst/>
            <a:cxnLst/>
            <a:rect l="l" t="t" r="r" b="b"/>
            <a:pathLst>
              <a:path w="985710" h="646984">
                <a:moveTo>
                  <a:pt x="0" y="0"/>
                </a:moveTo>
                <a:lnTo>
                  <a:pt x="985710" y="0"/>
                </a:lnTo>
                <a:lnTo>
                  <a:pt x="985710" y="646984"/>
                </a:lnTo>
                <a:lnTo>
                  <a:pt x="0" y="646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5958A6-B4E8-8AE9-623A-71EE93B9E7DA}"/>
              </a:ext>
            </a:extLst>
          </p:cNvPr>
          <p:cNvGrpSpPr/>
          <p:nvPr/>
        </p:nvGrpSpPr>
        <p:grpSpPr>
          <a:xfrm>
            <a:off x="2650320" y="4125419"/>
            <a:ext cx="6474733" cy="858253"/>
            <a:chOff x="0" y="0"/>
            <a:chExt cx="3842102" cy="348275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E8A1771-4287-8E00-6226-6E51F041B0EE}"/>
                </a:ext>
              </a:extLst>
            </p:cNvPr>
            <p:cNvSpPr/>
            <p:nvPr/>
          </p:nvSpPr>
          <p:spPr>
            <a:xfrm>
              <a:off x="0" y="0"/>
              <a:ext cx="3842102" cy="348275"/>
            </a:xfrm>
            <a:custGeom>
              <a:avLst/>
              <a:gdLst/>
              <a:ahLst/>
              <a:cxnLst/>
              <a:rect l="l" t="t" r="r" b="b"/>
              <a:pathLst>
                <a:path w="3842102" h="348275">
                  <a:moveTo>
                    <a:pt x="203200" y="0"/>
                  </a:moveTo>
                  <a:lnTo>
                    <a:pt x="3842102" y="0"/>
                  </a:lnTo>
                  <a:lnTo>
                    <a:pt x="3638902" y="348275"/>
                  </a:lnTo>
                  <a:lnTo>
                    <a:pt x="0" y="348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EB7B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B1B1942B-032D-E4EE-E1E9-5FA4F2E3589B}"/>
                </a:ext>
              </a:extLst>
            </p:cNvPr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algn="ctr">
                <a:lnSpc>
                  <a:spcPts val="3545"/>
                </a:lnSpc>
              </a:pPr>
              <a:endParaRPr sz="2400"/>
            </a:p>
          </p:txBody>
        </p:sp>
      </p:grpSp>
      <p:sp>
        <p:nvSpPr>
          <p:cNvPr id="18" name="Freeform 1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F18C38-407C-37B9-575E-21C93338C78D}"/>
              </a:ext>
            </a:extLst>
          </p:cNvPr>
          <p:cNvSpPr/>
          <p:nvPr/>
        </p:nvSpPr>
        <p:spPr>
          <a:xfrm>
            <a:off x="2624920" y="3638723"/>
            <a:ext cx="1212680" cy="740928"/>
          </a:xfrm>
          <a:custGeom>
            <a:avLst/>
            <a:gdLst/>
            <a:ahLst/>
            <a:cxnLst/>
            <a:rect l="l" t="t" r="r" b="b"/>
            <a:pathLst>
              <a:path w="985710" h="646984">
                <a:moveTo>
                  <a:pt x="0" y="0"/>
                </a:moveTo>
                <a:lnTo>
                  <a:pt x="985710" y="0"/>
                </a:lnTo>
                <a:lnTo>
                  <a:pt x="985710" y="646984"/>
                </a:lnTo>
                <a:lnTo>
                  <a:pt x="0" y="646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2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658502-D4AB-9868-ED11-2AE563729D85}"/>
              </a:ext>
            </a:extLst>
          </p:cNvPr>
          <p:cNvSpPr txBox="1"/>
          <p:nvPr/>
        </p:nvSpPr>
        <p:spPr>
          <a:xfrm>
            <a:off x="4605334" y="250697"/>
            <a:ext cx="6024053" cy="1134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266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7F68A041-BE40-58EE-A610-1E8D0E19F525}"/>
              </a:ext>
            </a:extLst>
          </p:cNvPr>
          <p:cNvSpPr txBox="1"/>
          <p:nvPr/>
        </p:nvSpPr>
        <p:spPr>
          <a:xfrm>
            <a:off x="-50499" y="3784273"/>
            <a:ext cx="11937057" cy="1134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66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801897-DD56-CE12-FBCD-F0F9A8EB5C31}"/>
              </a:ext>
            </a:extLst>
          </p:cNvPr>
          <p:cNvSpPr txBox="1"/>
          <p:nvPr/>
        </p:nvSpPr>
        <p:spPr>
          <a:xfrm>
            <a:off x="3183315" y="1713773"/>
            <a:ext cx="9008685" cy="18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9FDABF-4FA7-CCD7-1C09-F0D133CF5C05}"/>
              </a:ext>
            </a:extLst>
          </p:cNvPr>
          <p:cNvSpPr txBox="1"/>
          <p:nvPr/>
        </p:nvSpPr>
        <p:spPr>
          <a:xfrm>
            <a:off x="3221416" y="5324817"/>
            <a:ext cx="6925233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" grpId="0"/>
      <p:bldP spid="19" grpId="0"/>
      <p:bldP spid="20" grpId="0"/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48505-0ADC-4F47-C9BD-F301022856B4}"/>
              </a:ext>
            </a:extLst>
          </p:cNvPr>
          <p:cNvSpPr txBox="1"/>
          <p:nvPr/>
        </p:nvSpPr>
        <p:spPr>
          <a:xfrm>
            <a:off x="1303960" y="1574645"/>
            <a:ext cx="4821758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30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SGK/</a:t>
            </a:r>
            <a:r>
              <a:rPr lang="en-US" sz="30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30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387165-A327-02E2-E8E5-FC6F3A640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47C621-8658-63B5-604C-A64C75906D57}"/>
              </a:ext>
            </a:extLst>
          </p:cNvPr>
          <p:cNvSpPr txBox="1"/>
          <p:nvPr/>
        </p:nvSpPr>
        <p:spPr>
          <a:xfrm>
            <a:off x="5422989" y="3964059"/>
            <a:ext cx="6528060" cy="1188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=1 ;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1219170">
              <a:lnSpc>
                <a:spcPct val="107000"/>
              </a:lnSpc>
              <a:spcAft>
                <a:spcPts val="1067"/>
              </a:spcAft>
            </a:pP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</a:t>
            </a:r>
            <a:r>
              <a:rPr lang="en-US" sz="30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  <a:endParaRPr lang="en-US" sz="30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BAA614-E0EA-67CD-B31C-C2FB3BCD0672}"/>
              </a:ext>
            </a:extLst>
          </p:cNvPr>
          <p:cNvSpPr txBox="1"/>
          <p:nvPr/>
        </p:nvSpPr>
        <p:spPr>
          <a:xfrm>
            <a:off x="626449" y="896456"/>
            <a:ext cx="6128657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i="1" kern="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C84F60-B9D0-43CD-CFD4-2CC85D28CE88}"/>
              </a:ext>
            </a:extLst>
          </p:cNvPr>
          <p:cNvSpPr txBox="1"/>
          <p:nvPr/>
        </p:nvSpPr>
        <p:spPr>
          <a:xfrm>
            <a:off x="232228" y="177801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altLang="zh-CN" sz="4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II. ĐA THỨC NHIỀU BIẾN</a:t>
            </a:r>
            <a:endParaRPr lang="zh-CN" altLang="en-US" sz="4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FD24D3-928F-2DC0-8F95-D911117FF142}"/>
              </a:ext>
            </a:extLst>
          </p:cNvPr>
          <p:cNvSpPr txBox="1"/>
          <p:nvPr/>
        </p:nvSpPr>
        <p:spPr>
          <a:xfrm>
            <a:off x="304015" y="2286154"/>
            <a:ext cx="5028365" cy="217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0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1;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1.</a:t>
            </a:r>
          </a:p>
        </p:txBody>
      </p:sp>
      <p:cxnSp>
        <p:nvCxnSpPr>
          <p:cNvPr id="11" name="Straight Connector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62FCB5-0B90-8657-5984-EB953A7D13FD}"/>
              </a:ext>
            </a:extLst>
          </p:cNvPr>
          <p:cNvCxnSpPr>
            <a:cxnSpLocks/>
          </p:cNvCxnSpPr>
          <p:nvPr/>
        </p:nvCxnSpPr>
        <p:spPr>
          <a:xfrm>
            <a:off x="5186648" y="2385177"/>
            <a:ext cx="0" cy="310492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6D2C87-A976-D895-B598-023AD1F8808F}"/>
              </a:ext>
            </a:extLst>
          </p:cNvPr>
          <p:cNvSpPr txBox="1"/>
          <p:nvPr/>
        </p:nvSpPr>
        <p:spPr>
          <a:xfrm>
            <a:off x="8407786" y="2101230"/>
            <a:ext cx="1040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1F9558-79F0-D069-79BB-A214D75668FB}"/>
              </a:ext>
            </a:extLst>
          </p:cNvPr>
          <p:cNvSpPr txBox="1"/>
          <p:nvPr/>
        </p:nvSpPr>
        <p:spPr>
          <a:xfrm>
            <a:off x="5372729" y="2640706"/>
            <a:ext cx="6578320" cy="1188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1219170">
              <a:lnSpc>
                <a:spcPct val="107000"/>
              </a:lnSpc>
              <a:spcAft>
                <a:spcPts val="1067"/>
              </a:spcAft>
            </a:pP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0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0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04272F-0BA9-8057-FF1F-35824332B825}"/>
              </a:ext>
            </a:extLst>
          </p:cNvPr>
          <p:cNvSpPr/>
          <p:nvPr/>
        </p:nvSpPr>
        <p:spPr>
          <a:xfrm rot="20683559">
            <a:off x="8271414" y="-29009"/>
            <a:ext cx="877197" cy="1079177"/>
          </a:xfrm>
          <a:custGeom>
            <a:avLst/>
            <a:gdLst/>
            <a:ahLst/>
            <a:cxnLst/>
            <a:rect l="l" t="t" r="r" b="b"/>
            <a:pathLst>
              <a:path w="3528441" h="4114800">
                <a:moveTo>
                  <a:pt x="0" y="0"/>
                </a:moveTo>
                <a:lnTo>
                  <a:pt x="3528441" y="0"/>
                </a:lnTo>
                <a:lnTo>
                  <a:pt x="3528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3p">
            <a:hlinkClick r:id="" action="ppaction://media"/>
            <a:extLst>
              <a:ext uri="{FF2B5EF4-FFF2-40B4-BE49-F238E27FC236}">
                <a16:creationId xmlns:a16="http://schemas.microsoft.com/office/drawing/2014/main" id="{91D12735-FDAC-E29A-99AD-ED6A63A103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9290" y="136524"/>
            <a:ext cx="1506228" cy="847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153678-30A4-1508-FA53-69A23FAB88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02" y="0"/>
            <a:ext cx="1354598" cy="1482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898" y="1569699"/>
            <a:ext cx="900654" cy="51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0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0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7" grpId="0" uiExpand="1" build="p"/>
      <p:bldP spid="5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F044AA7-C4C6-AA77-ACB5-A18D715186AE}"/>
              </a:ext>
            </a:extLst>
          </p:cNvPr>
          <p:cNvGrpSpPr/>
          <p:nvPr/>
        </p:nvGrpSpPr>
        <p:grpSpPr>
          <a:xfrm>
            <a:off x="327738" y="1742630"/>
            <a:ext cx="11536523" cy="3008565"/>
            <a:chOff x="327738" y="2108183"/>
            <a:chExt cx="11536523" cy="300856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D7CBA11-753A-46D8-657F-91894AA849E6}"/>
                </a:ext>
              </a:extLst>
            </p:cNvPr>
            <p:cNvSpPr/>
            <p:nvPr/>
          </p:nvSpPr>
          <p:spPr>
            <a:xfrm>
              <a:off x="327738" y="2108183"/>
              <a:ext cx="11536523" cy="30085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A5D0C5-E4DB-8AB7-F508-833A51EAAE6A}"/>
                </a:ext>
              </a:extLst>
            </p:cNvPr>
            <p:cNvSpPr txBox="1"/>
            <p:nvPr/>
          </p:nvSpPr>
          <p:spPr>
            <a:xfrm>
              <a:off x="626449" y="2410587"/>
              <a:ext cx="11027287" cy="2509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07000"/>
                </a:lnSpc>
                <a:spcAft>
                  <a:spcPts val="1067"/>
                </a:spcAft>
              </a:pPr>
              <a:r>
                <a:rPr lang="en-US" sz="3733" b="1" i="1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733" b="1" i="1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i="1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3733" b="1" i="1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733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Slide Number Placeholder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662E73-408E-C8DA-F76E-91071448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299175-3109-771A-C66A-EED94056F0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27346" y="44670"/>
            <a:ext cx="2000785" cy="1860729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867A34-9B51-7511-7E93-6F1ECB2A14A0}"/>
              </a:ext>
            </a:extLst>
          </p:cNvPr>
          <p:cNvSpPr txBox="1"/>
          <p:nvPr/>
        </p:nvSpPr>
        <p:spPr>
          <a:xfrm>
            <a:off x="232228" y="177801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altLang="zh-CN" sz="4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II. ĐA THỨC NHIỀU BIẾN</a:t>
            </a:r>
            <a:endParaRPr lang="zh-CN" altLang="en-US" sz="4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CB7CAC-97C4-8FD3-8116-B04ABD19DFA4}"/>
              </a:ext>
            </a:extLst>
          </p:cNvPr>
          <p:cNvSpPr txBox="1"/>
          <p:nvPr/>
        </p:nvSpPr>
        <p:spPr>
          <a:xfrm>
            <a:off x="626449" y="896456"/>
            <a:ext cx="6128657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i="1" kern="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78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32228" y="177801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altLang="zh-CN" sz="4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II. ĐA THỨC NHIỀU BIẾN</a:t>
            </a:r>
            <a:endParaRPr lang="zh-CN" altLang="en-US" sz="4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48505-0ADC-4F47-C9BD-F301022856B4}"/>
              </a:ext>
            </a:extLst>
          </p:cNvPr>
          <p:cNvSpPr txBox="1"/>
          <p:nvPr/>
        </p:nvSpPr>
        <p:spPr>
          <a:xfrm>
            <a:off x="1226534" y="1677748"/>
            <a:ext cx="3854515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SGK/</a:t>
            </a:r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32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C531F1-EFF2-1928-DF22-A46786D6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595EC3-C477-CF26-4285-960A8498081F}"/>
              </a:ext>
            </a:extLst>
          </p:cNvPr>
          <p:cNvSpPr txBox="1"/>
          <p:nvPr/>
        </p:nvSpPr>
        <p:spPr>
          <a:xfrm>
            <a:off x="4713402" y="2886728"/>
            <a:ext cx="6938128" cy="125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2;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– 1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2.2.(– 1) + (– 1)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9</a:t>
            </a:r>
            <a:endParaRPr lang="en-US" sz="3200" b="1" kern="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E5812-9F06-1CB6-B7B7-CBCC482751E5}"/>
              </a:ext>
            </a:extLst>
          </p:cNvPr>
          <p:cNvSpPr txBox="1"/>
          <p:nvPr/>
        </p:nvSpPr>
        <p:spPr>
          <a:xfrm>
            <a:off x="626449" y="896456"/>
            <a:ext cx="6128657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i="1" kern="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F3F5A5-24D9-67E7-74CC-2425676AF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8" y="1508944"/>
            <a:ext cx="879970" cy="879970"/>
          </a:xfrm>
          <a:prstGeom prst="rect">
            <a:avLst/>
          </a:prstGeom>
        </p:spPr>
      </p:pic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014E58-FBA1-C9F1-6281-CD9AC4CC23FD}"/>
              </a:ext>
            </a:extLst>
          </p:cNvPr>
          <p:cNvSpPr txBox="1"/>
          <p:nvPr/>
        </p:nvSpPr>
        <p:spPr>
          <a:xfrm>
            <a:off x="315798" y="2531756"/>
            <a:ext cx="4397604" cy="1919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2; </a:t>
            </a:r>
            <a:r>
              <a:rPr lang="en-US" sz="32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2" name="Straight Connector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2D3867-A512-EA0C-89B1-DBE5C7440C4A}"/>
              </a:ext>
            </a:extLst>
          </p:cNvPr>
          <p:cNvCxnSpPr>
            <a:cxnSpLocks/>
          </p:cNvCxnSpPr>
          <p:nvPr/>
        </p:nvCxnSpPr>
        <p:spPr>
          <a:xfrm>
            <a:off x="4456459" y="2480247"/>
            <a:ext cx="0" cy="236513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6261A2-FA72-4338-4A93-65A5941484FC}"/>
              </a:ext>
            </a:extLst>
          </p:cNvPr>
          <p:cNvSpPr txBox="1"/>
          <p:nvPr/>
        </p:nvSpPr>
        <p:spPr>
          <a:xfrm>
            <a:off x="7677597" y="2196300"/>
            <a:ext cx="1040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90CA3C-86B3-9133-2068-D58D4E4BE5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937512" y="136524"/>
            <a:ext cx="1254488" cy="1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9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uiExpand="1" build="p"/>
      <p:bldP spid="9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C531F1-EFF2-1928-DF22-A46786D6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76CA74-A3D4-3D19-3988-AF82F8A0779E}"/>
              </a:ext>
            </a:extLst>
          </p:cNvPr>
          <p:cNvSpPr txBox="1"/>
          <p:nvPr/>
        </p:nvSpPr>
        <p:spPr>
          <a:xfrm>
            <a:off x="1278526" y="1603267"/>
            <a:ext cx="5433227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SGK/</a:t>
            </a:r>
            <a:r>
              <a:rPr lang="en-US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FDA770-51FF-96DC-F710-4DCB87A86A65}"/>
              </a:ext>
            </a:extLst>
          </p:cNvPr>
          <p:cNvSpPr txBox="1"/>
          <p:nvPr/>
        </p:nvSpPr>
        <p:spPr>
          <a:xfrm>
            <a:off x="4937795" y="3083296"/>
            <a:ext cx="6996148" cy="125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 ;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3.2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.1 + 3.2.1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8 – 12 + 6 = 1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0B4FC7-4AF8-64A6-B7A9-B7A3940BF789}"/>
              </a:ext>
            </a:extLst>
          </p:cNvPr>
          <p:cNvSpPr txBox="1"/>
          <p:nvPr/>
        </p:nvSpPr>
        <p:spPr>
          <a:xfrm>
            <a:off x="626449" y="896456"/>
            <a:ext cx="6128657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i="1" kern="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689F19-0E05-07D8-9DEF-DCA245DF74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6" y="1491980"/>
            <a:ext cx="830997" cy="830997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F05994-584C-F734-9E67-37639851C78C}"/>
              </a:ext>
            </a:extLst>
          </p:cNvPr>
          <p:cNvSpPr txBox="1"/>
          <p:nvPr/>
        </p:nvSpPr>
        <p:spPr>
          <a:xfrm>
            <a:off x="232228" y="177801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altLang="zh-CN" sz="4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II. ĐA THỨC NHIỀU BIẾN</a:t>
            </a:r>
            <a:endParaRPr lang="zh-CN" altLang="en-US" sz="4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D49ED5-EC45-E3B6-1158-42E4603AF11F}"/>
              </a:ext>
            </a:extLst>
          </p:cNvPr>
          <p:cNvSpPr txBox="1"/>
          <p:nvPr/>
        </p:nvSpPr>
        <p:spPr>
          <a:xfrm>
            <a:off x="404176" y="2457420"/>
            <a:ext cx="4290372" cy="1919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2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2 ; </a:t>
            </a:r>
            <a:r>
              <a:rPr lang="en-US" sz="32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B56CDF-E0E2-30B7-EAB4-4F2BAF61BCBB}"/>
              </a:ext>
            </a:extLst>
          </p:cNvPr>
          <p:cNvCxnSpPr>
            <a:cxnSpLocks/>
          </p:cNvCxnSpPr>
          <p:nvPr/>
        </p:nvCxnSpPr>
        <p:spPr>
          <a:xfrm>
            <a:off x="4694548" y="2526608"/>
            <a:ext cx="0" cy="236513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DC683B-51C0-F7F9-1980-57D2B49874D7}"/>
              </a:ext>
            </a:extLst>
          </p:cNvPr>
          <p:cNvSpPr txBox="1"/>
          <p:nvPr/>
        </p:nvSpPr>
        <p:spPr>
          <a:xfrm>
            <a:off x="7944554" y="2373547"/>
            <a:ext cx="1040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3p" descr="OPL20U25GSXzBJYl68kk8uQGfFKzs7yb1M4KJWUiLk6ZEvGF+qCIPSnY57AbBFCvTW$15.2023.9$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42C44A56-12C5-306A-4332-06AD2F66D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1656" y="206594"/>
            <a:ext cx="1405746" cy="790732"/>
          </a:xfrm>
          <a:prstGeom prst="rect">
            <a:avLst/>
          </a:prstGeom>
        </p:spPr>
      </p:pic>
      <p:sp>
        <p:nvSpPr>
          <p:cNvPr id="15" name="Freeform 12">
            <a:extLst>
              <a:ext uri="{FF2B5EF4-FFF2-40B4-BE49-F238E27FC236}">
                <a16:creationId xmlns:a16="http://schemas.microsoft.com/office/drawing/2014/main" id="{68797F9B-D24F-3DDC-D437-A175746F8095}"/>
              </a:ext>
            </a:extLst>
          </p:cNvPr>
          <p:cNvSpPr/>
          <p:nvPr/>
        </p:nvSpPr>
        <p:spPr>
          <a:xfrm rot="20683559">
            <a:off x="8545202" y="-8799"/>
            <a:ext cx="877197" cy="1079177"/>
          </a:xfrm>
          <a:custGeom>
            <a:avLst/>
            <a:gdLst/>
            <a:ahLst/>
            <a:cxnLst/>
            <a:rect l="l" t="t" r="r" b="b"/>
            <a:pathLst>
              <a:path w="3528441" h="4114800">
                <a:moveTo>
                  <a:pt x="0" y="0"/>
                </a:moveTo>
                <a:lnTo>
                  <a:pt x="3528441" y="0"/>
                </a:lnTo>
                <a:lnTo>
                  <a:pt x="3528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4C924-8306-5908-55D2-B5BD30E11C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02" y="0"/>
            <a:ext cx="1354598" cy="148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91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00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01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6" grpId="0" uiExpand="1" build="p"/>
      <p:bldP spid="1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0B9541-3041-7DCE-ED03-A284BE92493E}"/>
              </a:ext>
            </a:extLst>
          </p:cNvPr>
          <p:cNvSpPr/>
          <p:nvPr/>
        </p:nvSpPr>
        <p:spPr>
          <a:xfrm rot="13524223">
            <a:off x="4399718" y="4734233"/>
            <a:ext cx="2655601" cy="2676048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C1E1A1-1D5A-4684-AF73-BEB5F0F21B92}"/>
              </a:ext>
            </a:extLst>
          </p:cNvPr>
          <p:cNvSpPr/>
          <p:nvPr/>
        </p:nvSpPr>
        <p:spPr>
          <a:xfrm rot="2642417">
            <a:off x="8308138" y="-708282"/>
            <a:ext cx="2560041" cy="2466911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7" name="Freeform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561BA5-6702-08D9-F304-87055D2A4AF4}"/>
              </a:ext>
            </a:extLst>
          </p:cNvPr>
          <p:cNvSpPr/>
          <p:nvPr/>
        </p:nvSpPr>
        <p:spPr>
          <a:xfrm rot="13492587">
            <a:off x="7998411" y="4767396"/>
            <a:ext cx="2564253" cy="2575353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EA68DF-DEBC-C83A-271D-783AB300AB6A}"/>
              </a:ext>
            </a:extLst>
          </p:cNvPr>
          <p:cNvSpPr/>
          <p:nvPr/>
        </p:nvSpPr>
        <p:spPr>
          <a:xfrm rot="13565626">
            <a:off x="1080283" y="4831999"/>
            <a:ext cx="2382968" cy="2480519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A791F9-6FB0-52A1-9A38-C1A2CF828757}"/>
              </a:ext>
            </a:extLst>
          </p:cNvPr>
          <p:cNvSpPr/>
          <p:nvPr/>
        </p:nvSpPr>
        <p:spPr>
          <a:xfrm rot="8117151">
            <a:off x="10334401" y="927260"/>
            <a:ext cx="2239553" cy="2238425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10" name="Freeform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50C520-9D0C-054F-A7D9-6E6BA64B8662}"/>
              </a:ext>
            </a:extLst>
          </p:cNvPr>
          <p:cNvSpPr/>
          <p:nvPr/>
        </p:nvSpPr>
        <p:spPr>
          <a:xfrm rot="8104296">
            <a:off x="10475447" y="3905353"/>
            <a:ext cx="2034271" cy="2061127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70D555-85D5-EAAD-44C4-A1B6AE81F68D}"/>
              </a:ext>
            </a:extLst>
          </p:cNvPr>
          <p:cNvSpPr/>
          <p:nvPr/>
        </p:nvSpPr>
        <p:spPr>
          <a:xfrm rot="18889195">
            <a:off x="-686709" y="3787548"/>
            <a:ext cx="2208628" cy="2245981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B0F59C-9B4A-C551-8FE5-4BF54BBE0365}"/>
              </a:ext>
            </a:extLst>
          </p:cNvPr>
          <p:cNvSpPr/>
          <p:nvPr/>
        </p:nvSpPr>
        <p:spPr>
          <a:xfrm rot="18888273">
            <a:off x="-703094" y="808839"/>
            <a:ext cx="2237692" cy="2211880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F63444-0479-E0BA-90F2-E766711F4A95}"/>
              </a:ext>
            </a:extLst>
          </p:cNvPr>
          <p:cNvSpPr/>
          <p:nvPr/>
        </p:nvSpPr>
        <p:spPr>
          <a:xfrm rot="2734560">
            <a:off x="1247664" y="-721114"/>
            <a:ext cx="2394105" cy="2433563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22" name="Freeform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3A5C85-039A-6A0F-9901-5D3A9D843B90}"/>
              </a:ext>
            </a:extLst>
          </p:cNvPr>
          <p:cNvSpPr/>
          <p:nvPr/>
        </p:nvSpPr>
        <p:spPr>
          <a:xfrm rot="2718917">
            <a:off x="4611178" y="-807160"/>
            <a:ext cx="2580196" cy="2639331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3B2682F7-705E-807E-E17C-B61C99D79465}"/>
              </a:ext>
            </a:extLst>
          </p:cNvPr>
          <p:cNvSpPr/>
          <p:nvPr/>
        </p:nvSpPr>
        <p:spPr>
          <a:xfrm>
            <a:off x="1035529" y="1405601"/>
            <a:ext cx="5011272" cy="2922028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BD6319-D2F4-B6CE-A5B0-1F4815ACA4BD}"/>
              </a:ext>
            </a:extLst>
          </p:cNvPr>
          <p:cNvSpPr txBox="1"/>
          <p:nvPr/>
        </p:nvSpPr>
        <p:spPr>
          <a:xfrm>
            <a:off x="4775200" y="1456210"/>
            <a:ext cx="7101840" cy="1392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11" name="Hình ảnh 3">
            <a:extLst>
              <a:ext uri="{FF2B5EF4-FFF2-40B4-BE49-F238E27FC236}">
                <a16:creationId xmlns:a16="http://schemas.microsoft.com/office/drawing/2014/main" id="{6B9D4A8C-7A63-0CB5-536B-86018448D7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66" y="2930286"/>
            <a:ext cx="4294388" cy="257663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60B97EA-E398-93AD-348C-4D5B7BDB8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6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03200" y="177801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FD347D-DC19-500F-D933-1A7175EF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CEA808-B3B3-9709-8E56-9D41E1C48D8C}"/>
              </a:ext>
            </a:extLst>
          </p:cNvPr>
          <p:cNvSpPr txBox="1"/>
          <p:nvPr/>
        </p:nvSpPr>
        <p:spPr>
          <a:xfrm>
            <a:off x="203200" y="1603810"/>
            <a:ext cx="463864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spcAft>
                <a:spcPts val="600"/>
              </a:spcAft>
            </a:pP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spcAft>
                <a:spcPts val="600"/>
              </a:spcAft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14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6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 </a:t>
            </a:r>
          </a:p>
          <a:p>
            <a:pPr defTabSz="1219170">
              <a:spcAft>
                <a:spcPts val="600"/>
              </a:spcAft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tại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– 1 ;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=2 </a:t>
            </a:r>
          </a:p>
          <a:p>
            <a:pPr defTabSz="1219170">
              <a:spcAft>
                <a:spcPts val="600"/>
              </a:spcAft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15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5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+ 7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21        </a:t>
            </a:r>
          </a:p>
          <a:p>
            <a:pPr defTabSz="1219170">
              <a:spcAft>
                <a:spcPts val="600"/>
              </a:spcAft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tại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0,2 ;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– 1,2</a:t>
            </a:r>
            <a:endParaRPr lang="en-US" sz="28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92C063-D428-CA30-7B4A-C5A7E7F363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" y="812398"/>
            <a:ext cx="704365" cy="693656"/>
          </a:xfrm>
          <a:prstGeom prst="rect">
            <a:avLst/>
          </a:prstGeom>
        </p:spPr>
      </p:pic>
      <p:pic>
        <p:nvPicPr>
          <p:cNvPr id="5" name="Hẹn giờ đếm ngược 5 phút 5 Minutes Countdown Timer" descr="OPL20U25GSXzBJYl68kk8uQGfFKzs7yb1M4KJWUiLk6ZEvGF+qCIPSnY57AbBFCvTW$15.2023.9$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05B115FA-E06A-AE38-23BB-53409D8F67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9380" y="177801"/>
            <a:ext cx="1671320" cy="940117"/>
          </a:xfrm>
          <a:prstGeom prst="rect">
            <a:avLst/>
          </a:prstGeom>
        </p:spPr>
      </p:pic>
      <p:sp>
        <p:nvSpPr>
          <p:cNvPr id="6" name="Freeform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461DC6-59E6-956E-44A9-5604CBAC2E17}"/>
              </a:ext>
            </a:extLst>
          </p:cNvPr>
          <p:cNvSpPr/>
          <p:nvPr/>
        </p:nvSpPr>
        <p:spPr>
          <a:xfrm rot="20683559">
            <a:off x="7919847" y="-16434"/>
            <a:ext cx="877197" cy="1079177"/>
          </a:xfrm>
          <a:custGeom>
            <a:avLst/>
            <a:gdLst/>
            <a:ahLst/>
            <a:cxnLst/>
            <a:rect l="l" t="t" r="r" b="b"/>
            <a:pathLst>
              <a:path w="3528441" h="4114800">
                <a:moveTo>
                  <a:pt x="0" y="0"/>
                </a:moveTo>
                <a:lnTo>
                  <a:pt x="3528441" y="0"/>
                </a:lnTo>
                <a:lnTo>
                  <a:pt x="3528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FAA601-3FE6-0004-72D4-AC5B4D148CCE}"/>
              </a:ext>
            </a:extLst>
          </p:cNvPr>
          <p:cNvSpPr txBox="1"/>
          <p:nvPr/>
        </p:nvSpPr>
        <p:spPr>
          <a:xfrm>
            <a:off x="838435" y="1049812"/>
            <a:ext cx="40540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r>
              <a:rPr lang="en-US" sz="30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/>
          </a:p>
        </p:txBody>
      </p:sp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CE6A3D-E203-555E-CA28-FBE579738628}"/>
              </a:ext>
            </a:extLst>
          </p:cNvPr>
          <p:cNvSpPr txBox="1"/>
          <p:nvPr/>
        </p:nvSpPr>
        <p:spPr>
          <a:xfrm>
            <a:off x="4876800" y="2157808"/>
            <a:ext cx="7315200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spcBef>
                <a:spcPts val="600"/>
              </a:spcBef>
            </a:pPr>
            <a:r>
              <a:rPr lang="en-US" sz="2800" kern="1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kern="1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iá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– 1 ;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1219170">
              <a:spcBef>
                <a:spcPts val="600"/>
              </a:spcBef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(– 1)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.2 – 14.2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6.(– 1).2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 +2 </a:t>
            </a:r>
          </a:p>
          <a:p>
            <a:pPr defTabSz="1219170">
              <a:spcBef>
                <a:spcPts val="600"/>
              </a:spcBef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– 2 – 112 + 24 + 2 +2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defTabSz="1219170">
              <a:spcBef>
                <a:spcPts val="600"/>
              </a:spcBef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–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86</a:t>
            </a:r>
          </a:p>
          <a:p>
            <a:pPr defTabSz="1219170">
              <a:spcBef>
                <a:spcPts val="1200"/>
              </a:spcBef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0,2 ;</a:t>
            </a:r>
            <a:r>
              <a:rPr lang="en-US" sz="28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– 1,2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spcBef>
                <a:spcPts val="1200"/>
              </a:spcBef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15.(0,2)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.(–1,2) – 5.0,2.(–1,2)</a:t>
            </a:r>
            <a:r>
              <a:rPr lang="en-US" sz="28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+7 </a:t>
            </a:r>
            <a:r>
              <a:rPr lang="en-US" sz="28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.0,2.(–1,2) 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21</a:t>
            </a:r>
          </a:p>
          <a:p>
            <a:pPr defTabSz="1219170">
              <a:spcBef>
                <a:spcPts val="1200"/>
              </a:spcBef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– 0,72 – 1,44 – 1,68 – 21 </a:t>
            </a:r>
          </a:p>
          <a:p>
            <a:pPr defTabSz="1219170">
              <a:spcBef>
                <a:spcPts val="1200"/>
              </a:spcBef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– 24,84</a:t>
            </a:r>
            <a:endParaRPr lang="en-US" sz="28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0905E5-C3D1-0051-B606-BB774D17474C}"/>
              </a:ext>
            </a:extLst>
          </p:cNvPr>
          <p:cNvCxnSpPr>
            <a:cxnSpLocks/>
          </p:cNvCxnSpPr>
          <p:nvPr/>
        </p:nvCxnSpPr>
        <p:spPr>
          <a:xfrm>
            <a:off x="4841846" y="1785151"/>
            <a:ext cx="0" cy="4860746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26DFF6C-85DE-5F4E-D6B8-6788E7258688}"/>
              </a:ext>
            </a:extLst>
          </p:cNvPr>
          <p:cNvSpPr txBox="1"/>
          <p:nvPr/>
        </p:nvSpPr>
        <p:spPr>
          <a:xfrm>
            <a:off x="8032149" y="1603810"/>
            <a:ext cx="1040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C39964-C593-896D-1B1A-593E043166E0}"/>
              </a:ext>
            </a:extLst>
          </p:cNvPr>
          <p:cNvGrpSpPr/>
          <p:nvPr/>
        </p:nvGrpSpPr>
        <p:grpSpPr>
          <a:xfrm>
            <a:off x="10644895" y="50707"/>
            <a:ext cx="1465606" cy="1430621"/>
            <a:chOff x="3860543" y="2390846"/>
            <a:chExt cx="1854505" cy="1854505"/>
          </a:xfrm>
        </p:grpSpPr>
        <p:pic>
          <p:nvPicPr>
            <p:cNvPr id="13" name="Picture 12" descr="Background pattern&#10;&#10;Description automatically generated">
              <a:extLst>
                <a:ext uri="{FF2B5EF4-FFF2-40B4-BE49-F238E27FC236}">
                  <a16:creationId xmlns:a16="http://schemas.microsoft.com/office/drawing/2014/main" id="{7A5F3F55-1F35-6862-9F39-20268C495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 l="17382" r="20120" b="2"/>
            <a:stretch/>
          </p:blipFill>
          <p:spPr>
            <a:xfrm>
              <a:off x="3860543" y="2390846"/>
              <a:ext cx="1854505" cy="1854505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14" name="Picture 13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F43851A-F448-F02F-7356-F94EFCCBC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2448592"/>
              <a:ext cx="1468683" cy="1468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227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8" grpId="0"/>
      <p:bldP spid="9" grpId="0" build="p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0B9541-3041-7DCE-ED03-A284BE92493E}"/>
              </a:ext>
            </a:extLst>
          </p:cNvPr>
          <p:cNvSpPr/>
          <p:nvPr/>
        </p:nvSpPr>
        <p:spPr>
          <a:xfrm rot="13524223">
            <a:off x="4399718" y="4734233"/>
            <a:ext cx="2655601" cy="2676048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C1E1A1-1D5A-4684-AF73-BEB5F0F21B92}"/>
              </a:ext>
            </a:extLst>
          </p:cNvPr>
          <p:cNvSpPr/>
          <p:nvPr/>
        </p:nvSpPr>
        <p:spPr>
          <a:xfrm rot="2642417">
            <a:off x="8308138" y="-708282"/>
            <a:ext cx="2560041" cy="2466911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7" name="Freeform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561BA5-6702-08D9-F304-87055D2A4AF4}"/>
              </a:ext>
            </a:extLst>
          </p:cNvPr>
          <p:cNvSpPr/>
          <p:nvPr/>
        </p:nvSpPr>
        <p:spPr>
          <a:xfrm rot="13492587">
            <a:off x="7998411" y="4767396"/>
            <a:ext cx="2564253" cy="2575353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EA68DF-DEBC-C83A-271D-783AB300AB6A}"/>
              </a:ext>
            </a:extLst>
          </p:cNvPr>
          <p:cNvSpPr/>
          <p:nvPr/>
        </p:nvSpPr>
        <p:spPr>
          <a:xfrm rot="13565626">
            <a:off x="1080283" y="4831999"/>
            <a:ext cx="2382968" cy="2480519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A791F9-6FB0-52A1-9A38-C1A2CF828757}"/>
              </a:ext>
            </a:extLst>
          </p:cNvPr>
          <p:cNvSpPr/>
          <p:nvPr/>
        </p:nvSpPr>
        <p:spPr>
          <a:xfrm rot="8117151">
            <a:off x="10334401" y="927260"/>
            <a:ext cx="2239553" cy="2238425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10" name="Freeform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50C520-9D0C-054F-A7D9-6E6BA64B8662}"/>
              </a:ext>
            </a:extLst>
          </p:cNvPr>
          <p:cNvSpPr/>
          <p:nvPr/>
        </p:nvSpPr>
        <p:spPr>
          <a:xfrm rot="8104296">
            <a:off x="10475447" y="3905353"/>
            <a:ext cx="2034271" cy="2061127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70D555-85D5-EAAD-44C4-A1B6AE81F68D}"/>
              </a:ext>
            </a:extLst>
          </p:cNvPr>
          <p:cNvSpPr/>
          <p:nvPr/>
        </p:nvSpPr>
        <p:spPr>
          <a:xfrm rot="18889195">
            <a:off x="-686709" y="3787548"/>
            <a:ext cx="2208628" cy="2245981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B0F59C-9B4A-C551-8FE5-4BF54BBE0365}"/>
              </a:ext>
            </a:extLst>
          </p:cNvPr>
          <p:cNvSpPr/>
          <p:nvPr/>
        </p:nvSpPr>
        <p:spPr>
          <a:xfrm rot="18888273">
            <a:off x="-703094" y="808839"/>
            <a:ext cx="2237692" cy="2211880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F63444-0479-E0BA-90F2-E766711F4A95}"/>
              </a:ext>
            </a:extLst>
          </p:cNvPr>
          <p:cNvSpPr/>
          <p:nvPr/>
        </p:nvSpPr>
        <p:spPr>
          <a:xfrm rot="2734560">
            <a:off x="1247664" y="-721114"/>
            <a:ext cx="2394105" cy="2433563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22" name="Freeform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3A5C85-039A-6A0F-9901-5D3A9D843B90}"/>
              </a:ext>
            </a:extLst>
          </p:cNvPr>
          <p:cNvSpPr/>
          <p:nvPr/>
        </p:nvSpPr>
        <p:spPr>
          <a:xfrm rot="2718917">
            <a:off x="4611178" y="-807160"/>
            <a:ext cx="2580196" cy="2639331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ABFD77D8-B83A-50A6-55AD-24A4DBC6C14F}"/>
              </a:ext>
            </a:extLst>
          </p:cNvPr>
          <p:cNvSpPr/>
          <p:nvPr/>
        </p:nvSpPr>
        <p:spPr>
          <a:xfrm>
            <a:off x="807654" y="1782608"/>
            <a:ext cx="5246341" cy="2773288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109DD9-1D7E-1913-DE7A-3F0402A04AC5}"/>
              </a:ext>
            </a:extLst>
          </p:cNvPr>
          <p:cNvSpPr txBox="1"/>
          <p:nvPr/>
        </p:nvSpPr>
        <p:spPr>
          <a:xfrm>
            <a:off x="6178312" y="1220839"/>
            <a:ext cx="4808473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4CAF550-139B-3B4F-88B9-3590683FD4C0}"/>
              </a:ext>
            </a:extLst>
          </p:cNvPr>
          <p:cNvSpPr/>
          <p:nvPr/>
        </p:nvSpPr>
        <p:spPr>
          <a:xfrm>
            <a:off x="5888664" y="2670669"/>
            <a:ext cx="4059137" cy="3054308"/>
          </a:xfrm>
          <a:custGeom>
            <a:avLst/>
            <a:gdLst/>
            <a:ahLst/>
            <a:cxnLst/>
            <a:rect l="l" t="t" r="r" b="b"/>
            <a:pathLst>
              <a:path w="2148721" h="2057400">
                <a:moveTo>
                  <a:pt x="0" y="0"/>
                </a:moveTo>
                <a:lnTo>
                  <a:pt x="2148721" y="0"/>
                </a:lnTo>
                <a:lnTo>
                  <a:pt x="214872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73D47E4-1726-F7FA-FF13-46DC16C26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99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248F89-8F7D-3538-BDEA-B022587080A0}"/>
              </a:ext>
            </a:extLst>
          </p:cNvPr>
          <p:cNvSpPr txBox="1"/>
          <p:nvPr/>
        </p:nvSpPr>
        <p:spPr>
          <a:xfrm>
            <a:off x="-26444" y="1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VẬN DỤNG</a:t>
            </a:r>
            <a:endParaRPr lang="zh-CN" altLang="en-US" sz="48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82E3E4-53A1-B32D-574F-AC21B58E44F4}"/>
              </a:ext>
            </a:extLst>
          </p:cNvPr>
          <p:cNvSpPr/>
          <p:nvPr/>
        </p:nvSpPr>
        <p:spPr>
          <a:xfrm>
            <a:off x="268353" y="1002388"/>
            <a:ext cx="11536523" cy="48532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BAF09A-D89C-2415-E80D-50823D626FE6}"/>
              </a:ext>
            </a:extLst>
          </p:cNvPr>
          <p:cNvSpPr txBox="1"/>
          <p:nvPr/>
        </p:nvSpPr>
        <p:spPr>
          <a:xfrm>
            <a:off x="3251200" y="922734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TÒI – MỞ RỘNG</a:t>
            </a:r>
          </a:p>
        </p:txBody>
      </p:sp>
      <p:sp>
        <p:nvSpPr>
          <p:cNvPr id="5" name="TextBox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A3BE78-5890-BDD7-BA4D-259DFB4FA197}"/>
              </a:ext>
            </a:extLst>
          </p:cNvPr>
          <p:cNvSpPr txBox="1"/>
          <p:nvPr/>
        </p:nvSpPr>
        <p:spPr>
          <a:xfrm>
            <a:off x="486383" y="1666825"/>
            <a:ext cx="11096018" cy="3682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333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1219170"/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/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/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Ta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3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Freeform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A07B58-AE11-B80A-B38F-110CDD8A0152}"/>
              </a:ext>
            </a:extLst>
          </p:cNvPr>
          <p:cNvSpPr/>
          <p:nvPr/>
        </p:nvSpPr>
        <p:spPr>
          <a:xfrm>
            <a:off x="10183597" y="4811983"/>
            <a:ext cx="2246564" cy="2246564"/>
          </a:xfrm>
          <a:custGeom>
            <a:avLst/>
            <a:gdLst/>
            <a:ahLst/>
            <a:cxnLst/>
            <a:rect l="l" t="t" r="r" b="b"/>
            <a:pathLst>
              <a:path w="1684923" h="1684923">
                <a:moveTo>
                  <a:pt x="1684923" y="0"/>
                </a:moveTo>
                <a:lnTo>
                  <a:pt x="0" y="0"/>
                </a:lnTo>
                <a:lnTo>
                  <a:pt x="0" y="1684924"/>
                </a:lnTo>
                <a:lnTo>
                  <a:pt x="1684923" y="1684924"/>
                </a:lnTo>
                <a:lnTo>
                  <a:pt x="168492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4AB721-2B61-7F10-33AB-0C224262D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4898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B3446D-E495-23C8-9F5E-B09E1775F89A}"/>
              </a:ext>
            </a:extLst>
          </p:cNvPr>
          <p:cNvSpPr txBox="1"/>
          <p:nvPr/>
        </p:nvSpPr>
        <p:spPr>
          <a:xfrm>
            <a:off x="0" y="47173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VẬN DỤNG</a:t>
            </a:r>
            <a:endParaRPr lang="zh-CN" altLang="en-US" sz="48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96F803-36DD-0DCD-0D96-115C6060D348}"/>
              </a:ext>
            </a:extLst>
          </p:cNvPr>
          <p:cNvSpPr txBox="1"/>
          <p:nvPr/>
        </p:nvSpPr>
        <p:spPr>
          <a:xfrm>
            <a:off x="219456" y="798897"/>
            <a:ext cx="10583663" cy="1389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6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>
              <a:lnSpc>
                <a:spcPct val="107000"/>
              </a:lnSpc>
              <a:spcAft>
                <a:spcPts val="1067"/>
              </a:spcAft>
            </a:pP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+ 4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x.xy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3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endParaRPr lang="en-US" sz="3600" i="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D9C298-F709-CA54-5617-D84CBF30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87779E-3C38-8E13-DD9E-84412010F487}"/>
              </a:ext>
            </a:extLst>
          </p:cNvPr>
          <p:cNvSpPr txBox="1"/>
          <p:nvPr/>
        </p:nvSpPr>
        <p:spPr>
          <a:xfrm>
            <a:off x="2084186" y="2873713"/>
            <a:ext cx="9042400" cy="3591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+ 4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x.xy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3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xz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endParaRPr lang="en-US" sz="3600" i="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= 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+ 4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xz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endParaRPr lang="en-US" sz="3600" i="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= (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+ 4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+ (3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– 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endParaRPr lang="en-US" sz="3600" i="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= 6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endParaRPr lang="en-US" sz="3600" i="1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219170">
              <a:lnSpc>
                <a:spcPct val="107000"/>
              </a:lnSpc>
              <a:spcAft>
                <a:spcPts val="1067"/>
              </a:spcAft>
            </a:pP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6 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2</a:t>
            </a:r>
            <a:r>
              <a:rPr lang="en-US" sz="36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75FC20-0E4C-905B-EC31-CAE9E41DBDAE}"/>
              </a:ext>
            </a:extLst>
          </p:cNvPr>
          <p:cNvSpPr/>
          <p:nvPr/>
        </p:nvSpPr>
        <p:spPr>
          <a:xfrm>
            <a:off x="10360429" y="2819401"/>
            <a:ext cx="1933171" cy="3991428"/>
          </a:xfrm>
          <a:custGeom>
            <a:avLst/>
            <a:gdLst/>
            <a:ahLst/>
            <a:cxnLst/>
            <a:rect l="l" t="t" r="r" b="b"/>
            <a:pathLst>
              <a:path w="1832956" h="4114800">
                <a:moveTo>
                  <a:pt x="0" y="0"/>
                </a:moveTo>
                <a:lnTo>
                  <a:pt x="1832956" y="0"/>
                </a:lnTo>
                <a:lnTo>
                  <a:pt x="18329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DE7AD8-EE43-4E2D-55EF-C015FEB5260E}"/>
              </a:ext>
            </a:extLst>
          </p:cNvPr>
          <p:cNvSpPr txBox="1"/>
          <p:nvPr/>
        </p:nvSpPr>
        <p:spPr>
          <a:xfrm>
            <a:off x="5055634" y="2237174"/>
            <a:ext cx="1040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3p" descr="OPL20U25GSXzBJYl68kk8uQGfFKzs7yb1M4KJWUiLk6ZEvGF+qCIPSnY57AbBFCvTW$15.2023.9$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FDACCA4-EA5E-8A0B-AB13-16ABAC648F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9290" y="113820"/>
            <a:ext cx="1437352" cy="808510"/>
          </a:xfrm>
          <a:prstGeom prst="rect">
            <a:avLst/>
          </a:prstGeom>
        </p:spPr>
      </p:pic>
      <p:sp>
        <p:nvSpPr>
          <p:cNvPr id="10" name="Freeform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9CF46C-D34F-09A0-BAD3-DA163EC1AB60}"/>
              </a:ext>
            </a:extLst>
          </p:cNvPr>
          <p:cNvSpPr/>
          <p:nvPr/>
        </p:nvSpPr>
        <p:spPr>
          <a:xfrm rot="20683559">
            <a:off x="8228260" y="-53419"/>
            <a:ext cx="877197" cy="1079177"/>
          </a:xfrm>
          <a:custGeom>
            <a:avLst/>
            <a:gdLst/>
            <a:ahLst/>
            <a:cxnLst/>
            <a:rect l="l" t="t" r="r" b="b"/>
            <a:pathLst>
              <a:path w="3528441" h="4114800">
                <a:moveTo>
                  <a:pt x="0" y="0"/>
                </a:moveTo>
                <a:lnTo>
                  <a:pt x="3528441" y="0"/>
                </a:lnTo>
                <a:lnTo>
                  <a:pt x="3528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2E20CFD-44A8-A1AC-02D3-24716025DF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759" y="-70626"/>
            <a:ext cx="1465606" cy="160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49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build="p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3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1118564" y="1436833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0" y="3780878"/>
            <a:ext cx="2120859" cy="2285735"/>
          </a:xfrm>
          <a:prstGeom prst="rect">
            <a:avLst/>
          </a:prstGeom>
        </p:spPr>
      </p:pic>
      <p:grpSp>
        <p:nvGrpSpPr>
          <p:cNvPr id="9" name="组合 3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5743327" y="651723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2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6200855" y="2717502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5696563" y="4778515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C703A0-FE30-416B-B157-5FA2FCCF66E1}"/>
              </a:ext>
            </a:extLst>
          </p:cNvPr>
          <p:cNvSpPr txBox="1"/>
          <p:nvPr/>
        </p:nvSpPr>
        <p:spPr>
          <a:xfrm>
            <a:off x="7046565" y="500149"/>
            <a:ext cx="4822164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pt-BR" altLang="zh-CN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kiến thức: cách tính giá trị của đa thức khi biết giá trị của biến và cách tìm bậc của đa thức</a:t>
            </a:r>
            <a:endParaRPr lang="en-US" altLang="zh-CN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B13626-C844-49DB-B8B7-4B3F1D04E766}"/>
              </a:ext>
            </a:extLst>
          </p:cNvPr>
          <p:cNvSpPr txBox="1"/>
          <p:nvPr/>
        </p:nvSpPr>
        <p:spPr>
          <a:xfrm>
            <a:off x="7131912" y="4519744"/>
            <a:ext cx="4890370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lvl="1"/>
            <a:r>
              <a:rPr lang="pt-BR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mới: </a:t>
            </a:r>
            <a:r>
              <a:rPr lang="pt-BR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Các phép tính với đa thức nhiều biến</a:t>
            </a:r>
            <a:endParaRPr lang="pt-BR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02D1DF-1356-4650-9D99-20C86C59DAE8}"/>
              </a:ext>
            </a:extLst>
          </p:cNvPr>
          <p:cNvSpPr txBox="1"/>
          <p:nvPr/>
        </p:nvSpPr>
        <p:spPr>
          <a:xfrm>
            <a:off x="1503986" y="303800"/>
            <a:ext cx="390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2800" b="1" dirty="0">
              <a:solidFill>
                <a:schemeClr val="accent2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442844-AFBA-4360-AEC0-14D8FF1AE3A1}"/>
              </a:ext>
            </a:extLst>
          </p:cNvPr>
          <p:cNvSpPr txBox="1"/>
          <p:nvPr/>
        </p:nvSpPr>
        <p:spPr>
          <a:xfrm>
            <a:off x="2055039" y="2069795"/>
            <a:ext cx="2393604" cy="769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399" b="1" dirty="0"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4399" b="1" dirty="0"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EDCFC02D-BE70-4C77-9F1C-048E91B77397}"/>
              </a:ext>
            </a:extLst>
          </p:cNvPr>
          <p:cNvSpPr txBox="1"/>
          <p:nvPr/>
        </p:nvSpPr>
        <p:spPr>
          <a:xfrm>
            <a:off x="7539407" y="2771380"/>
            <a:ext cx="4482875" cy="109354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SBT</a:t>
            </a:r>
          </a:p>
        </p:txBody>
      </p:sp>
    </p:spTree>
    <p:extLst>
      <p:ext uri="{BB962C8B-B14F-4D97-AF65-F5344CB8AC3E}">
        <p14:creationId xmlns:p14="http://schemas.microsoft.com/office/powerpoint/2010/main" val="668490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9" y="2042477"/>
            <a:ext cx="3103563" cy="3103563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22747" y="2697592"/>
            <a:ext cx="3103563" cy="3103563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3" y="2743201"/>
            <a:ext cx="2082307" cy="2082307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704A7D-10D6-F3B3-B05B-5C5EB60DF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B3446D-E495-23C8-9F5E-B09E1775F89A}"/>
              </a:ext>
            </a:extLst>
          </p:cNvPr>
          <p:cNvSpPr txBox="1"/>
          <p:nvPr/>
        </p:nvSpPr>
        <p:spPr>
          <a:xfrm>
            <a:off x="-26444" y="1"/>
            <a:ext cx="11333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zh-CN" altLang="en-US" sz="48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45A50A-50B3-FEAF-917C-78A07074CEEC}"/>
              </a:ext>
            </a:extLst>
          </p:cNvPr>
          <p:cNvSpPr txBox="1"/>
          <p:nvPr/>
        </p:nvSpPr>
        <p:spPr>
          <a:xfrm>
            <a:off x="812800" y="1140973"/>
            <a:ext cx="9904584" cy="30469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n-US" sz="6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THANK FOR WATCHING !</a:t>
            </a:r>
          </a:p>
          <a:p>
            <a:pPr algn="ctr"/>
            <a:endParaRPr lang="en-US" sz="4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5838A3-2CEC-8B27-A034-3BF070EB0F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41600" y="2311400"/>
            <a:ext cx="7315200" cy="4178144"/>
          </a:xfrm>
          <a:prstGeom prst="rect">
            <a:avLst/>
          </a:prstGeom>
        </p:spPr>
      </p:pic>
      <p:sp>
        <p:nvSpPr>
          <p:cNvPr id="6" name="Freeform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C3517F-5743-61D7-FF51-FC008A32CBF7}"/>
              </a:ext>
            </a:extLst>
          </p:cNvPr>
          <p:cNvSpPr/>
          <p:nvPr/>
        </p:nvSpPr>
        <p:spPr>
          <a:xfrm flipH="1">
            <a:off x="8746728" y="2679856"/>
            <a:ext cx="4803496" cy="4359379"/>
          </a:xfrm>
          <a:custGeom>
            <a:avLst/>
            <a:gdLst/>
            <a:ahLst/>
            <a:cxnLst/>
            <a:rect l="l" t="t" r="r" b="b"/>
            <a:pathLst>
              <a:path w="2707320" h="2783876">
                <a:moveTo>
                  <a:pt x="0" y="0"/>
                </a:moveTo>
                <a:lnTo>
                  <a:pt x="2707320" y="0"/>
                </a:lnTo>
                <a:lnTo>
                  <a:pt x="2707320" y="2783877"/>
                </a:lnTo>
                <a:lnTo>
                  <a:pt x="0" y="2783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AA8203-0A98-9064-7964-52094867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299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165516" y="5055798"/>
            <a:ext cx="8118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5632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0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5892570" y="1042755"/>
              <a:ext cx="23950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867"/>
          </a:p>
        </p:txBody>
      </p:sp>
      <p:grpSp>
        <p:nvGrpSpPr>
          <p:cNvPr id="14" name="Nhóm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" name="Slide Number Placeholder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52082C9-360B-ED7B-2515-06371317D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0B9541-3041-7DCE-ED03-A284BE92493E}"/>
              </a:ext>
            </a:extLst>
          </p:cNvPr>
          <p:cNvSpPr/>
          <p:nvPr/>
        </p:nvSpPr>
        <p:spPr>
          <a:xfrm rot="13524223">
            <a:off x="4399718" y="4734233"/>
            <a:ext cx="2655601" cy="2676048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C1E1A1-1D5A-4684-AF73-BEB5F0F21B92}"/>
              </a:ext>
            </a:extLst>
          </p:cNvPr>
          <p:cNvSpPr/>
          <p:nvPr/>
        </p:nvSpPr>
        <p:spPr>
          <a:xfrm rot="2642417">
            <a:off x="8308138" y="-708282"/>
            <a:ext cx="2560041" cy="2466911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7" name="Freeform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561BA5-6702-08D9-F304-87055D2A4AF4}"/>
              </a:ext>
            </a:extLst>
          </p:cNvPr>
          <p:cNvSpPr/>
          <p:nvPr/>
        </p:nvSpPr>
        <p:spPr>
          <a:xfrm rot="13492587">
            <a:off x="7998411" y="4767396"/>
            <a:ext cx="2564253" cy="2575353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EA68DF-DEBC-C83A-271D-783AB300AB6A}"/>
              </a:ext>
            </a:extLst>
          </p:cNvPr>
          <p:cNvSpPr/>
          <p:nvPr/>
        </p:nvSpPr>
        <p:spPr>
          <a:xfrm rot="13565626">
            <a:off x="1080283" y="4831999"/>
            <a:ext cx="2382968" cy="2480519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A791F9-6FB0-52A1-9A38-C1A2CF828757}"/>
              </a:ext>
            </a:extLst>
          </p:cNvPr>
          <p:cNvSpPr/>
          <p:nvPr/>
        </p:nvSpPr>
        <p:spPr>
          <a:xfrm rot="8117151">
            <a:off x="10334401" y="927260"/>
            <a:ext cx="2239553" cy="2238425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10" name="Freeform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50C520-9D0C-054F-A7D9-6E6BA64B8662}"/>
              </a:ext>
            </a:extLst>
          </p:cNvPr>
          <p:cNvSpPr/>
          <p:nvPr/>
        </p:nvSpPr>
        <p:spPr>
          <a:xfrm rot="8104296">
            <a:off x="10475447" y="3905353"/>
            <a:ext cx="2034271" cy="2061127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70D555-85D5-EAAD-44C4-A1B6AE81F68D}"/>
              </a:ext>
            </a:extLst>
          </p:cNvPr>
          <p:cNvSpPr/>
          <p:nvPr/>
        </p:nvSpPr>
        <p:spPr>
          <a:xfrm rot="18889195">
            <a:off x="-686709" y="3787548"/>
            <a:ext cx="2208628" cy="2245981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B0F59C-9B4A-C551-8FE5-4BF54BBE0365}"/>
              </a:ext>
            </a:extLst>
          </p:cNvPr>
          <p:cNvSpPr/>
          <p:nvPr/>
        </p:nvSpPr>
        <p:spPr>
          <a:xfrm rot="18888273">
            <a:off x="-703094" y="808839"/>
            <a:ext cx="2237692" cy="2211880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F63444-0479-E0BA-90F2-E766711F4A95}"/>
              </a:ext>
            </a:extLst>
          </p:cNvPr>
          <p:cNvSpPr/>
          <p:nvPr/>
        </p:nvSpPr>
        <p:spPr>
          <a:xfrm rot="2734560">
            <a:off x="1247664" y="-721114"/>
            <a:ext cx="2394105" cy="2433563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22" name="Freeform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3A5C85-039A-6A0F-9901-5D3A9D843B90}"/>
              </a:ext>
            </a:extLst>
          </p:cNvPr>
          <p:cNvSpPr/>
          <p:nvPr/>
        </p:nvSpPr>
        <p:spPr>
          <a:xfrm rot="2718917">
            <a:off x="4611178" y="-807160"/>
            <a:ext cx="2580196" cy="2639331"/>
          </a:xfrm>
          <a:custGeom>
            <a:avLst/>
            <a:gdLst/>
            <a:ahLst/>
            <a:cxnLst/>
            <a:rect l="l" t="t" r="r" b="b"/>
            <a:pathLst>
              <a:path w="2813642" h="2813642">
                <a:moveTo>
                  <a:pt x="0" y="0"/>
                </a:moveTo>
                <a:lnTo>
                  <a:pt x="2813642" y="0"/>
                </a:lnTo>
                <a:lnTo>
                  <a:pt x="2813642" y="2813642"/>
                </a:lnTo>
                <a:lnTo>
                  <a:pt x="0" y="28136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4FE10C2E-55C5-FFF7-D896-48281020F613}"/>
              </a:ext>
            </a:extLst>
          </p:cNvPr>
          <p:cNvSpPr/>
          <p:nvPr/>
        </p:nvSpPr>
        <p:spPr>
          <a:xfrm>
            <a:off x="1048959" y="1529181"/>
            <a:ext cx="4728808" cy="343706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EF258-3F09-5E8E-3BCE-BB211E380789}"/>
              </a:ext>
            </a:extLst>
          </p:cNvPr>
          <p:cNvSpPr txBox="1"/>
          <p:nvPr/>
        </p:nvSpPr>
        <p:spPr>
          <a:xfrm>
            <a:off x="6002167" y="964901"/>
            <a:ext cx="4833624" cy="1284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1E7ED3B-EF85-59D0-A456-3CDB6FC9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5</a:t>
            </a:fld>
            <a:endParaRPr lang="en-US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A64ABF11-70A5-29A8-DB6A-00DDB53B0B05}"/>
              </a:ext>
            </a:extLst>
          </p:cNvPr>
          <p:cNvSpPr/>
          <p:nvPr/>
        </p:nvSpPr>
        <p:spPr>
          <a:xfrm>
            <a:off x="6431293" y="2408354"/>
            <a:ext cx="3439696" cy="3397033"/>
          </a:xfrm>
          <a:custGeom>
            <a:avLst/>
            <a:gdLst/>
            <a:ahLst/>
            <a:cxnLst/>
            <a:rect l="l" t="t" r="r" b="b"/>
            <a:pathLst>
              <a:path w="3692876" h="3605170">
                <a:moveTo>
                  <a:pt x="0" y="0"/>
                </a:moveTo>
                <a:lnTo>
                  <a:pt x="3692876" y="0"/>
                </a:lnTo>
                <a:lnTo>
                  <a:pt x="3692876" y="3605170"/>
                </a:lnTo>
                <a:lnTo>
                  <a:pt x="0" y="360517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15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812800" y="1019915"/>
            <a:ext cx="10347779" cy="258513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3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</a:p>
          <a:p>
            <a:pPr algn="ctr"/>
            <a:r>
              <a:rPr lang="en-US" sz="5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THỨC NHIỀU BIẾN. </a:t>
            </a:r>
          </a:p>
          <a:p>
            <a:pPr algn="ctr"/>
            <a:r>
              <a:rPr lang="en-US" sz="5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THỨC NHIỀU BIẾN</a:t>
            </a:r>
          </a:p>
        </p:txBody>
      </p:sp>
      <p:sp>
        <p:nvSpPr>
          <p:cNvPr id="7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141061" y="76795"/>
            <a:ext cx="119493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1: </a:t>
            </a:r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 THỨC NHIỀU BIẾN</a:t>
            </a:r>
          </a:p>
        </p:txBody>
      </p:sp>
      <p:sp>
        <p:nvSpPr>
          <p:cNvPr id="12" name="Freeform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EF1773-9EA2-34F6-9BDC-46B673F88BC9}"/>
              </a:ext>
            </a:extLst>
          </p:cNvPr>
          <p:cNvSpPr/>
          <p:nvPr/>
        </p:nvSpPr>
        <p:spPr>
          <a:xfrm>
            <a:off x="141061" y="3860206"/>
            <a:ext cx="5892800" cy="2714767"/>
          </a:xfrm>
          <a:custGeom>
            <a:avLst/>
            <a:gdLst/>
            <a:ahLst/>
            <a:cxnLst/>
            <a:rect l="l" t="t" r="r" b="b"/>
            <a:pathLst>
              <a:path w="7060551" h="4845303">
                <a:moveTo>
                  <a:pt x="0" y="0"/>
                </a:moveTo>
                <a:lnTo>
                  <a:pt x="7060551" y="0"/>
                </a:lnTo>
                <a:lnTo>
                  <a:pt x="7060551" y="4845303"/>
                </a:lnTo>
                <a:lnTo>
                  <a:pt x="0" y="48453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A72977-B3E5-2525-D943-933C3709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6</a:t>
            </a:fld>
            <a:endParaRPr lang="en-US"/>
          </a:p>
        </p:txBody>
      </p:sp>
      <p:sp>
        <p:nvSpPr>
          <p:cNvPr id="9" name="Hình chữ nhật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4860942" y="3398540"/>
            <a:ext cx="2345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25417E-BF1C-C292-B8B5-569799E26CB9}"/>
              </a:ext>
            </a:extLst>
          </p:cNvPr>
          <p:cNvSpPr/>
          <p:nvPr/>
        </p:nvSpPr>
        <p:spPr>
          <a:xfrm>
            <a:off x="0" y="1"/>
            <a:ext cx="12192000" cy="1806820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34" name="矩形 3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869976-BB4E-0736-9665-2BDE7A7DB091}"/>
              </a:ext>
            </a:extLst>
          </p:cNvPr>
          <p:cNvSpPr/>
          <p:nvPr/>
        </p:nvSpPr>
        <p:spPr>
          <a:xfrm>
            <a:off x="-615951" y="2543175"/>
            <a:ext cx="495300" cy="774700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27654" name="图片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DB87F3-A748-1564-82C0-19A8FC685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33" y="664973"/>
            <a:ext cx="2319616" cy="86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图片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AC4581-6FB5-B0C0-9993-1E9633D99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09" y="226824"/>
            <a:ext cx="1417543" cy="125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图片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795A03-0DD0-E64B-A531-74BBF9906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79" y="150624"/>
            <a:ext cx="2228161" cy="192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图片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B56A6E-A346-C05B-B5D1-D06B126297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-6155"/>
            <a:ext cx="1375973" cy="21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图片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97C3E3-11CA-7426-BECD-CB3098A1C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951" y="109731"/>
            <a:ext cx="1330245" cy="208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文本框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8057B0-B5C3-F777-CCEB-3552DDC65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84" y="502757"/>
            <a:ext cx="3650808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5333" b="1" dirty="0">
                <a:solidFill>
                  <a:srgbClr val="2A3D52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MỤC TIÊU</a:t>
            </a:r>
            <a:endParaRPr lang="zh-CN" altLang="en-US" sz="5333" b="1" dirty="0">
              <a:solidFill>
                <a:srgbClr val="2A3D52"/>
              </a:solidFill>
              <a:latin typeface="Times New Roman" panose="02020603050405020304" pitchFamily="18" charset="0"/>
              <a:ea typeface="幼圆"/>
              <a:cs typeface="Times New Roman" panose="02020603050405020304" pitchFamily="18" charset="0"/>
            </a:endParaRPr>
          </a:p>
        </p:txBody>
      </p:sp>
      <p:sp>
        <p:nvSpPr>
          <p:cNvPr id="15" name="任意多边形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8CB95A-D460-0203-D868-55EE61379182}"/>
              </a:ext>
            </a:extLst>
          </p:cNvPr>
          <p:cNvSpPr/>
          <p:nvPr/>
        </p:nvSpPr>
        <p:spPr>
          <a:xfrm>
            <a:off x="4556184" y="3259505"/>
            <a:ext cx="1419740" cy="2204863"/>
          </a:xfrm>
          <a:custGeom>
            <a:avLst/>
            <a:gdLst>
              <a:gd name="connsiteX0" fmla="*/ 1362075 w 1724025"/>
              <a:gd name="connsiteY0" fmla="*/ 3552825 h 3552825"/>
              <a:gd name="connsiteX1" fmla="*/ 1362075 w 1724025"/>
              <a:gd name="connsiteY1" fmla="*/ 1847850 h 3552825"/>
              <a:gd name="connsiteX2" fmla="*/ 1238250 w 1724025"/>
              <a:gd name="connsiteY2" fmla="*/ 1533525 h 3552825"/>
              <a:gd name="connsiteX3" fmla="*/ 266700 w 1724025"/>
              <a:gd name="connsiteY3" fmla="*/ 561975 h 3552825"/>
              <a:gd name="connsiteX4" fmla="*/ 0 w 1724025"/>
              <a:gd name="connsiteY4" fmla="*/ 828675 h 3552825"/>
              <a:gd name="connsiteX5" fmla="*/ 0 w 1724025"/>
              <a:gd name="connsiteY5" fmla="*/ 0 h 3552825"/>
              <a:gd name="connsiteX6" fmla="*/ 809625 w 1724025"/>
              <a:gd name="connsiteY6" fmla="*/ 0 h 3552825"/>
              <a:gd name="connsiteX7" fmla="*/ 533400 w 1724025"/>
              <a:gd name="connsiteY7" fmla="*/ 276225 h 3552825"/>
              <a:gd name="connsiteX8" fmla="*/ 1381125 w 1724025"/>
              <a:gd name="connsiteY8" fmla="*/ 1123950 h 3552825"/>
              <a:gd name="connsiteX9" fmla="*/ 1724025 w 1724025"/>
              <a:gd name="connsiteY9" fmla="*/ 1676400 h 3552825"/>
              <a:gd name="connsiteX10" fmla="*/ 1724025 w 1724025"/>
              <a:gd name="connsiteY10" fmla="*/ 3543300 h 3552825"/>
              <a:gd name="connsiteX11" fmla="*/ 1362075 w 1724025"/>
              <a:gd name="connsiteY11" fmla="*/ 3552825 h 3552825"/>
              <a:gd name="connsiteX0" fmla="*/ 1362075 w 1724025"/>
              <a:gd name="connsiteY0" fmla="*/ 3552825 h 3552825"/>
              <a:gd name="connsiteX1" fmla="*/ 1362075 w 1724025"/>
              <a:gd name="connsiteY1" fmla="*/ 1847850 h 3552825"/>
              <a:gd name="connsiteX2" fmla="*/ 1238250 w 1724025"/>
              <a:gd name="connsiteY2" fmla="*/ 1533525 h 3552825"/>
              <a:gd name="connsiteX3" fmla="*/ 266700 w 1724025"/>
              <a:gd name="connsiteY3" fmla="*/ 561975 h 3552825"/>
              <a:gd name="connsiteX4" fmla="*/ 0 w 1724025"/>
              <a:gd name="connsiteY4" fmla="*/ 828675 h 3552825"/>
              <a:gd name="connsiteX5" fmla="*/ 0 w 1724025"/>
              <a:gd name="connsiteY5" fmla="*/ 0 h 3552825"/>
              <a:gd name="connsiteX6" fmla="*/ 809625 w 1724025"/>
              <a:gd name="connsiteY6" fmla="*/ 0 h 3552825"/>
              <a:gd name="connsiteX7" fmla="*/ 533400 w 1724025"/>
              <a:gd name="connsiteY7" fmla="*/ 276225 h 3552825"/>
              <a:gd name="connsiteX8" fmla="*/ 1381125 w 1724025"/>
              <a:gd name="connsiteY8" fmla="*/ 1123950 h 3552825"/>
              <a:gd name="connsiteX9" fmla="*/ 1724025 w 1724025"/>
              <a:gd name="connsiteY9" fmla="*/ 1676400 h 3552825"/>
              <a:gd name="connsiteX10" fmla="*/ 1724025 w 1724025"/>
              <a:gd name="connsiteY10" fmla="*/ 3543300 h 3552825"/>
              <a:gd name="connsiteX11" fmla="*/ 1362075 w 1724025"/>
              <a:gd name="connsiteY11" fmla="*/ 3552825 h 3552825"/>
              <a:gd name="connsiteX0" fmla="*/ 1362075 w 1724025"/>
              <a:gd name="connsiteY0" fmla="*/ 3552825 h 3552825"/>
              <a:gd name="connsiteX1" fmla="*/ 1362075 w 1724025"/>
              <a:gd name="connsiteY1" fmla="*/ 1847850 h 3552825"/>
              <a:gd name="connsiteX2" fmla="*/ 1238250 w 1724025"/>
              <a:gd name="connsiteY2" fmla="*/ 1533525 h 3552825"/>
              <a:gd name="connsiteX3" fmla="*/ 266700 w 1724025"/>
              <a:gd name="connsiteY3" fmla="*/ 561975 h 3552825"/>
              <a:gd name="connsiteX4" fmla="*/ 0 w 1724025"/>
              <a:gd name="connsiteY4" fmla="*/ 828675 h 3552825"/>
              <a:gd name="connsiteX5" fmla="*/ 0 w 1724025"/>
              <a:gd name="connsiteY5" fmla="*/ 0 h 3552825"/>
              <a:gd name="connsiteX6" fmla="*/ 809625 w 1724025"/>
              <a:gd name="connsiteY6" fmla="*/ 0 h 3552825"/>
              <a:gd name="connsiteX7" fmla="*/ 533400 w 1724025"/>
              <a:gd name="connsiteY7" fmla="*/ 276225 h 3552825"/>
              <a:gd name="connsiteX8" fmla="*/ 1381125 w 1724025"/>
              <a:gd name="connsiteY8" fmla="*/ 1123950 h 3552825"/>
              <a:gd name="connsiteX9" fmla="*/ 1724025 w 1724025"/>
              <a:gd name="connsiteY9" fmla="*/ 1676400 h 3552825"/>
              <a:gd name="connsiteX10" fmla="*/ 1724025 w 1724025"/>
              <a:gd name="connsiteY10" fmla="*/ 3543300 h 3552825"/>
              <a:gd name="connsiteX11" fmla="*/ 1362075 w 1724025"/>
              <a:gd name="connsiteY11" fmla="*/ 3552825 h 3552825"/>
              <a:gd name="connsiteX0" fmla="*/ 1362075 w 1724025"/>
              <a:gd name="connsiteY0" fmla="*/ 3552825 h 3552825"/>
              <a:gd name="connsiteX1" fmla="*/ 1362075 w 1724025"/>
              <a:gd name="connsiteY1" fmla="*/ 1847850 h 3552825"/>
              <a:gd name="connsiteX2" fmla="*/ 1238250 w 1724025"/>
              <a:gd name="connsiteY2" fmla="*/ 1533525 h 3552825"/>
              <a:gd name="connsiteX3" fmla="*/ 266700 w 1724025"/>
              <a:gd name="connsiteY3" fmla="*/ 561975 h 3552825"/>
              <a:gd name="connsiteX4" fmla="*/ 0 w 1724025"/>
              <a:gd name="connsiteY4" fmla="*/ 828675 h 3552825"/>
              <a:gd name="connsiteX5" fmla="*/ 0 w 1724025"/>
              <a:gd name="connsiteY5" fmla="*/ 0 h 3552825"/>
              <a:gd name="connsiteX6" fmla="*/ 809625 w 1724025"/>
              <a:gd name="connsiteY6" fmla="*/ 0 h 3552825"/>
              <a:gd name="connsiteX7" fmla="*/ 533400 w 1724025"/>
              <a:gd name="connsiteY7" fmla="*/ 276225 h 3552825"/>
              <a:gd name="connsiteX8" fmla="*/ 1381125 w 1724025"/>
              <a:gd name="connsiteY8" fmla="*/ 1123950 h 3552825"/>
              <a:gd name="connsiteX9" fmla="*/ 1724025 w 1724025"/>
              <a:gd name="connsiteY9" fmla="*/ 1676400 h 3552825"/>
              <a:gd name="connsiteX10" fmla="*/ 1724025 w 1724025"/>
              <a:gd name="connsiteY10" fmla="*/ 3543300 h 3552825"/>
              <a:gd name="connsiteX11" fmla="*/ 1362075 w 1724025"/>
              <a:gd name="connsiteY11" fmla="*/ 3552825 h 3552825"/>
              <a:gd name="connsiteX0" fmla="*/ 1362075 w 1724025"/>
              <a:gd name="connsiteY0" fmla="*/ 3552825 h 3552825"/>
              <a:gd name="connsiteX1" fmla="*/ 1362075 w 1724025"/>
              <a:gd name="connsiteY1" fmla="*/ 1847850 h 3552825"/>
              <a:gd name="connsiteX2" fmla="*/ 1238250 w 1724025"/>
              <a:gd name="connsiteY2" fmla="*/ 1533525 h 3552825"/>
              <a:gd name="connsiteX3" fmla="*/ 266700 w 1724025"/>
              <a:gd name="connsiteY3" fmla="*/ 561975 h 3552825"/>
              <a:gd name="connsiteX4" fmla="*/ 0 w 1724025"/>
              <a:gd name="connsiteY4" fmla="*/ 828675 h 3552825"/>
              <a:gd name="connsiteX5" fmla="*/ 0 w 1724025"/>
              <a:gd name="connsiteY5" fmla="*/ 0 h 3552825"/>
              <a:gd name="connsiteX6" fmla="*/ 809625 w 1724025"/>
              <a:gd name="connsiteY6" fmla="*/ 0 h 3552825"/>
              <a:gd name="connsiteX7" fmla="*/ 533400 w 1724025"/>
              <a:gd name="connsiteY7" fmla="*/ 276225 h 3552825"/>
              <a:gd name="connsiteX8" fmla="*/ 1381125 w 1724025"/>
              <a:gd name="connsiteY8" fmla="*/ 1123950 h 3552825"/>
              <a:gd name="connsiteX9" fmla="*/ 1724025 w 1724025"/>
              <a:gd name="connsiteY9" fmla="*/ 1676400 h 3552825"/>
              <a:gd name="connsiteX10" fmla="*/ 1724025 w 1724025"/>
              <a:gd name="connsiteY10" fmla="*/ 3543300 h 3552825"/>
              <a:gd name="connsiteX11" fmla="*/ 1362075 w 1724025"/>
              <a:gd name="connsiteY11" fmla="*/ 3552825 h 3552825"/>
              <a:gd name="connsiteX0" fmla="*/ 1362075 w 1724025"/>
              <a:gd name="connsiteY0" fmla="*/ 3552825 h 3610028"/>
              <a:gd name="connsiteX1" fmla="*/ 1362075 w 1724025"/>
              <a:gd name="connsiteY1" fmla="*/ 1847850 h 3610028"/>
              <a:gd name="connsiteX2" fmla="*/ 1238250 w 1724025"/>
              <a:gd name="connsiteY2" fmla="*/ 1533525 h 3610028"/>
              <a:gd name="connsiteX3" fmla="*/ 266700 w 1724025"/>
              <a:gd name="connsiteY3" fmla="*/ 561975 h 3610028"/>
              <a:gd name="connsiteX4" fmla="*/ 0 w 1724025"/>
              <a:gd name="connsiteY4" fmla="*/ 828675 h 3610028"/>
              <a:gd name="connsiteX5" fmla="*/ 0 w 1724025"/>
              <a:gd name="connsiteY5" fmla="*/ 0 h 3610028"/>
              <a:gd name="connsiteX6" fmla="*/ 809625 w 1724025"/>
              <a:gd name="connsiteY6" fmla="*/ 0 h 3610028"/>
              <a:gd name="connsiteX7" fmla="*/ 533400 w 1724025"/>
              <a:gd name="connsiteY7" fmla="*/ 276225 h 3610028"/>
              <a:gd name="connsiteX8" fmla="*/ 1381125 w 1724025"/>
              <a:gd name="connsiteY8" fmla="*/ 1123950 h 3610028"/>
              <a:gd name="connsiteX9" fmla="*/ 1724025 w 1724025"/>
              <a:gd name="connsiteY9" fmla="*/ 1676400 h 3610028"/>
              <a:gd name="connsiteX10" fmla="*/ 1724025 w 1724025"/>
              <a:gd name="connsiteY10" fmla="*/ 3543300 h 3610028"/>
              <a:gd name="connsiteX11" fmla="*/ 1362075 w 1724025"/>
              <a:gd name="connsiteY11" fmla="*/ 3552825 h 3610028"/>
              <a:gd name="connsiteX0" fmla="*/ 1362075 w 1724025"/>
              <a:gd name="connsiteY0" fmla="*/ 3552825 h 3648089"/>
              <a:gd name="connsiteX1" fmla="*/ 1362075 w 1724025"/>
              <a:gd name="connsiteY1" fmla="*/ 1847850 h 3648089"/>
              <a:gd name="connsiteX2" fmla="*/ 1238250 w 1724025"/>
              <a:gd name="connsiteY2" fmla="*/ 1533525 h 3648089"/>
              <a:gd name="connsiteX3" fmla="*/ 266700 w 1724025"/>
              <a:gd name="connsiteY3" fmla="*/ 561975 h 3648089"/>
              <a:gd name="connsiteX4" fmla="*/ 0 w 1724025"/>
              <a:gd name="connsiteY4" fmla="*/ 828675 h 3648089"/>
              <a:gd name="connsiteX5" fmla="*/ 0 w 1724025"/>
              <a:gd name="connsiteY5" fmla="*/ 0 h 3648089"/>
              <a:gd name="connsiteX6" fmla="*/ 809625 w 1724025"/>
              <a:gd name="connsiteY6" fmla="*/ 0 h 3648089"/>
              <a:gd name="connsiteX7" fmla="*/ 533400 w 1724025"/>
              <a:gd name="connsiteY7" fmla="*/ 276225 h 3648089"/>
              <a:gd name="connsiteX8" fmla="*/ 1381125 w 1724025"/>
              <a:gd name="connsiteY8" fmla="*/ 1123950 h 3648089"/>
              <a:gd name="connsiteX9" fmla="*/ 1724025 w 1724025"/>
              <a:gd name="connsiteY9" fmla="*/ 1676400 h 3648089"/>
              <a:gd name="connsiteX10" fmla="*/ 1724025 w 1724025"/>
              <a:gd name="connsiteY10" fmla="*/ 3543300 h 3648089"/>
              <a:gd name="connsiteX11" fmla="*/ 1362075 w 1724025"/>
              <a:gd name="connsiteY11" fmla="*/ 3552825 h 3648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24025" h="3648089">
                <a:moveTo>
                  <a:pt x="1362075" y="3552825"/>
                </a:moveTo>
                <a:lnTo>
                  <a:pt x="1362075" y="1847850"/>
                </a:lnTo>
                <a:cubicBezTo>
                  <a:pt x="1358900" y="1743075"/>
                  <a:pt x="1327150" y="1628775"/>
                  <a:pt x="1238250" y="1533525"/>
                </a:cubicBezTo>
                <a:lnTo>
                  <a:pt x="266700" y="561975"/>
                </a:lnTo>
                <a:lnTo>
                  <a:pt x="0" y="828675"/>
                </a:lnTo>
                <a:lnTo>
                  <a:pt x="0" y="0"/>
                </a:lnTo>
                <a:lnTo>
                  <a:pt x="809625" y="0"/>
                </a:lnTo>
                <a:lnTo>
                  <a:pt x="533400" y="276225"/>
                </a:lnTo>
                <a:lnTo>
                  <a:pt x="1381125" y="1123950"/>
                </a:lnTo>
                <a:cubicBezTo>
                  <a:pt x="1524000" y="1289050"/>
                  <a:pt x="1724025" y="1530350"/>
                  <a:pt x="1724025" y="1676400"/>
                </a:cubicBezTo>
                <a:lnTo>
                  <a:pt x="1724025" y="3543300"/>
                </a:lnTo>
                <a:cubicBezTo>
                  <a:pt x="1717675" y="3689350"/>
                  <a:pt x="1368425" y="3673475"/>
                  <a:pt x="1362075" y="3552825"/>
                </a:cubicBezTo>
                <a:close/>
              </a:path>
            </a:pathLst>
          </a:custGeom>
          <a:solidFill>
            <a:srgbClr val="2A3D5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Helvetica" panose="020B0604020202030204" pitchFamily="34" charset="0"/>
            </a:endParaRPr>
          </a:p>
        </p:txBody>
      </p:sp>
      <p:sp>
        <p:nvSpPr>
          <p:cNvPr id="17" name="任意多边形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5DBEAC-EC11-876E-F465-3228297C31D7}"/>
              </a:ext>
            </a:extLst>
          </p:cNvPr>
          <p:cNvSpPr/>
          <p:nvPr/>
        </p:nvSpPr>
        <p:spPr>
          <a:xfrm>
            <a:off x="5975924" y="3525374"/>
            <a:ext cx="1387987" cy="1938992"/>
          </a:xfrm>
          <a:custGeom>
            <a:avLst/>
            <a:gdLst>
              <a:gd name="connsiteX0" fmla="*/ 351692 w 1914211"/>
              <a:gd name="connsiteY0" fmla="*/ 1934308 h 1939332"/>
              <a:gd name="connsiteX1" fmla="*/ 351692 w 1914211"/>
              <a:gd name="connsiteY1" fmla="*/ 854110 h 1939332"/>
              <a:gd name="connsiteX2" fmla="*/ 467248 w 1914211"/>
              <a:gd name="connsiteY2" fmla="*/ 758651 h 1939332"/>
              <a:gd name="connsiteX3" fmla="*/ 1351503 w 1914211"/>
              <a:gd name="connsiteY3" fmla="*/ 758651 h 1939332"/>
              <a:gd name="connsiteX4" fmla="*/ 1351503 w 1914211"/>
              <a:gd name="connsiteY4" fmla="*/ 1130440 h 1939332"/>
              <a:gd name="connsiteX5" fmla="*/ 1914211 w 1914211"/>
              <a:gd name="connsiteY5" fmla="*/ 557684 h 1939332"/>
              <a:gd name="connsiteX6" fmla="*/ 1356527 w 1914211"/>
              <a:gd name="connsiteY6" fmla="*/ 0 h 1939332"/>
              <a:gd name="connsiteX7" fmla="*/ 1356527 w 1914211"/>
              <a:gd name="connsiteY7" fmla="*/ 371789 h 1939332"/>
              <a:gd name="connsiteX8" fmla="*/ 437103 w 1914211"/>
              <a:gd name="connsiteY8" fmla="*/ 371789 h 1939332"/>
              <a:gd name="connsiteX9" fmla="*/ 0 w 1914211"/>
              <a:gd name="connsiteY9" fmla="*/ 668216 h 1939332"/>
              <a:gd name="connsiteX10" fmla="*/ 0 w 1914211"/>
              <a:gd name="connsiteY10" fmla="*/ 1939332 h 1939332"/>
              <a:gd name="connsiteX11" fmla="*/ 351692 w 1914211"/>
              <a:gd name="connsiteY11" fmla="*/ 1934308 h 1939332"/>
              <a:gd name="connsiteX0" fmla="*/ 351692 w 1914211"/>
              <a:gd name="connsiteY0" fmla="*/ 1934308 h 1965043"/>
              <a:gd name="connsiteX1" fmla="*/ 351692 w 1914211"/>
              <a:gd name="connsiteY1" fmla="*/ 854110 h 1965043"/>
              <a:gd name="connsiteX2" fmla="*/ 467248 w 1914211"/>
              <a:gd name="connsiteY2" fmla="*/ 758651 h 1965043"/>
              <a:gd name="connsiteX3" fmla="*/ 1351503 w 1914211"/>
              <a:gd name="connsiteY3" fmla="*/ 758651 h 1965043"/>
              <a:gd name="connsiteX4" fmla="*/ 1351503 w 1914211"/>
              <a:gd name="connsiteY4" fmla="*/ 1130440 h 1965043"/>
              <a:gd name="connsiteX5" fmla="*/ 1914211 w 1914211"/>
              <a:gd name="connsiteY5" fmla="*/ 557684 h 1965043"/>
              <a:gd name="connsiteX6" fmla="*/ 1356527 w 1914211"/>
              <a:gd name="connsiteY6" fmla="*/ 0 h 1965043"/>
              <a:gd name="connsiteX7" fmla="*/ 1356527 w 1914211"/>
              <a:gd name="connsiteY7" fmla="*/ 371789 h 1965043"/>
              <a:gd name="connsiteX8" fmla="*/ 437103 w 1914211"/>
              <a:gd name="connsiteY8" fmla="*/ 371789 h 1965043"/>
              <a:gd name="connsiteX9" fmla="*/ 0 w 1914211"/>
              <a:gd name="connsiteY9" fmla="*/ 668216 h 1965043"/>
              <a:gd name="connsiteX10" fmla="*/ 0 w 1914211"/>
              <a:gd name="connsiteY10" fmla="*/ 1939332 h 1965043"/>
              <a:gd name="connsiteX11" fmla="*/ 351692 w 1914211"/>
              <a:gd name="connsiteY11" fmla="*/ 1934308 h 1965043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  <a:gd name="connsiteX0" fmla="*/ 351692 w 1914211"/>
              <a:gd name="connsiteY0" fmla="*/ 1934308 h 2002048"/>
              <a:gd name="connsiteX1" fmla="*/ 351692 w 1914211"/>
              <a:gd name="connsiteY1" fmla="*/ 854110 h 2002048"/>
              <a:gd name="connsiteX2" fmla="*/ 467248 w 1914211"/>
              <a:gd name="connsiteY2" fmla="*/ 758651 h 2002048"/>
              <a:gd name="connsiteX3" fmla="*/ 1351503 w 1914211"/>
              <a:gd name="connsiteY3" fmla="*/ 758651 h 2002048"/>
              <a:gd name="connsiteX4" fmla="*/ 1351503 w 1914211"/>
              <a:gd name="connsiteY4" fmla="*/ 1130440 h 2002048"/>
              <a:gd name="connsiteX5" fmla="*/ 1914211 w 1914211"/>
              <a:gd name="connsiteY5" fmla="*/ 557684 h 2002048"/>
              <a:gd name="connsiteX6" fmla="*/ 1356527 w 1914211"/>
              <a:gd name="connsiteY6" fmla="*/ 0 h 2002048"/>
              <a:gd name="connsiteX7" fmla="*/ 1356527 w 1914211"/>
              <a:gd name="connsiteY7" fmla="*/ 371789 h 2002048"/>
              <a:gd name="connsiteX8" fmla="*/ 437103 w 1914211"/>
              <a:gd name="connsiteY8" fmla="*/ 371789 h 2002048"/>
              <a:gd name="connsiteX9" fmla="*/ 0 w 1914211"/>
              <a:gd name="connsiteY9" fmla="*/ 668216 h 2002048"/>
              <a:gd name="connsiteX10" fmla="*/ 0 w 1914211"/>
              <a:gd name="connsiteY10" fmla="*/ 1939332 h 2002048"/>
              <a:gd name="connsiteX11" fmla="*/ 351692 w 1914211"/>
              <a:gd name="connsiteY11" fmla="*/ 1934308 h 200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14211" h="2002048">
                <a:moveTo>
                  <a:pt x="351692" y="1934308"/>
                </a:moveTo>
                <a:lnTo>
                  <a:pt x="351692" y="854110"/>
                </a:lnTo>
                <a:cubicBezTo>
                  <a:pt x="350017" y="792145"/>
                  <a:pt x="383511" y="760326"/>
                  <a:pt x="467248" y="758651"/>
                </a:cubicBezTo>
                <a:lnTo>
                  <a:pt x="1351503" y="758651"/>
                </a:lnTo>
                <a:lnTo>
                  <a:pt x="1351503" y="1130440"/>
                </a:lnTo>
                <a:lnTo>
                  <a:pt x="1914211" y="557684"/>
                </a:lnTo>
                <a:lnTo>
                  <a:pt x="1356527" y="0"/>
                </a:lnTo>
                <a:lnTo>
                  <a:pt x="1356527" y="371789"/>
                </a:lnTo>
                <a:lnTo>
                  <a:pt x="437103" y="371789"/>
                </a:lnTo>
                <a:cubicBezTo>
                  <a:pt x="216039" y="385187"/>
                  <a:pt x="0" y="544286"/>
                  <a:pt x="0" y="668216"/>
                </a:cubicBezTo>
                <a:lnTo>
                  <a:pt x="0" y="1939332"/>
                </a:lnTo>
                <a:cubicBezTo>
                  <a:pt x="6699" y="2043165"/>
                  <a:pt x="355041" y="2001297"/>
                  <a:pt x="351692" y="1934308"/>
                </a:cubicBezTo>
                <a:close/>
              </a:path>
            </a:pathLst>
          </a:custGeom>
          <a:solidFill>
            <a:srgbClr val="2A3D5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Helvetica" panose="020B060402020203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4C58045-7522-B520-8C14-22C4581D8B70}"/>
              </a:ext>
            </a:extLst>
          </p:cNvPr>
          <p:cNvGrpSpPr>
            <a:grpSpLocks/>
          </p:cNvGrpSpPr>
          <p:nvPr/>
        </p:nvGrpSpPr>
        <p:grpSpPr bwMode="auto">
          <a:xfrm>
            <a:off x="5469510" y="5369115"/>
            <a:ext cx="981075" cy="823912"/>
            <a:chOff x="5445141" y="5516808"/>
            <a:chExt cx="1457011" cy="1115908"/>
          </a:xfrm>
        </p:grpSpPr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885D83A4-177E-1784-02D3-AD58EE99418A}"/>
                </a:ext>
              </a:extLst>
            </p:cNvPr>
            <p:cNvSpPr/>
            <p:nvPr/>
          </p:nvSpPr>
          <p:spPr>
            <a:xfrm>
              <a:off x="5445141" y="5516808"/>
              <a:ext cx="1457011" cy="1038748"/>
            </a:xfrm>
            <a:custGeom>
              <a:avLst/>
              <a:gdLst>
                <a:gd name="connsiteX0" fmla="*/ 0 w 1457011"/>
                <a:gd name="connsiteY0" fmla="*/ 0 h 989763"/>
                <a:gd name="connsiteX1" fmla="*/ 1457011 w 1457011"/>
                <a:gd name="connsiteY1" fmla="*/ 0 h 989763"/>
                <a:gd name="connsiteX2" fmla="*/ 823965 w 1457011"/>
                <a:gd name="connsiteY2" fmla="*/ 989763 h 989763"/>
                <a:gd name="connsiteX3" fmla="*/ 638071 w 1457011"/>
                <a:gd name="connsiteY3" fmla="*/ 989763 h 989763"/>
                <a:gd name="connsiteX4" fmla="*/ 0 w 1457011"/>
                <a:gd name="connsiteY4" fmla="*/ 0 h 989763"/>
                <a:gd name="connsiteX0" fmla="*/ 0 w 1457011"/>
                <a:gd name="connsiteY0" fmla="*/ 0 h 1012092"/>
                <a:gd name="connsiteX1" fmla="*/ 1457011 w 1457011"/>
                <a:gd name="connsiteY1" fmla="*/ 0 h 1012092"/>
                <a:gd name="connsiteX2" fmla="*/ 823965 w 1457011"/>
                <a:gd name="connsiteY2" fmla="*/ 989763 h 1012092"/>
                <a:gd name="connsiteX3" fmla="*/ 638071 w 1457011"/>
                <a:gd name="connsiteY3" fmla="*/ 989763 h 1012092"/>
                <a:gd name="connsiteX4" fmla="*/ 0 w 1457011"/>
                <a:gd name="connsiteY4" fmla="*/ 0 h 1012092"/>
                <a:gd name="connsiteX0" fmla="*/ 0 w 1457011"/>
                <a:gd name="connsiteY0" fmla="*/ 0 h 1033278"/>
                <a:gd name="connsiteX1" fmla="*/ 1457011 w 1457011"/>
                <a:gd name="connsiteY1" fmla="*/ 0 h 1033278"/>
                <a:gd name="connsiteX2" fmla="*/ 823965 w 1457011"/>
                <a:gd name="connsiteY2" fmla="*/ 989763 h 1033278"/>
                <a:gd name="connsiteX3" fmla="*/ 638071 w 1457011"/>
                <a:gd name="connsiteY3" fmla="*/ 989763 h 1033278"/>
                <a:gd name="connsiteX4" fmla="*/ 0 w 1457011"/>
                <a:gd name="connsiteY4" fmla="*/ 0 h 1033278"/>
                <a:gd name="connsiteX0" fmla="*/ 0 w 1457011"/>
                <a:gd name="connsiteY0" fmla="*/ 0 h 1038748"/>
                <a:gd name="connsiteX1" fmla="*/ 1457011 w 1457011"/>
                <a:gd name="connsiteY1" fmla="*/ 0 h 1038748"/>
                <a:gd name="connsiteX2" fmla="*/ 823965 w 1457011"/>
                <a:gd name="connsiteY2" fmla="*/ 989763 h 1038748"/>
                <a:gd name="connsiteX3" fmla="*/ 638071 w 1457011"/>
                <a:gd name="connsiteY3" fmla="*/ 989763 h 1038748"/>
                <a:gd name="connsiteX4" fmla="*/ 0 w 1457011"/>
                <a:gd name="connsiteY4" fmla="*/ 0 h 103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11" h="1038748">
                  <a:moveTo>
                    <a:pt x="0" y="0"/>
                  </a:moveTo>
                  <a:lnTo>
                    <a:pt x="1457011" y="0"/>
                  </a:lnTo>
                  <a:lnTo>
                    <a:pt x="823965" y="989763"/>
                  </a:lnTo>
                  <a:cubicBezTo>
                    <a:pt x="787121" y="1055076"/>
                    <a:pt x="684964" y="1055077"/>
                    <a:pt x="638071" y="989763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2DDE1"/>
                </a:gs>
                <a:gs pos="76000">
                  <a:schemeClr val="bg1">
                    <a:lumMod val="95000"/>
                  </a:schemeClr>
                </a:gs>
              </a:gsLst>
              <a:lin ang="7800000" scaled="0"/>
            </a:gradFill>
            <a:ln w="158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6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>
              <a:extLst>
                <a:ext uri="{FF2B5EF4-FFF2-40B4-BE49-F238E27FC236}">
                  <a16:creationId xmlns:a16="http://schemas.microsoft.com/office/drawing/2014/main" id="{46C2B704-E25D-5777-3336-1F88BD9F24E5}"/>
                </a:ext>
              </a:extLst>
            </p:cNvPr>
            <p:cNvSpPr/>
            <p:nvPr/>
          </p:nvSpPr>
          <p:spPr>
            <a:xfrm>
              <a:off x="5827076" y="6138190"/>
              <a:ext cx="693141" cy="494526"/>
            </a:xfrm>
            <a:custGeom>
              <a:avLst/>
              <a:gdLst>
                <a:gd name="connsiteX0" fmla="*/ 0 w 1457011"/>
                <a:gd name="connsiteY0" fmla="*/ 0 h 989763"/>
                <a:gd name="connsiteX1" fmla="*/ 1457011 w 1457011"/>
                <a:gd name="connsiteY1" fmla="*/ 0 h 989763"/>
                <a:gd name="connsiteX2" fmla="*/ 823965 w 1457011"/>
                <a:gd name="connsiteY2" fmla="*/ 989763 h 989763"/>
                <a:gd name="connsiteX3" fmla="*/ 638071 w 1457011"/>
                <a:gd name="connsiteY3" fmla="*/ 989763 h 989763"/>
                <a:gd name="connsiteX4" fmla="*/ 0 w 1457011"/>
                <a:gd name="connsiteY4" fmla="*/ 0 h 989763"/>
                <a:gd name="connsiteX0" fmla="*/ 0 w 1457011"/>
                <a:gd name="connsiteY0" fmla="*/ 0 h 1012092"/>
                <a:gd name="connsiteX1" fmla="*/ 1457011 w 1457011"/>
                <a:gd name="connsiteY1" fmla="*/ 0 h 1012092"/>
                <a:gd name="connsiteX2" fmla="*/ 823965 w 1457011"/>
                <a:gd name="connsiteY2" fmla="*/ 989763 h 1012092"/>
                <a:gd name="connsiteX3" fmla="*/ 638071 w 1457011"/>
                <a:gd name="connsiteY3" fmla="*/ 989763 h 1012092"/>
                <a:gd name="connsiteX4" fmla="*/ 0 w 1457011"/>
                <a:gd name="connsiteY4" fmla="*/ 0 h 1012092"/>
                <a:gd name="connsiteX0" fmla="*/ 0 w 1457011"/>
                <a:gd name="connsiteY0" fmla="*/ 0 h 1033278"/>
                <a:gd name="connsiteX1" fmla="*/ 1457011 w 1457011"/>
                <a:gd name="connsiteY1" fmla="*/ 0 h 1033278"/>
                <a:gd name="connsiteX2" fmla="*/ 823965 w 1457011"/>
                <a:gd name="connsiteY2" fmla="*/ 989763 h 1033278"/>
                <a:gd name="connsiteX3" fmla="*/ 638071 w 1457011"/>
                <a:gd name="connsiteY3" fmla="*/ 989763 h 1033278"/>
                <a:gd name="connsiteX4" fmla="*/ 0 w 1457011"/>
                <a:gd name="connsiteY4" fmla="*/ 0 h 1033278"/>
                <a:gd name="connsiteX0" fmla="*/ 0 w 1457011"/>
                <a:gd name="connsiteY0" fmla="*/ 0 h 1038748"/>
                <a:gd name="connsiteX1" fmla="*/ 1457011 w 1457011"/>
                <a:gd name="connsiteY1" fmla="*/ 0 h 1038748"/>
                <a:gd name="connsiteX2" fmla="*/ 823965 w 1457011"/>
                <a:gd name="connsiteY2" fmla="*/ 989763 h 1038748"/>
                <a:gd name="connsiteX3" fmla="*/ 638071 w 1457011"/>
                <a:gd name="connsiteY3" fmla="*/ 989763 h 1038748"/>
                <a:gd name="connsiteX4" fmla="*/ 0 w 1457011"/>
                <a:gd name="connsiteY4" fmla="*/ 0 h 103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11" h="1038748">
                  <a:moveTo>
                    <a:pt x="0" y="0"/>
                  </a:moveTo>
                  <a:lnTo>
                    <a:pt x="1457011" y="0"/>
                  </a:lnTo>
                  <a:lnTo>
                    <a:pt x="823965" y="989763"/>
                  </a:lnTo>
                  <a:cubicBezTo>
                    <a:pt x="787121" y="1055076"/>
                    <a:pt x="684964" y="1055077"/>
                    <a:pt x="638071" y="98976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68EA2A9F-69D9-1B5E-3458-A42B79843E1C}"/>
              </a:ext>
            </a:extLst>
          </p:cNvPr>
          <p:cNvSpPr txBox="1"/>
          <p:nvPr/>
        </p:nvSpPr>
        <p:spPr>
          <a:xfrm>
            <a:off x="7513770" y="3429000"/>
            <a:ext cx="4296893" cy="132343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tính giá trị của đa thức</a:t>
            </a:r>
            <a:endParaRPr lang="en-US" altLang="zh-CN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C8EE184-5776-64C2-4E60-7E4F64ED13E7}"/>
              </a:ext>
            </a:extLst>
          </p:cNvPr>
          <p:cNvSpPr txBox="1"/>
          <p:nvPr/>
        </p:nvSpPr>
        <p:spPr>
          <a:xfrm>
            <a:off x="-6478" y="2348379"/>
            <a:ext cx="4540849" cy="193899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nl-NL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được quy tắc thực hiện tính giá trị đa thức nhiều biến</a:t>
            </a:r>
            <a:endParaRPr lang="en-US" altLang="zh-CN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86130D-FCB2-CF15-BC06-F86E4E7F2309}"/>
              </a:ext>
            </a:extLst>
          </p:cNvPr>
          <p:cNvSpPr/>
          <p:nvPr/>
        </p:nvSpPr>
        <p:spPr>
          <a:xfrm>
            <a:off x="-934381" y="1498601"/>
            <a:ext cx="8046381" cy="5455649"/>
          </a:xfrm>
          <a:custGeom>
            <a:avLst/>
            <a:gdLst/>
            <a:ahLst/>
            <a:cxnLst/>
            <a:rect l="l" t="t" r="r" b="b"/>
            <a:pathLst>
              <a:path w="5617474" h="4114800">
                <a:moveTo>
                  <a:pt x="0" y="0"/>
                </a:moveTo>
                <a:lnTo>
                  <a:pt x="5617474" y="0"/>
                </a:lnTo>
                <a:lnTo>
                  <a:pt x="5617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8" name="Freeform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8BF063-AED9-F5D0-F855-A728F70ED668}"/>
              </a:ext>
            </a:extLst>
          </p:cNvPr>
          <p:cNvSpPr/>
          <p:nvPr/>
        </p:nvSpPr>
        <p:spPr>
          <a:xfrm>
            <a:off x="2543358" y="3741272"/>
            <a:ext cx="2836349" cy="3236257"/>
          </a:xfrm>
          <a:custGeom>
            <a:avLst/>
            <a:gdLst/>
            <a:ahLst/>
            <a:cxnLst/>
            <a:rect l="l" t="t" r="r" b="b"/>
            <a:pathLst>
              <a:path w="3153314" h="3189193">
                <a:moveTo>
                  <a:pt x="0" y="0"/>
                </a:moveTo>
                <a:lnTo>
                  <a:pt x="3153314" y="0"/>
                </a:lnTo>
                <a:lnTo>
                  <a:pt x="3153314" y="3189192"/>
                </a:lnTo>
                <a:lnTo>
                  <a:pt x="0" y="3189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BC3D15-335A-E863-CF6C-BAFCB0319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8</a:t>
            </a:fld>
            <a:endParaRPr lang="en-US"/>
          </a:p>
        </p:txBody>
      </p:sp>
      <p:sp>
        <p:nvSpPr>
          <p:cNvPr id="10" name="Rectangl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49547D-B3CD-82AD-3D6E-85154BFEA63F}"/>
              </a:ext>
            </a:extLst>
          </p:cNvPr>
          <p:cNvSpPr/>
          <p:nvPr/>
        </p:nvSpPr>
        <p:spPr>
          <a:xfrm>
            <a:off x="5119851" y="1009405"/>
            <a:ext cx="5994400" cy="42146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A015E4-3C01-BF74-1D10-DBB9839364F9}"/>
              </a:ext>
            </a:extLst>
          </p:cNvPr>
          <p:cNvSpPr txBox="1"/>
          <p:nvPr/>
        </p:nvSpPr>
        <p:spPr>
          <a:xfrm>
            <a:off x="5206942" y="1468835"/>
            <a:ext cx="59073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HỘP QUÀ</a:t>
            </a:r>
          </a:p>
          <a:p>
            <a:pPr algn="ctr"/>
            <a:r>
              <a:rPr lang="en-US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BÍ MẬT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Freeform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5C3518-2FE8-6B94-0DF2-CF7EAED62625}"/>
              </a:ext>
            </a:extLst>
          </p:cNvPr>
          <p:cNvSpPr/>
          <p:nvPr/>
        </p:nvSpPr>
        <p:spPr>
          <a:xfrm>
            <a:off x="0" y="3941597"/>
            <a:ext cx="3138651" cy="3035931"/>
          </a:xfrm>
          <a:custGeom>
            <a:avLst/>
            <a:gdLst/>
            <a:ahLst/>
            <a:cxnLst/>
            <a:rect l="l" t="t" r="r" b="b"/>
            <a:pathLst>
              <a:path w="2353988" h="2276948">
                <a:moveTo>
                  <a:pt x="0" y="0"/>
                </a:moveTo>
                <a:lnTo>
                  <a:pt x="2353988" y="0"/>
                </a:lnTo>
                <a:lnTo>
                  <a:pt x="2353988" y="2276948"/>
                </a:lnTo>
                <a:lnTo>
                  <a:pt x="0" y="2276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48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66B25D-14CC-EEFB-A684-744EE5BF6F7E}"/>
              </a:ext>
            </a:extLst>
          </p:cNvPr>
          <p:cNvSpPr/>
          <p:nvPr/>
        </p:nvSpPr>
        <p:spPr>
          <a:xfrm>
            <a:off x="1016001" y="381000"/>
            <a:ext cx="4310833" cy="5588000"/>
          </a:xfrm>
          <a:custGeom>
            <a:avLst/>
            <a:gdLst/>
            <a:ahLst/>
            <a:cxnLst/>
            <a:rect l="l" t="t" r="r" b="b"/>
            <a:pathLst>
              <a:path w="5251340" h="8181975">
                <a:moveTo>
                  <a:pt x="0" y="0"/>
                </a:moveTo>
                <a:lnTo>
                  <a:pt x="5251340" y="0"/>
                </a:lnTo>
                <a:lnTo>
                  <a:pt x="5251340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dirty="0"/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538751" y="989646"/>
            <a:ext cx="3454400" cy="206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HỘP QUÀ </a:t>
            </a:r>
          </a:p>
          <a:p>
            <a:pPr algn="ctr"/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 MẬT</a:t>
            </a:r>
          </a:p>
        </p:txBody>
      </p:sp>
      <p:sp>
        <p:nvSpPr>
          <p:cNvPr id="2" name="Title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4CF5A7-9C9E-FCD2-1568-B5234191D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1222" y="1109104"/>
            <a:ext cx="6574500" cy="3885676"/>
          </a:xfrm>
        </p:spPr>
        <p:txBody>
          <a:bodyPr>
            <a:noAutofit/>
          </a:bodyPr>
          <a:lstStyle/>
          <a:p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  <a:b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Freeform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08B51C-2C13-96C2-263B-D997AB5DBABE}"/>
              </a:ext>
            </a:extLst>
          </p:cNvPr>
          <p:cNvSpPr/>
          <p:nvPr/>
        </p:nvSpPr>
        <p:spPr>
          <a:xfrm>
            <a:off x="1789504" y="3083481"/>
            <a:ext cx="2427033" cy="3301156"/>
          </a:xfrm>
          <a:custGeom>
            <a:avLst/>
            <a:gdLst/>
            <a:ahLst/>
            <a:cxnLst/>
            <a:rect l="l" t="t" r="r" b="b"/>
            <a:pathLst>
              <a:path w="3187639" h="3893300">
                <a:moveTo>
                  <a:pt x="0" y="0"/>
                </a:moveTo>
                <a:lnTo>
                  <a:pt x="3187639" y="0"/>
                </a:lnTo>
                <a:lnTo>
                  <a:pt x="3187639" y="3893300"/>
                </a:lnTo>
                <a:lnTo>
                  <a:pt x="0" y="3893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300F3-51D1-AA97-E347-E0F03DB54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440081">
            <a:off x="-158195" y="-250719"/>
            <a:ext cx="2290425" cy="2279435"/>
          </a:xfrm>
          <a:prstGeom prst="rect">
            <a:avLst/>
          </a:prstGeom>
        </p:spPr>
      </p:pic>
      <p:sp>
        <p:nvSpPr>
          <p:cNvPr id="3" name="Slide Number Placeholder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5D9A4-BE43-1FDE-9CC5-D96B46221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61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1211</Words>
  <Application>Microsoft Office PowerPoint</Application>
  <PresentationFormat>Widescreen</PresentationFormat>
  <Paragraphs>177</Paragraphs>
  <Slides>30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Helvetica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CHƠI: - Có 4 hộp quà tương ứng 4 câu hỏi trắc nghiệm. Học sinh lựa chọn ngẫu nhiên một hộp quà và trả lời câu hỏi. - Trả lời đúng câu hỏi học sinh được nhận phần quà ngẫu nhiên.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 Ngoc</dc:creator>
  <cp:lastModifiedBy>TGPM</cp:lastModifiedBy>
  <cp:revision>28</cp:revision>
  <dcterms:created xsi:type="dcterms:W3CDTF">2023-06-23T04:09:06Z</dcterms:created>
  <dcterms:modified xsi:type="dcterms:W3CDTF">2025-05-17T01:54:36Z</dcterms:modified>
</cp:coreProperties>
</file>