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319" r:id="rId2"/>
    <p:sldId id="256" r:id="rId3"/>
    <p:sldId id="258" r:id="rId4"/>
    <p:sldId id="331" r:id="rId5"/>
    <p:sldId id="323" r:id="rId6"/>
    <p:sldId id="332" r:id="rId7"/>
    <p:sldId id="333" r:id="rId8"/>
    <p:sldId id="326" r:id="rId9"/>
    <p:sldId id="322" r:id="rId10"/>
    <p:sldId id="328" r:id="rId11"/>
    <p:sldId id="329" r:id="rId12"/>
    <p:sldId id="330" r:id="rId13"/>
    <p:sldId id="314" r:id="rId14"/>
    <p:sldId id="311" r:id="rId15"/>
    <p:sldId id="334" r:id="rId16"/>
    <p:sldId id="336" r:id="rId17"/>
    <p:sldId id="335" r:id="rId18"/>
    <p:sldId id="339" r:id="rId19"/>
    <p:sldId id="257" r:id="rId20"/>
    <p:sldId id="337" r:id="rId21"/>
    <p:sldId id="338" r:id="rId22"/>
    <p:sldId id="341" r:id="rId23"/>
    <p:sldId id="342" r:id="rId24"/>
    <p:sldId id="344" r:id="rId25"/>
    <p:sldId id="340" r:id="rId26"/>
    <p:sldId id="259" r:id="rId27"/>
    <p:sldId id="346" r:id="rId28"/>
    <p:sldId id="345" r:id="rId29"/>
    <p:sldId id="261" r:id="rId30"/>
    <p:sldId id="347" r:id="rId31"/>
    <p:sldId id="348" r:id="rId32"/>
  </p:sldIdLst>
  <p:sldSz cx="9144000" cy="5143500" type="screen16x9"/>
  <p:notesSz cx="6858000" cy="9144000"/>
  <p:embeddedFontLst>
    <p:embeddedFont>
      <p:font typeface="AGOldFace-Outline" panose="02020500000000000000" pitchFamily="18" charset="0"/>
      <p:regular r:id="rId34"/>
    </p:embeddedFont>
    <p:embeddedFont>
      <p:font typeface="Amazone" panose="03020702060507090A04" pitchFamily="66" charset="0"/>
      <p:regular r:id="rId35"/>
    </p:embeddedFont>
    <p:embeddedFont>
      <p:font typeface="Karla" pitchFamily="2" charset="0"/>
      <p:regular r:id="rId36"/>
      <p:bold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  <p:embeddedFont>
      <p:font typeface="Nunito Black" pitchFamily="2" charset="0"/>
      <p:bold r:id="rId46"/>
      <p:boldItalic r:id="rId47"/>
    </p:embeddedFont>
    <p:embeddedFont>
      <p:font typeface="Roboto Condensed Light" panose="02000000000000000000" pitchFamily="2" charset="0"/>
      <p:regular r:id="rId48"/>
      <p: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Tenorite" panose="00000500000000000000" pitchFamily="2" charset="0"/>
      <p:regular r:id="rId52"/>
      <p:bold r:id="rId53"/>
      <p:italic r:id="rId54"/>
      <p:boldItalic r:id="rId55"/>
    </p:embeddedFont>
    <p:embeddedFont>
      <p:font typeface="Tenorite Display" panose="00000500000000000000" pitchFamily="2" charset="0"/>
      <p:regular r:id="rId56"/>
      <p:bold r:id="rId57"/>
      <p:italic r:id="rId58"/>
      <p:boldItalic r:id="rId59"/>
    </p:embeddedFont>
    <p:embeddedFont>
      <p:font typeface="Tw Cen MT Condensed" panose="020B0606020104020203" pitchFamily="34" charset="0"/>
      <p:regular r:id="rId60"/>
      <p:bold r:id="rId61"/>
    </p:embeddedFont>
    <p:embeddedFont>
      <p:font typeface="UTM Alpine KT" panose="02040603050506020204" pitchFamily="18" charset="0"/>
      <p:regular r:id="rId62"/>
    </p:embeddedFont>
    <p:embeddedFont>
      <p:font typeface="UTM Amherst" panose="02040603050506020204" pitchFamily="18" charset="0"/>
      <p:regular r:id="rId63"/>
    </p:embeddedFont>
    <p:embeddedFont>
      <p:font typeface="UTM Androgyne" panose="02040603050506020204" pitchFamily="18" charset="0"/>
      <p:regular r:id="rId64"/>
    </p:embeddedFont>
    <p:embeddedFont>
      <p:font typeface="UVN Vung Tau" panose="03080702040302070203" pitchFamily="66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D23"/>
    <a:srgbClr val="FFFF00"/>
    <a:srgbClr val="FF0000"/>
    <a:srgbClr val="FFFF99"/>
    <a:srgbClr val="FFFFCC"/>
    <a:srgbClr val="562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F78B64-05EC-4BC2-A1AD-6F7650DEC452}">
  <a:tblStyle styleId="{F0F78B64-05EC-4BC2-A1AD-6F7650DEC4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2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07/relationships/hdphoto" Target="../media/hdphoto2.wdp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0DFE43-56FD-402C-A0C5-4BBF0381CC0F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469A3-D58E-4B0A-A7CC-6DE0C0D0367D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thành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phần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tố</a:t>
          </a:r>
          <a:endParaRPr lang="en-US" sz="20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89D1A1-E938-41B9-8987-B4FBEDC47658}" type="parTrans" cxnId="{34DEB434-CCA6-49A4-9C58-7E02E963F34C}">
      <dgm:prSet/>
      <dgm:spPr/>
      <dgm:t>
        <a:bodyPr/>
        <a:lstStyle/>
        <a:p>
          <a:endParaRPr lang="en-US"/>
        </a:p>
      </dgm:t>
    </dgm:pt>
    <dgm:pt modelId="{DB30A221-9629-482F-868B-3615CB78334F}" type="sibTrans" cxnId="{34DEB434-CCA6-49A4-9C58-7E02E963F34C}">
      <dgm:prSet/>
      <dgm:spPr/>
      <dgm:t>
        <a:bodyPr/>
        <a:lstStyle/>
        <a:p>
          <a:endParaRPr lang="en-US"/>
        </a:p>
      </dgm:t>
    </dgm:pt>
    <dgm:pt modelId="{9F182388-D078-4603-93CF-AE33D12CED8F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phi </a:t>
          </a:r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endParaRPr lang="en-US" sz="20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12F52B-8980-4F34-B15D-C44E9F5CC600}" type="parTrans" cxnId="{6DF74459-E2E0-45EC-85DC-0EE70F6B9A9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200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B83CB4-8F4E-4A12-AF45-4427F2C9CC38}" type="sibTrans" cxnId="{6DF74459-E2E0-45EC-85DC-0EE70F6B9A93}">
      <dgm:prSet/>
      <dgm:spPr/>
      <dgm:t>
        <a:bodyPr/>
        <a:lstStyle/>
        <a:p>
          <a:endParaRPr lang="en-US"/>
        </a:p>
      </dgm:t>
    </dgm:pt>
    <dgm:pt modelId="{273D1893-16F2-41FF-8E6A-188CB97D6802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endParaRPr lang="en-US" sz="20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9BCDFA-3457-4881-A624-5719FFBF0D26}" type="parTrans" cxnId="{15414B4A-52F3-4DDC-B489-8E7FE44BD2F5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200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EEB725-8709-43EF-A34B-1C19E48BDC5C}" type="sibTrans" cxnId="{15414B4A-52F3-4DDC-B489-8E7FE44BD2F5}">
      <dgm:prSet/>
      <dgm:spPr/>
      <dgm:t>
        <a:bodyPr/>
        <a:lstStyle/>
        <a:p>
          <a:endParaRPr lang="en-US"/>
        </a:p>
      </dgm:t>
    </dgm:pt>
    <dgm:pt modelId="{CB34DE5E-DE01-4493-81BB-55C44B5BC3D5}" type="pres">
      <dgm:prSet presAssocID="{5F0DFE43-56FD-402C-A0C5-4BBF0381CC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8158F87-F639-4F4C-91D7-292ADE74D626}" type="pres">
      <dgm:prSet presAssocID="{64E469A3-D58E-4B0A-A7CC-6DE0C0D0367D}" presName="hierRoot1" presStyleCnt="0">
        <dgm:presLayoutVars>
          <dgm:hierBranch val="init"/>
        </dgm:presLayoutVars>
      </dgm:prSet>
      <dgm:spPr/>
    </dgm:pt>
    <dgm:pt modelId="{342BA0B4-701C-4108-A246-D7BCB0DC36C9}" type="pres">
      <dgm:prSet presAssocID="{64E469A3-D58E-4B0A-A7CC-6DE0C0D0367D}" presName="rootComposite1" presStyleCnt="0"/>
      <dgm:spPr/>
    </dgm:pt>
    <dgm:pt modelId="{D85DE29F-5D28-4C3D-A985-365A89ED253F}" type="pres">
      <dgm:prSet presAssocID="{64E469A3-D58E-4B0A-A7CC-6DE0C0D0367D}" presName="rootText1" presStyleLbl="node0" presStyleIdx="0" presStyleCnt="1" custScaleX="74918" custScaleY="79065">
        <dgm:presLayoutVars>
          <dgm:chPref val="3"/>
        </dgm:presLayoutVars>
      </dgm:prSet>
      <dgm:spPr/>
    </dgm:pt>
    <dgm:pt modelId="{7DA0630D-8414-4532-8740-D0D571E8080E}" type="pres">
      <dgm:prSet presAssocID="{64E469A3-D58E-4B0A-A7CC-6DE0C0D0367D}" presName="rootConnector1" presStyleLbl="node1" presStyleIdx="0" presStyleCnt="0"/>
      <dgm:spPr/>
    </dgm:pt>
    <dgm:pt modelId="{8C9D623E-385F-40FB-B87A-28784EA655B7}" type="pres">
      <dgm:prSet presAssocID="{64E469A3-D58E-4B0A-A7CC-6DE0C0D0367D}" presName="hierChild2" presStyleCnt="0"/>
      <dgm:spPr/>
    </dgm:pt>
    <dgm:pt modelId="{FF4AE160-97A6-4A86-8029-EBC346870C5C}" type="pres">
      <dgm:prSet presAssocID="{0E12F52B-8980-4F34-B15D-C44E9F5CC600}" presName="Name37" presStyleLbl="parChTrans1D2" presStyleIdx="0" presStyleCnt="2"/>
      <dgm:spPr/>
    </dgm:pt>
    <dgm:pt modelId="{913AD301-5075-427B-B6AA-186FFB8F003D}" type="pres">
      <dgm:prSet presAssocID="{9F182388-D078-4603-93CF-AE33D12CED8F}" presName="hierRoot2" presStyleCnt="0">
        <dgm:presLayoutVars>
          <dgm:hierBranch val="init"/>
        </dgm:presLayoutVars>
      </dgm:prSet>
      <dgm:spPr/>
    </dgm:pt>
    <dgm:pt modelId="{D873D27B-F2F4-4BFC-B01F-A24E322817D3}" type="pres">
      <dgm:prSet presAssocID="{9F182388-D078-4603-93CF-AE33D12CED8F}" presName="rootComposite" presStyleCnt="0"/>
      <dgm:spPr/>
    </dgm:pt>
    <dgm:pt modelId="{49C23812-910E-4ECD-B12D-EB308A199D78}" type="pres">
      <dgm:prSet presAssocID="{9F182388-D078-4603-93CF-AE33D12CED8F}" presName="rootText" presStyleLbl="node2" presStyleIdx="0" presStyleCnt="2" custScaleX="68718" custScaleY="59185">
        <dgm:presLayoutVars>
          <dgm:chPref val="3"/>
        </dgm:presLayoutVars>
      </dgm:prSet>
      <dgm:spPr/>
    </dgm:pt>
    <dgm:pt modelId="{B5E14C84-D8A0-4AEC-950B-CA53FD8C3A32}" type="pres">
      <dgm:prSet presAssocID="{9F182388-D078-4603-93CF-AE33D12CED8F}" presName="rootConnector" presStyleLbl="node2" presStyleIdx="0" presStyleCnt="2"/>
      <dgm:spPr/>
    </dgm:pt>
    <dgm:pt modelId="{E78D16C4-9883-4308-9826-373FCC8FB1AD}" type="pres">
      <dgm:prSet presAssocID="{9F182388-D078-4603-93CF-AE33D12CED8F}" presName="hierChild4" presStyleCnt="0"/>
      <dgm:spPr/>
    </dgm:pt>
    <dgm:pt modelId="{EDB0BD2B-8242-4860-AD7B-49DA595CFB93}" type="pres">
      <dgm:prSet presAssocID="{9F182388-D078-4603-93CF-AE33D12CED8F}" presName="hierChild5" presStyleCnt="0"/>
      <dgm:spPr/>
    </dgm:pt>
    <dgm:pt modelId="{E8F1E57A-D419-4117-8CFF-08EC8517CC89}" type="pres">
      <dgm:prSet presAssocID="{A19BCDFA-3457-4881-A624-5719FFBF0D26}" presName="Name37" presStyleLbl="parChTrans1D2" presStyleIdx="1" presStyleCnt="2"/>
      <dgm:spPr/>
    </dgm:pt>
    <dgm:pt modelId="{118EA6E7-37E6-4231-9F0F-8654785F5A84}" type="pres">
      <dgm:prSet presAssocID="{273D1893-16F2-41FF-8E6A-188CB97D6802}" presName="hierRoot2" presStyleCnt="0">
        <dgm:presLayoutVars>
          <dgm:hierBranch val="init"/>
        </dgm:presLayoutVars>
      </dgm:prSet>
      <dgm:spPr/>
    </dgm:pt>
    <dgm:pt modelId="{67EFED03-BD7E-466D-9988-706FF9734B12}" type="pres">
      <dgm:prSet presAssocID="{273D1893-16F2-41FF-8E6A-188CB97D6802}" presName="rootComposite" presStyleCnt="0"/>
      <dgm:spPr/>
    </dgm:pt>
    <dgm:pt modelId="{58824BC9-89A2-4E3D-88D2-47D1BE63EF91}" type="pres">
      <dgm:prSet presAssocID="{273D1893-16F2-41FF-8E6A-188CB97D6802}" presName="rootText" presStyleLbl="node2" presStyleIdx="1" presStyleCnt="2" custScaleX="65860" custScaleY="60733">
        <dgm:presLayoutVars>
          <dgm:chPref val="3"/>
        </dgm:presLayoutVars>
      </dgm:prSet>
      <dgm:spPr/>
    </dgm:pt>
    <dgm:pt modelId="{9E5B4E47-02C7-4752-BF8A-B003B6DAD10B}" type="pres">
      <dgm:prSet presAssocID="{273D1893-16F2-41FF-8E6A-188CB97D6802}" presName="rootConnector" presStyleLbl="node2" presStyleIdx="1" presStyleCnt="2"/>
      <dgm:spPr/>
    </dgm:pt>
    <dgm:pt modelId="{5E422290-7111-4F40-B9D4-C9FF93DEFA86}" type="pres">
      <dgm:prSet presAssocID="{273D1893-16F2-41FF-8E6A-188CB97D6802}" presName="hierChild4" presStyleCnt="0"/>
      <dgm:spPr/>
    </dgm:pt>
    <dgm:pt modelId="{F8475704-B135-4E99-B7F3-E5E92200F5C5}" type="pres">
      <dgm:prSet presAssocID="{273D1893-16F2-41FF-8E6A-188CB97D6802}" presName="hierChild5" presStyleCnt="0"/>
      <dgm:spPr/>
    </dgm:pt>
    <dgm:pt modelId="{83BB1616-6D5B-43D3-B246-34F52E476F9A}" type="pres">
      <dgm:prSet presAssocID="{64E469A3-D58E-4B0A-A7CC-6DE0C0D0367D}" presName="hierChild3" presStyleCnt="0"/>
      <dgm:spPr/>
    </dgm:pt>
  </dgm:ptLst>
  <dgm:cxnLst>
    <dgm:cxn modelId="{CD99102B-E840-46FF-B1A3-B701D8DCCFE4}" type="presOf" srcId="{273D1893-16F2-41FF-8E6A-188CB97D6802}" destId="{58824BC9-89A2-4E3D-88D2-47D1BE63EF91}" srcOrd="0" destOrd="0" presId="urn:microsoft.com/office/officeart/2005/8/layout/orgChart1"/>
    <dgm:cxn modelId="{34DEB434-CCA6-49A4-9C58-7E02E963F34C}" srcId="{5F0DFE43-56FD-402C-A0C5-4BBF0381CC0F}" destId="{64E469A3-D58E-4B0A-A7CC-6DE0C0D0367D}" srcOrd="0" destOrd="0" parTransId="{6A89D1A1-E938-41B9-8987-B4FBEDC47658}" sibTransId="{DB30A221-9629-482F-868B-3615CB78334F}"/>
    <dgm:cxn modelId="{EAB8113D-F967-4037-BC2F-BE32E0F73F58}" type="presOf" srcId="{9F182388-D078-4603-93CF-AE33D12CED8F}" destId="{B5E14C84-D8A0-4AEC-950B-CA53FD8C3A32}" srcOrd="1" destOrd="0" presId="urn:microsoft.com/office/officeart/2005/8/layout/orgChart1"/>
    <dgm:cxn modelId="{6E0EB244-DC3F-452B-98DF-A6966902D061}" type="presOf" srcId="{64E469A3-D58E-4B0A-A7CC-6DE0C0D0367D}" destId="{D85DE29F-5D28-4C3D-A985-365A89ED253F}" srcOrd="0" destOrd="0" presId="urn:microsoft.com/office/officeart/2005/8/layout/orgChart1"/>
    <dgm:cxn modelId="{15414B4A-52F3-4DDC-B489-8E7FE44BD2F5}" srcId="{64E469A3-D58E-4B0A-A7CC-6DE0C0D0367D}" destId="{273D1893-16F2-41FF-8E6A-188CB97D6802}" srcOrd="1" destOrd="0" parTransId="{A19BCDFA-3457-4881-A624-5719FFBF0D26}" sibTransId="{F0EEB725-8709-43EF-A34B-1C19E48BDC5C}"/>
    <dgm:cxn modelId="{01BD3D72-65C3-4FA5-BC56-07D1AF2FE0A2}" type="presOf" srcId="{A19BCDFA-3457-4881-A624-5719FFBF0D26}" destId="{E8F1E57A-D419-4117-8CFF-08EC8517CC89}" srcOrd="0" destOrd="0" presId="urn:microsoft.com/office/officeart/2005/8/layout/orgChart1"/>
    <dgm:cxn modelId="{22CDA772-27A4-463D-BDA5-38E7365637AD}" type="presOf" srcId="{64E469A3-D58E-4B0A-A7CC-6DE0C0D0367D}" destId="{7DA0630D-8414-4532-8740-D0D571E8080E}" srcOrd="1" destOrd="0" presId="urn:microsoft.com/office/officeart/2005/8/layout/orgChart1"/>
    <dgm:cxn modelId="{6DF74459-E2E0-45EC-85DC-0EE70F6B9A93}" srcId="{64E469A3-D58E-4B0A-A7CC-6DE0C0D0367D}" destId="{9F182388-D078-4603-93CF-AE33D12CED8F}" srcOrd="0" destOrd="0" parTransId="{0E12F52B-8980-4F34-B15D-C44E9F5CC600}" sibTransId="{C2B83CB4-8F4E-4A12-AF45-4427F2C9CC38}"/>
    <dgm:cxn modelId="{A1609A83-31B2-4AC2-B14D-9C44683316DF}" type="presOf" srcId="{0E12F52B-8980-4F34-B15D-C44E9F5CC600}" destId="{FF4AE160-97A6-4A86-8029-EBC346870C5C}" srcOrd="0" destOrd="0" presId="urn:microsoft.com/office/officeart/2005/8/layout/orgChart1"/>
    <dgm:cxn modelId="{DC96CB90-6206-427B-82BE-AF2A23B0F58D}" type="presOf" srcId="{5F0DFE43-56FD-402C-A0C5-4BBF0381CC0F}" destId="{CB34DE5E-DE01-4493-81BB-55C44B5BC3D5}" srcOrd="0" destOrd="0" presId="urn:microsoft.com/office/officeart/2005/8/layout/orgChart1"/>
    <dgm:cxn modelId="{88A12EDB-C2F1-44A9-ADA5-4CD2F2B755C7}" type="presOf" srcId="{9F182388-D078-4603-93CF-AE33D12CED8F}" destId="{49C23812-910E-4ECD-B12D-EB308A199D78}" srcOrd="0" destOrd="0" presId="urn:microsoft.com/office/officeart/2005/8/layout/orgChart1"/>
    <dgm:cxn modelId="{620475F0-882E-4F62-99B4-EC619296ACD5}" type="presOf" srcId="{273D1893-16F2-41FF-8E6A-188CB97D6802}" destId="{9E5B4E47-02C7-4752-BF8A-B003B6DAD10B}" srcOrd="1" destOrd="0" presId="urn:microsoft.com/office/officeart/2005/8/layout/orgChart1"/>
    <dgm:cxn modelId="{3756BCBE-B3BC-454B-B52F-46BF2C21D413}" type="presParOf" srcId="{CB34DE5E-DE01-4493-81BB-55C44B5BC3D5}" destId="{88158F87-F639-4F4C-91D7-292ADE74D626}" srcOrd="0" destOrd="0" presId="urn:microsoft.com/office/officeart/2005/8/layout/orgChart1"/>
    <dgm:cxn modelId="{DD8581B7-6419-4CFB-AE11-3B46DF5C6D4D}" type="presParOf" srcId="{88158F87-F639-4F4C-91D7-292ADE74D626}" destId="{342BA0B4-701C-4108-A246-D7BCB0DC36C9}" srcOrd="0" destOrd="0" presId="urn:microsoft.com/office/officeart/2005/8/layout/orgChart1"/>
    <dgm:cxn modelId="{20EF74D3-F0EF-4A62-9913-A53BFC5B05BD}" type="presParOf" srcId="{342BA0B4-701C-4108-A246-D7BCB0DC36C9}" destId="{D85DE29F-5D28-4C3D-A985-365A89ED253F}" srcOrd="0" destOrd="0" presId="urn:microsoft.com/office/officeart/2005/8/layout/orgChart1"/>
    <dgm:cxn modelId="{A0D92BE2-5BE2-46C0-98F2-BB416D0F781D}" type="presParOf" srcId="{342BA0B4-701C-4108-A246-D7BCB0DC36C9}" destId="{7DA0630D-8414-4532-8740-D0D571E8080E}" srcOrd="1" destOrd="0" presId="urn:microsoft.com/office/officeart/2005/8/layout/orgChart1"/>
    <dgm:cxn modelId="{DBFFD68E-A49F-4B0D-8FF2-94D4BB7A6A1D}" type="presParOf" srcId="{88158F87-F639-4F4C-91D7-292ADE74D626}" destId="{8C9D623E-385F-40FB-B87A-28784EA655B7}" srcOrd="1" destOrd="0" presId="urn:microsoft.com/office/officeart/2005/8/layout/orgChart1"/>
    <dgm:cxn modelId="{DF979EBF-55B8-470F-A0A3-610E8829D2D6}" type="presParOf" srcId="{8C9D623E-385F-40FB-B87A-28784EA655B7}" destId="{FF4AE160-97A6-4A86-8029-EBC346870C5C}" srcOrd="0" destOrd="0" presId="urn:microsoft.com/office/officeart/2005/8/layout/orgChart1"/>
    <dgm:cxn modelId="{B8F9AD0E-7292-4406-8281-FCB6118998FE}" type="presParOf" srcId="{8C9D623E-385F-40FB-B87A-28784EA655B7}" destId="{913AD301-5075-427B-B6AA-186FFB8F003D}" srcOrd="1" destOrd="0" presId="urn:microsoft.com/office/officeart/2005/8/layout/orgChart1"/>
    <dgm:cxn modelId="{75C76A59-7F3B-43B3-8F48-DA63968D2692}" type="presParOf" srcId="{913AD301-5075-427B-B6AA-186FFB8F003D}" destId="{D873D27B-F2F4-4BFC-B01F-A24E322817D3}" srcOrd="0" destOrd="0" presId="urn:microsoft.com/office/officeart/2005/8/layout/orgChart1"/>
    <dgm:cxn modelId="{99A2C9A8-B61B-4356-ACE1-B7984DB1C0DC}" type="presParOf" srcId="{D873D27B-F2F4-4BFC-B01F-A24E322817D3}" destId="{49C23812-910E-4ECD-B12D-EB308A199D78}" srcOrd="0" destOrd="0" presId="urn:microsoft.com/office/officeart/2005/8/layout/orgChart1"/>
    <dgm:cxn modelId="{6D64C7AB-A82E-4741-B48B-CF36704252F3}" type="presParOf" srcId="{D873D27B-F2F4-4BFC-B01F-A24E322817D3}" destId="{B5E14C84-D8A0-4AEC-950B-CA53FD8C3A32}" srcOrd="1" destOrd="0" presId="urn:microsoft.com/office/officeart/2005/8/layout/orgChart1"/>
    <dgm:cxn modelId="{9A3822C3-BF2B-4D45-A14E-AB5A2D90C2BC}" type="presParOf" srcId="{913AD301-5075-427B-B6AA-186FFB8F003D}" destId="{E78D16C4-9883-4308-9826-373FCC8FB1AD}" srcOrd="1" destOrd="0" presId="urn:microsoft.com/office/officeart/2005/8/layout/orgChart1"/>
    <dgm:cxn modelId="{F053AE57-A365-4820-A2EB-05B7E849CE3E}" type="presParOf" srcId="{913AD301-5075-427B-B6AA-186FFB8F003D}" destId="{EDB0BD2B-8242-4860-AD7B-49DA595CFB93}" srcOrd="2" destOrd="0" presId="urn:microsoft.com/office/officeart/2005/8/layout/orgChart1"/>
    <dgm:cxn modelId="{3CB585B3-8003-4B9D-9587-34E9ADADDC32}" type="presParOf" srcId="{8C9D623E-385F-40FB-B87A-28784EA655B7}" destId="{E8F1E57A-D419-4117-8CFF-08EC8517CC89}" srcOrd="2" destOrd="0" presId="urn:microsoft.com/office/officeart/2005/8/layout/orgChart1"/>
    <dgm:cxn modelId="{54C48B33-802A-4793-96BF-5AC89B9031D0}" type="presParOf" srcId="{8C9D623E-385F-40FB-B87A-28784EA655B7}" destId="{118EA6E7-37E6-4231-9F0F-8654785F5A84}" srcOrd="3" destOrd="0" presId="urn:microsoft.com/office/officeart/2005/8/layout/orgChart1"/>
    <dgm:cxn modelId="{6FACC340-807D-4583-8436-7D1EA260EC1F}" type="presParOf" srcId="{118EA6E7-37E6-4231-9F0F-8654785F5A84}" destId="{67EFED03-BD7E-466D-9988-706FF9734B12}" srcOrd="0" destOrd="0" presId="urn:microsoft.com/office/officeart/2005/8/layout/orgChart1"/>
    <dgm:cxn modelId="{40DAFC22-D7F4-4B5C-AAC2-C230DE59A92B}" type="presParOf" srcId="{67EFED03-BD7E-466D-9988-706FF9734B12}" destId="{58824BC9-89A2-4E3D-88D2-47D1BE63EF91}" srcOrd="0" destOrd="0" presId="urn:microsoft.com/office/officeart/2005/8/layout/orgChart1"/>
    <dgm:cxn modelId="{46FDF034-9736-4496-8C36-346A406C6599}" type="presParOf" srcId="{67EFED03-BD7E-466D-9988-706FF9734B12}" destId="{9E5B4E47-02C7-4752-BF8A-B003B6DAD10B}" srcOrd="1" destOrd="0" presId="urn:microsoft.com/office/officeart/2005/8/layout/orgChart1"/>
    <dgm:cxn modelId="{291E0B44-53A2-4D79-8FE8-D804ACD347AA}" type="presParOf" srcId="{118EA6E7-37E6-4231-9F0F-8654785F5A84}" destId="{5E422290-7111-4F40-B9D4-C9FF93DEFA86}" srcOrd="1" destOrd="0" presId="urn:microsoft.com/office/officeart/2005/8/layout/orgChart1"/>
    <dgm:cxn modelId="{71B5B83E-FECC-424F-842A-E3C8B186C2B1}" type="presParOf" srcId="{118EA6E7-37E6-4231-9F0F-8654785F5A84}" destId="{F8475704-B135-4E99-B7F3-E5E92200F5C5}" srcOrd="2" destOrd="0" presId="urn:microsoft.com/office/officeart/2005/8/layout/orgChart1"/>
    <dgm:cxn modelId="{8992B506-1B74-4F27-BC8D-50230E8179BC}" type="presParOf" srcId="{88158F87-F639-4F4C-91D7-292ADE74D626}" destId="{83BB1616-6D5B-43D3-B246-34F52E476F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DFE43-56FD-402C-A0C5-4BBF0381CC0F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469A3-D58E-4B0A-A7CC-6DE0C0D0367D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chất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hóa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học</a:t>
          </a:r>
          <a:endParaRPr lang="en-US" sz="18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89D1A1-E938-41B9-8987-B4FBEDC47658}" type="parTrans" cxnId="{34DEB434-CCA6-49A4-9C58-7E02E963F3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30A221-9629-482F-868B-3615CB78334F}" type="sibTrans" cxnId="{34DEB434-CCA6-49A4-9C58-7E02E963F3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182388-D078-4603-93CF-AE33D12CED8F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acid: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SO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12F52B-8980-4F34-B15D-C44E9F5CC600}" type="parTrans" cxnId="{6DF74459-E2E0-45EC-85DC-0EE70F6B9A9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B83CB4-8F4E-4A12-AF45-4427F2C9CC38}" type="sibTrans" cxnId="{6DF74459-E2E0-45EC-85DC-0EE70F6B9A9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3D1893-16F2-41FF-8E6A-188CB97D6802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trung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CO, NO,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9BCDFA-3457-4881-A624-5719FFBF0D26}" type="parTrans" cxnId="{15414B4A-52F3-4DDC-B489-8E7FE44BD2F5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EEB725-8709-43EF-A34B-1C19E48BDC5C}" type="sibTrans" cxnId="{15414B4A-52F3-4DDC-B489-8E7FE44BD2F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A4A068-8C2D-4939-B179-98219919755D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base: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O, FeO, ...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B21B3F5E-000C-4741-ADAA-1CD382EFC377}" type="parTrans" cxnId="{2ECDB062-07CB-4556-8083-6367B3209D3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5D50EB-8DAE-498A-AA5D-2B706A47EF99}" type="sibTrans" cxnId="{2ECDB062-07CB-4556-8083-6367B3209D3D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17EC26-7EC4-4568-B4DE-5499D565B432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lưỡng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ZnO,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DE0997-45E7-49E3-9CEA-6F913CDCADA7}" type="parTrans" cxnId="{A40D5609-7F3D-420D-BB08-CA33D06E4CE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8E220E-5A54-4332-A6BC-E0EA351ADD8C}" type="sibTrans" cxnId="{A40D5609-7F3D-420D-BB08-CA33D06E4CE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34DE5E-DE01-4493-81BB-55C44B5BC3D5}" type="pres">
      <dgm:prSet presAssocID="{5F0DFE43-56FD-402C-A0C5-4BBF0381CC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8158F87-F639-4F4C-91D7-292ADE74D626}" type="pres">
      <dgm:prSet presAssocID="{64E469A3-D58E-4B0A-A7CC-6DE0C0D0367D}" presName="hierRoot1" presStyleCnt="0">
        <dgm:presLayoutVars>
          <dgm:hierBranch val="init"/>
        </dgm:presLayoutVars>
      </dgm:prSet>
      <dgm:spPr/>
    </dgm:pt>
    <dgm:pt modelId="{342BA0B4-701C-4108-A246-D7BCB0DC36C9}" type="pres">
      <dgm:prSet presAssocID="{64E469A3-D58E-4B0A-A7CC-6DE0C0D0367D}" presName="rootComposite1" presStyleCnt="0"/>
      <dgm:spPr/>
    </dgm:pt>
    <dgm:pt modelId="{D85DE29F-5D28-4C3D-A985-365A89ED253F}" type="pres">
      <dgm:prSet presAssocID="{64E469A3-D58E-4B0A-A7CC-6DE0C0D0367D}" presName="rootText1" presStyleLbl="node0" presStyleIdx="0" presStyleCnt="1" custScaleX="394251" custScaleY="135287">
        <dgm:presLayoutVars>
          <dgm:chPref val="3"/>
        </dgm:presLayoutVars>
      </dgm:prSet>
      <dgm:spPr/>
    </dgm:pt>
    <dgm:pt modelId="{7DA0630D-8414-4532-8740-D0D571E8080E}" type="pres">
      <dgm:prSet presAssocID="{64E469A3-D58E-4B0A-A7CC-6DE0C0D0367D}" presName="rootConnector1" presStyleLbl="node1" presStyleIdx="0" presStyleCnt="0"/>
      <dgm:spPr/>
    </dgm:pt>
    <dgm:pt modelId="{8C9D623E-385F-40FB-B87A-28784EA655B7}" type="pres">
      <dgm:prSet presAssocID="{64E469A3-D58E-4B0A-A7CC-6DE0C0D0367D}" presName="hierChild2" presStyleCnt="0"/>
      <dgm:spPr/>
    </dgm:pt>
    <dgm:pt modelId="{FF4AE160-97A6-4A86-8029-EBC346870C5C}" type="pres">
      <dgm:prSet presAssocID="{0E12F52B-8980-4F34-B15D-C44E9F5CC600}" presName="Name37" presStyleLbl="parChTrans1D2" presStyleIdx="0" presStyleCnt="4"/>
      <dgm:spPr/>
    </dgm:pt>
    <dgm:pt modelId="{913AD301-5075-427B-B6AA-186FFB8F003D}" type="pres">
      <dgm:prSet presAssocID="{9F182388-D078-4603-93CF-AE33D12CED8F}" presName="hierRoot2" presStyleCnt="0">
        <dgm:presLayoutVars>
          <dgm:hierBranch val="init"/>
        </dgm:presLayoutVars>
      </dgm:prSet>
      <dgm:spPr/>
    </dgm:pt>
    <dgm:pt modelId="{D873D27B-F2F4-4BFC-B01F-A24E322817D3}" type="pres">
      <dgm:prSet presAssocID="{9F182388-D078-4603-93CF-AE33D12CED8F}" presName="rootComposite" presStyleCnt="0"/>
      <dgm:spPr/>
    </dgm:pt>
    <dgm:pt modelId="{49C23812-910E-4ECD-B12D-EB308A199D78}" type="pres">
      <dgm:prSet presAssocID="{9F182388-D078-4603-93CF-AE33D12CED8F}" presName="rootText" presStyleLbl="node2" presStyleIdx="0" presStyleCnt="4" custScaleY="457789">
        <dgm:presLayoutVars>
          <dgm:chPref val="3"/>
        </dgm:presLayoutVars>
      </dgm:prSet>
      <dgm:spPr/>
    </dgm:pt>
    <dgm:pt modelId="{B5E14C84-D8A0-4AEC-950B-CA53FD8C3A32}" type="pres">
      <dgm:prSet presAssocID="{9F182388-D078-4603-93CF-AE33D12CED8F}" presName="rootConnector" presStyleLbl="node2" presStyleIdx="0" presStyleCnt="4"/>
      <dgm:spPr/>
    </dgm:pt>
    <dgm:pt modelId="{E78D16C4-9883-4308-9826-373FCC8FB1AD}" type="pres">
      <dgm:prSet presAssocID="{9F182388-D078-4603-93CF-AE33D12CED8F}" presName="hierChild4" presStyleCnt="0"/>
      <dgm:spPr/>
    </dgm:pt>
    <dgm:pt modelId="{EDB0BD2B-8242-4860-AD7B-49DA595CFB93}" type="pres">
      <dgm:prSet presAssocID="{9F182388-D078-4603-93CF-AE33D12CED8F}" presName="hierChild5" presStyleCnt="0"/>
      <dgm:spPr/>
    </dgm:pt>
    <dgm:pt modelId="{1DFFBDB4-3F3A-4E8C-815C-1F7AE17D754B}" type="pres">
      <dgm:prSet presAssocID="{B21B3F5E-000C-4741-ADAA-1CD382EFC377}" presName="Name37" presStyleLbl="parChTrans1D2" presStyleIdx="1" presStyleCnt="4"/>
      <dgm:spPr/>
    </dgm:pt>
    <dgm:pt modelId="{CD81F2E6-5E41-4788-81B6-A82A64B7E712}" type="pres">
      <dgm:prSet presAssocID="{22A4A068-8C2D-4939-B179-98219919755D}" presName="hierRoot2" presStyleCnt="0">
        <dgm:presLayoutVars>
          <dgm:hierBranch val="init"/>
        </dgm:presLayoutVars>
      </dgm:prSet>
      <dgm:spPr/>
    </dgm:pt>
    <dgm:pt modelId="{62E40ED5-B2EE-402D-A461-365743F30A6C}" type="pres">
      <dgm:prSet presAssocID="{22A4A068-8C2D-4939-B179-98219919755D}" presName="rootComposite" presStyleCnt="0"/>
      <dgm:spPr/>
    </dgm:pt>
    <dgm:pt modelId="{49B69596-CE53-4019-A602-0042AC6528CF}" type="pres">
      <dgm:prSet presAssocID="{22A4A068-8C2D-4939-B179-98219919755D}" presName="rootText" presStyleLbl="node2" presStyleIdx="1" presStyleCnt="4" custScaleY="457789">
        <dgm:presLayoutVars>
          <dgm:chPref val="3"/>
        </dgm:presLayoutVars>
      </dgm:prSet>
      <dgm:spPr/>
    </dgm:pt>
    <dgm:pt modelId="{F4A1BC98-2CC1-4E44-9F8A-D33C476118A0}" type="pres">
      <dgm:prSet presAssocID="{22A4A068-8C2D-4939-B179-98219919755D}" presName="rootConnector" presStyleLbl="node2" presStyleIdx="1" presStyleCnt="4"/>
      <dgm:spPr/>
    </dgm:pt>
    <dgm:pt modelId="{7723BF53-257D-448E-BA82-2B69A939C50C}" type="pres">
      <dgm:prSet presAssocID="{22A4A068-8C2D-4939-B179-98219919755D}" presName="hierChild4" presStyleCnt="0"/>
      <dgm:spPr/>
    </dgm:pt>
    <dgm:pt modelId="{ED47C602-3805-4D59-BF17-499AF87B610F}" type="pres">
      <dgm:prSet presAssocID="{22A4A068-8C2D-4939-B179-98219919755D}" presName="hierChild5" presStyleCnt="0"/>
      <dgm:spPr/>
    </dgm:pt>
    <dgm:pt modelId="{0CEFBFAF-8DB5-4212-A3F2-F91E4364B563}" type="pres">
      <dgm:prSet presAssocID="{5EDE0997-45E7-49E3-9CEA-6F913CDCADA7}" presName="Name37" presStyleLbl="parChTrans1D2" presStyleIdx="2" presStyleCnt="4"/>
      <dgm:spPr/>
    </dgm:pt>
    <dgm:pt modelId="{E0890767-66D8-401D-B231-374980FBC6B0}" type="pres">
      <dgm:prSet presAssocID="{8D17EC26-7EC4-4568-B4DE-5499D565B432}" presName="hierRoot2" presStyleCnt="0">
        <dgm:presLayoutVars>
          <dgm:hierBranch val="init"/>
        </dgm:presLayoutVars>
      </dgm:prSet>
      <dgm:spPr/>
    </dgm:pt>
    <dgm:pt modelId="{40D26417-D373-4EAB-9983-1E86523881B1}" type="pres">
      <dgm:prSet presAssocID="{8D17EC26-7EC4-4568-B4DE-5499D565B432}" presName="rootComposite" presStyleCnt="0"/>
      <dgm:spPr/>
    </dgm:pt>
    <dgm:pt modelId="{00E5B254-713C-4B16-BE5A-09C9B7F47A7B}" type="pres">
      <dgm:prSet presAssocID="{8D17EC26-7EC4-4568-B4DE-5499D565B432}" presName="rootText" presStyleLbl="node2" presStyleIdx="2" presStyleCnt="4" custScaleX="151946" custScaleY="461584">
        <dgm:presLayoutVars>
          <dgm:chPref val="3"/>
        </dgm:presLayoutVars>
      </dgm:prSet>
      <dgm:spPr/>
    </dgm:pt>
    <dgm:pt modelId="{5EB6CFFE-01CA-4D2C-8D9D-20F4A7392510}" type="pres">
      <dgm:prSet presAssocID="{8D17EC26-7EC4-4568-B4DE-5499D565B432}" presName="rootConnector" presStyleLbl="node2" presStyleIdx="2" presStyleCnt="4"/>
      <dgm:spPr/>
    </dgm:pt>
    <dgm:pt modelId="{A9A6DC3B-E513-4CDC-AB14-4A650B5AEDFB}" type="pres">
      <dgm:prSet presAssocID="{8D17EC26-7EC4-4568-B4DE-5499D565B432}" presName="hierChild4" presStyleCnt="0"/>
      <dgm:spPr/>
    </dgm:pt>
    <dgm:pt modelId="{69A7E91A-1AFE-4339-A65F-DFFB309FCC27}" type="pres">
      <dgm:prSet presAssocID="{8D17EC26-7EC4-4568-B4DE-5499D565B432}" presName="hierChild5" presStyleCnt="0"/>
      <dgm:spPr/>
    </dgm:pt>
    <dgm:pt modelId="{E8F1E57A-D419-4117-8CFF-08EC8517CC89}" type="pres">
      <dgm:prSet presAssocID="{A19BCDFA-3457-4881-A624-5719FFBF0D26}" presName="Name37" presStyleLbl="parChTrans1D2" presStyleIdx="3" presStyleCnt="4"/>
      <dgm:spPr/>
    </dgm:pt>
    <dgm:pt modelId="{118EA6E7-37E6-4231-9F0F-8654785F5A84}" type="pres">
      <dgm:prSet presAssocID="{273D1893-16F2-41FF-8E6A-188CB97D6802}" presName="hierRoot2" presStyleCnt="0">
        <dgm:presLayoutVars>
          <dgm:hierBranch val="init"/>
        </dgm:presLayoutVars>
      </dgm:prSet>
      <dgm:spPr/>
    </dgm:pt>
    <dgm:pt modelId="{67EFED03-BD7E-466D-9988-706FF9734B12}" type="pres">
      <dgm:prSet presAssocID="{273D1893-16F2-41FF-8E6A-188CB97D6802}" presName="rootComposite" presStyleCnt="0"/>
      <dgm:spPr/>
    </dgm:pt>
    <dgm:pt modelId="{58824BC9-89A2-4E3D-88D2-47D1BE63EF91}" type="pres">
      <dgm:prSet presAssocID="{273D1893-16F2-41FF-8E6A-188CB97D6802}" presName="rootText" presStyleLbl="node2" presStyleIdx="3" presStyleCnt="4" custScaleX="131070" custScaleY="465378">
        <dgm:presLayoutVars>
          <dgm:chPref val="3"/>
        </dgm:presLayoutVars>
      </dgm:prSet>
      <dgm:spPr/>
    </dgm:pt>
    <dgm:pt modelId="{9E5B4E47-02C7-4752-BF8A-B003B6DAD10B}" type="pres">
      <dgm:prSet presAssocID="{273D1893-16F2-41FF-8E6A-188CB97D6802}" presName="rootConnector" presStyleLbl="node2" presStyleIdx="3" presStyleCnt="4"/>
      <dgm:spPr/>
    </dgm:pt>
    <dgm:pt modelId="{5E422290-7111-4F40-B9D4-C9FF93DEFA86}" type="pres">
      <dgm:prSet presAssocID="{273D1893-16F2-41FF-8E6A-188CB97D6802}" presName="hierChild4" presStyleCnt="0"/>
      <dgm:spPr/>
    </dgm:pt>
    <dgm:pt modelId="{F8475704-B135-4E99-B7F3-E5E92200F5C5}" type="pres">
      <dgm:prSet presAssocID="{273D1893-16F2-41FF-8E6A-188CB97D6802}" presName="hierChild5" presStyleCnt="0"/>
      <dgm:spPr/>
    </dgm:pt>
    <dgm:pt modelId="{83BB1616-6D5B-43D3-B246-34F52E476F9A}" type="pres">
      <dgm:prSet presAssocID="{64E469A3-D58E-4B0A-A7CC-6DE0C0D0367D}" presName="hierChild3" presStyleCnt="0"/>
      <dgm:spPr/>
    </dgm:pt>
  </dgm:ptLst>
  <dgm:cxnLst>
    <dgm:cxn modelId="{A40D5609-7F3D-420D-BB08-CA33D06E4CEA}" srcId="{64E469A3-D58E-4B0A-A7CC-6DE0C0D0367D}" destId="{8D17EC26-7EC4-4568-B4DE-5499D565B432}" srcOrd="2" destOrd="0" parTransId="{5EDE0997-45E7-49E3-9CEA-6F913CDCADA7}" sibTransId="{528E220E-5A54-4332-A6BC-E0EA351ADD8C}"/>
    <dgm:cxn modelId="{4B928612-706A-4D05-8301-142897694382}" type="presOf" srcId="{22A4A068-8C2D-4939-B179-98219919755D}" destId="{F4A1BC98-2CC1-4E44-9F8A-D33C476118A0}" srcOrd="1" destOrd="0" presId="urn:microsoft.com/office/officeart/2005/8/layout/orgChart1"/>
    <dgm:cxn modelId="{CD99102B-E840-46FF-B1A3-B701D8DCCFE4}" type="presOf" srcId="{273D1893-16F2-41FF-8E6A-188CB97D6802}" destId="{58824BC9-89A2-4E3D-88D2-47D1BE63EF91}" srcOrd="0" destOrd="0" presId="urn:microsoft.com/office/officeart/2005/8/layout/orgChart1"/>
    <dgm:cxn modelId="{34DEB434-CCA6-49A4-9C58-7E02E963F34C}" srcId="{5F0DFE43-56FD-402C-A0C5-4BBF0381CC0F}" destId="{64E469A3-D58E-4B0A-A7CC-6DE0C0D0367D}" srcOrd="0" destOrd="0" parTransId="{6A89D1A1-E938-41B9-8987-B4FBEDC47658}" sibTransId="{DB30A221-9629-482F-868B-3615CB78334F}"/>
    <dgm:cxn modelId="{EAB8113D-F967-4037-BC2F-BE32E0F73F58}" type="presOf" srcId="{9F182388-D078-4603-93CF-AE33D12CED8F}" destId="{B5E14C84-D8A0-4AEC-950B-CA53FD8C3A32}" srcOrd="1" destOrd="0" presId="urn:microsoft.com/office/officeart/2005/8/layout/orgChart1"/>
    <dgm:cxn modelId="{2ECDB062-07CB-4556-8083-6367B3209D3D}" srcId="{64E469A3-D58E-4B0A-A7CC-6DE0C0D0367D}" destId="{22A4A068-8C2D-4939-B179-98219919755D}" srcOrd="1" destOrd="0" parTransId="{B21B3F5E-000C-4741-ADAA-1CD382EFC377}" sibTransId="{2E5D50EB-8DAE-498A-AA5D-2B706A47EF99}"/>
    <dgm:cxn modelId="{91F60964-6580-43CB-ADAF-3747918922D7}" type="presOf" srcId="{5EDE0997-45E7-49E3-9CEA-6F913CDCADA7}" destId="{0CEFBFAF-8DB5-4212-A3F2-F91E4364B563}" srcOrd="0" destOrd="0" presId="urn:microsoft.com/office/officeart/2005/8/layout/orgChart1"/>
    <dgm:cxn modelId="{6E0EB244-DC3F-452B-98DF-A6966902D061}" type="presOf" srcId="{64E469A3-D58E-4B0A-A7CC-6DE0C0D0367D}" destId="{D85DE29F-5D28-4C3D-A985-365A89ED253F}" srcOrd="0" destOrd="0" presId="urn:microsoft.com/office/officeart/2005/8/layout/orgChart1"/>
    <dgm:cxn modelId="{15414B4A-52F3-4DDC-B489-8E7FE44BD2F5}" srcId="{64E469A3-D58E-4B0A-A7CC-6DE0C0D0367D}" destId="{273D1893-16F2-41FF-8E6A-188CB97D6802}" srcOrd="3" destOrd="0" parTransId="{A19BCDFA-3457-4881-A624-5719FFBF0D26}" sibTransId="{F0EEB725-8709-43EF-A34B-1C19E48BDC5C}"/>
    <dgm:cxn modelId="{2F82164D-C798-49D3-90D8-EA7078DF2408}" type="presOf" srcId="{8D17EC26-7EC4-4568-B4DE-5499D565B432}" destId="{5EB6CFFE-01CA-4D2C-8D9D-20F4A7392510}" srcOrd="1" destOrd="0" presId="urn:microsoft.com/office/officeart/2005/8/layout/orgChart1"/>
    <dgm:cxn modelId="{01BD3D72-65C3-4FA5-BC56-07D1AF2FE0A2}" type="presOf" srcId="{A19BCDFA-3457-4881-A624-5719FFBF0D26}" destId="{E8F1E57A-D419-4117-8CFF-08EC8517CC89}" srcOrd="0" destOrd="0" presId="urn:microsoft.com/office/officeart/2005/8/layout/orgChart1"/>
    <dgm:cxn modelId="{22CDA772-27A4-463D-BDA5-38E7365637AD}" type="presOf" srcId="{64E469A3-D58E-4B0A-A7CC-6DE0C0D0367D}" destId="{7DA0630D-8414-4532-8740-D0D571E8080E}" srcOrd="1" destOrd="0" presId="urn:microsoft.com/office/officeart/2005/8/layout/orgChart1"/>
    <dgm:cxn modelId="{98B82B57-37DE-402F-A529-326A4E03C9E3}" type="presOf" srcId="{22A4A068-8C2D-4939-B179-98219919755D}" destId="{49B69596-CE53-4019-A602-0042AC6528CF}" srcOrd="0" destOrd="0" presId="urn:microsoft.com/office/officeart/2005/8/layout/orgChart1"/>
    <dgm:cxn modelId="{6DF74459-E2E0-45EC-85DC-0EE70F6B9A93}" srcId="{64E469A3-D58E-4B0A-A7CC-6DE0C0D0367D}" destId="{9F182388-D078-4603-93CF-AE33D12CED8F}" srcOrd="0" destOrd="0" parTransId="{0E12F52B-8980-4F34-B15D-C44E9F5CC600}" sibTransId="{C2B83CB4-8F4E-4A12-AF45-4427F2C9CC38}"/>
    <dgm:cxn modelId="{A1609A83-31B2-4AC2-B14D-9C44683316DF}" type="presOf" srcId="{0E12F52B-8980-4F34-B15D-C44E9F5CC600}" destId="{FF4AE160-97A6-4A86-8029-EBC346870C5C}" srcOrd="0" destOrd="0" presId="urn:microsoft.com/office/officeart/2005/8/layout/orgChart1"/>
    <dgm:cxn modelId="{DC96CB90-6206-427B-82BE-AF2A23B0F58D}" type="presOf" srcId="{5F0DFE43-56FD-402C-A0C5-4BBF0381CC0F}" destId="{CB34DE5E-DE01-4493-81BB-55C44B5BC3D5}" srcOrd="0" destOrd="0" presId="urn:microsoft.com/office/officeart/2005/8/layout/orgChart1"/>
    <dgm:cxn modelId="{010986AD-F19A-45E6-B8DA-600504A56719}" type="presOf" srcId="{B21B3F5E-000C-4741-ADAA-1CD382EFC377}" destId="{1DFFBDB4-3F3A-4E8C-815C-1F7AE17D754B}" srcOrd="0" destOrd="0" presId="urn:microsoft.com/office/officeart/2005/8/layout/orgChart1"/>
    <dgm:cxn modelId="{70F46DBF-03F7-428D-B8F0-FCD353E4D0B8}" type="presOf" srcId="{8D17EC26-7EC4-4568-B4DE-5499D565B432}" destId="{00E5B254-713C-4B16-BE5A-09C9B7F47A7B}" srcOrd="0" destOrd="0" presId="urn:microsoft.com/office/officeart/2005/8/layout/orgChart1"/>
    <dgm:cxn modelId="{88A12EDB-C2F1-44A9-ADA5-4CD2F2B755C7}" type="presOf" srcId="{9F182388-D078-4603-93CF-AE33D12CED8F}" destId="{49C23812-910E-4ECD-B12D-EB308A199D78}" srcOrd="0" destOrd="0" presId="urn:microsoft.com/office/officeart/2005/8/layout/orgChart1"/>
    <dgm:cxn modelId="{620475F0-882E-4F62-99B4-EC619296ACD5}" type="presOf" srcId="{273D1893-16F2-41FF-8E6A-188CB97D6802}" destId="{9E5B4E47-02C7-4752-BF8A-B003B6DAD10B}" srcOrd="1" destOrd="0" presId="urn:microsoft.com/office/officeart/2005/8/layout/orgChart1"/>
    <dgm:cxn modelId="{3756BCBE-B3BC-454B-B52F-46BF2C21D413}" type="presParOf" srcId="{CB34DE5E-DE01-4493-81BB-55C44B5BC3D5}" destId="{88158F87-F639-4F4C-91D7-292ADE74D626}" srcOrd="0" destOrd="0" presId="urn:microsoft.com/office/officeart/2005/8/layout/orgChart1"/>
    <dgm:cxn modelId="{DD8581B7-6419-4CFB-AE11-3B46DF5C6D4D}" type="presParOf" srcId="{88158F87-F639-4F4C-91D7-292ADE74D626}" destId="{342BA0B4-701C-4108-A246-D7BCB0DC36C9}" srcOrd="0" destOrd="0" presId="urn:microsoft.com/office/officeart/2005/8/layout/orgChart1"/>
    <dgm:cxn modelId="{20EF74D3-F0EF-4A62-9913-A53BFC5B05BD}" type="presParOf" srcId="{342BA0B4-701C-4108-A246-D7BCB0DC36C9}" destId="{D85DE29F-5D28-4C3D-A985-365A89ED253F}" srcOrd="0" destOrd="0" presId="urn:microsoft.com/office/officeart/2005/8/layout/orgChart1"/>
    <dgm:cxn modelId="{A0D92BE2-5BE2-46C0-98F2-BB416D0F781D}" type="presParOf" srcId="{342BA0B4-701C-4108-A246-D7BCB0DC36C9}" destId="{7DA0630D-8414-4532-8740-D0D571E8080E}" srcOrd="1" destOrd="0" presId="urn:microsoft.com/office/officeart/2005/8/layout/orgChart1"/>
    <dgm:cxn modelId="{DBFFD68E-A49F-4B0D-8FF2-94D4BB7A6A1D}" type="presParOf" srcId="{88158F87-F639-4F4C-91D7-292ADE74D626}" destId="{8C9D623E-385F-40FB-B87A-28784EA655B7}" srcOrd="1" destOrd="0" presId="urn:microsoft.com/office/officeart/2005/8/layout/orgChart1"/>
    <dgm:cxn modelId="{DF979EBF-55B8-470F-A0A3-610E8829D2D6}" type="presParOf" srcId="{8C9D623E-385F-40FB-B87A-28784EA655B7}" destId="{FF4AE160-97A6-4A86-8029-EBC346870C5C}" srcOrd="0" destOrd="0" presId="urn:microsoft.com/office/officeart/2005/8/layout/orgChart1"/>
    <dgm:cxn modelId="{B8F9AD0E-7292-4406-8281-FCB6118998FE}" type="presParOf" srcId="{8C9D623E-385F-40FB-B87A-28784EA655B7}" destId="{913AD301-5075-427B-B6AA-186FFB8F003D}" srcOrd="1" destOrd="0" presId="urn:microsoft.com/office/officeart/2005/8/layout/orgChart1"/>
    <dgm:cxn modelId="{75C76A59-7F3B-43B3-8F48-DA63968D2692}" type="presParOf" srcId="{913AD301-5075-427B-B6AA-186FFB8F003D}" destId="{D873D27B-F2F4-4BFC-B01F-A24E322817D3}" srcOrd="0" destOrd="0" presId="urn:microsoft.com/office/officeart/2005/8/layout/orgChart1"/>
    <dgm:cxn modelId="{99A2C9A8-B61B-4356-ACE1-B7984DB1C0DC}" type="presParOf" srcId="{D873D27B-F2F4-4BFC-B01F-A24E322817D3}" destId="{49C23812-910E-4ECD-B12D-EB308A199D78}" srcOrd="0" destOrd="0" presId="urn:microsoft.com/office/officeart/2005/8/layout/orgChart1"/>
    <dgm:cxn modelId="{6D64C7AB-A82E-4741-B48B-CF36704252F3}" type="presParOf" srcId="{D873D27B-F2F4-4BFC-B01F-A24E322817D3}" destId="{B5E14C84-D8A0-4AEC-950B-CA53FD8C3A32}" srcOrd="1" destOrd="0" presId="urn:microsoft.com/office/officeart/2005/8/layout/orgChart1"/>
    <dgm:cxn modelId="{9A3822C3-BF2B-4D45-A14E-AB5A2D90C2BC}" type="presParOf" srcId="{913AD301-5075-427B-B6AA-186FFB8F003D}" destId="{E78D16C4-9883-4308-9826-373FCC8FB1AD}" srcOrd="1" destOrd="0" presId="urn:microsoft.com/office/officeart/2005/8/layout/orgChart1"/>
    <dgm:cxn modelId="{F053AE57-A365-4820-A2EB-05B7E849CE3E}" type="presParOf" srcId="{913AD301-5075-427B-B6AA-186FFB8F003D}" destId="{EDB0BD2B-8242-4860-AD7B-49DA595CFB93}" srcOrd="2" destOrd="0" presId="urn:microsoft.com/office/officeart/2005/8/layout/orgChart1"/>
    <dgm:cxn modelId="{7F6D0CF6-5684-4B96-AE5B-E3F8F4A7D6A3}" type="presParOf" srcId="{8C9D623E-385F-40FB-B87A-28784EA655B7}" destId="{1DFFBDB4-3F3A-4E8C-815C-1F7AE17D754B}" srcOrd="2" destOrd="0" presId="urn:microsoft.com/office/officeart/2005/8/layout/orgChart1"/>
    <dgm:cxn modelId="{F20C6F64-8E58-4F42-B32C-0872DD380015}" type="presParOf" srcId="{8C9D623E-385F-40FB-B87A-28784EA655B7}" destId="{CD81F2E6-5E41-4788-81B6-A82A64B7E712}" srcOrd="3" destOrd="0" presId="urn:microsoft.com/office/officeart/2005/8/layout/orgChart1"/>
    <dgm:cxn modelId="{544B1675-7954-4C7B-B76B-F4DF82B1C722}" type="presParOf" srcId="{CD81F2E6-5E41-4788-81B6-A82A64B7E712}" destId="{62E40ED5-B2EE-402D-A461-365743F30A6C}" srcOrd="0" destOrd="0" presId="urn:microsoft.com/office/officeart/2005/8/layout/orgChart1"/>
    <dgm:cxn modelId="{19A49EBE-F449-4836-8D0E-6007FD5119A3}" type="presParOf" srcId="{62E40ED5-B2EE-402D-A461-365743F30A6C}" destId="{49B69596-CE53-4019-A602-0042AC6528CF}" srcOrd="0" destOrd="0" presId="urn:microsoft.com/office/officeart/2005/8/layout/orgChart1"/>
    <dgm:cxn modelId="{9349CA22-7E8B-4427-AF53-D2664563516F}" type="presParOf" srcId="{62E40ED5-B2EE-402D-A461-365743F30A6C}" destId="{F4A1BC98-2CC1-4E44-9F8A-D33C476118A0}" srcOrd="1" destOrd="0" presId="urn:microsoft.com/office/officeart/2005/8/layout/orgChart1"/>
    <dgm:cxn modelId="{D9D04E18-5D3E-4273-ADC5-3ABD4F6FD1B0}" type="presParOf" srcId="{CD81F2E6-5E41-4788-81B6-A82A64B7E712}" destId="{7723BF53-257D-448E-BA82-2B69A939C50C}" srcOrd="1" destOrd="0" presId="urn:microsoft.com/office/officeart/2005/8/layout/orgChart1"/>
    <dgm:cxn modelId="{2F53FE6C-969E-47D5-B0E1-989E3689F9AA}" type="presParOf" srcId="{CD81F2E6-5E41-4788-81B6-A82A64B7E712}" destId="{ED47C602-3805-4D59-BF17-499AF87B610F}" srcOrd="2" destOrd="0" presId="urn:microsoft.com/office/officeart/2005/8/layout/orgChart1"/>
    <dgm:cxn modelId="{CD3375ED-B45F-4AAE-9707-6E83A8879B2E}" type="presParOf" srcId="{8C9D623E-385F-40FB-B87A-28784EA655B7}" destId="{0CEFBFAF-8DB5-4212-A3F2-F91E4364B563}" srcOrd="4" destOrd="0" presId="urn:microsoft.com/office/officeart/2005/8/layout/orgChart1"/>
    <dgm:cxn modelId="{179A2B4D-4F43-4923-96D8-FB7DA90D8754}" type="presParOf" srcId="{8C9D623E-385F-40FB-B87A-28784EA655B7}" destId="{E0890767-66D8-401D-B231-374980FBC6B0}" srcOrd="5" destOrd="0" presId="urn:microsoft.com/office/officeart/2005/8/layout/orgChart1"/>
    <dgm:cxn modelId="{56C74F07-EEF5-4E1F-AAA5-DE1439AA511F}" type="presParOf" srcId="{E0890767-66D8-401D-B231-374980FBC6B0}" destId="{40D26417-D373-4EAB-9983-1E86523881B1}" srcOrd="0" destOrd="0" presId="urn:microsoft.com/office/officeart/2005/8/layout/orgChart1"/>
    <dgm:cxn modelId="{0206AE90-1AFC-4D1B-A08A-54A75090CD17}" type="presParOf" srcId="{40D26417-D373-4EAB-9983-1E86523881B1}" destId="{00E5B254-713C-4B16-BE5A-09C9B7F47A7B}" srcOrd="0" destOrd="0" presId="urn:microsoft.com/office/officeart/2005/8/layout/orgChart1"/>
    <dgm:cxn modelId="{895FFDCD-6E33-4676-8A98-8A2A164CFF05}" type="presParOf" srcId="{40D26417-D373-4EAB-9983-1E86523881B1}" destId="{5EB6CFFE-01CA-4D2C-8D9D-20F4A7392510}" srcOrd="1" destOrd="0" presId="urn:microsoft.com/office/officeart/2005/8/layout/orgChart1"/>
    <dgm:cxn modelId="{1F136C40-F521-4315-B489-E71112A0A306}" type="presParOf" srcId="{E0890767-66D8-401D-B231-374980FBC6B0}" destId="{A9A6DC3B-E513-4CDC-AB14-4A650B5AEDFB}" srcOrd="1" destOrd="0" presId="urn:microsoft.com/office/officeart/2005/8/layout/orgChart1"/>
    <dgm:cxn modelId="{22DA126F-47FE-49FF-8692-EA57F2F56B0C}" type="presParOf" srcId="{E0890767-66D8-401D-B231-374980FBC6B0}" destId="{69A7E91A-1AFE-4339-A65F-DFFB309FCC27}" srcOrd="2" destOrd="0" presId="urn:microsoft.com/office/officeart/2005/8/layout/orgChart1"/>
    <dgm:cxn modelId="{3CB585B3-8003-4B9D-9587-34E9ADADDC32}" type="presParOf" srcId="{8C9D623E-385F-40FB-B87A-28784EA655B7}" destId="{E8F1E57A-D419-4117-8CFF-08EC8517CC89}" srcOrd="6" destOrd="0" presId="urn:microsoft.com/office/officeart/2005/8/layout/orgChart1"/>
    <dgm:cxn modelId="{54C48B33-802A-4793-96BF-5AC89B9031D0}" type="presParOf" srcId="{8C9D623E-385F-40FB-B87A-28784EA655B7}" destId="{118EA6E7-37E6-4231-9F0F-8654785F5A84}" srcOrd="7" destOrd="0" presId="urn:microsoft.com/office/officeart/2005/8/layout/orgChart1"/>
    <dgm:cxn modelId="{6FACC340-807D-4583-8436-7D1EA260EC1F}" type="presParOf" srcId="{118EA6E7-37E6-4231-9F0F-8654785F5A84}" destId="{67EFED03-BD7E-466D-9988-706FF9734B12}" srcOrd="0" destOrd="0" presId="urn:microsoft.com/office/officeart/2005/8/layout/orgChart1"/>
    <dgm:cxn modelId="{40DAFC22-D7F4-4B5C-AAC2-C230DE59A92B}" type="presParOf" srcId="{67EFED03-BD7E-466D-9988-706FF9734B12}" destId="{58824BC9-89A2-4E3D-88D2-47D1BE63EF91}" srcOrd="0" destOrd="0" presId="urn:microsoft.com/office/officeart/2005/8/layout/orgChart1"/>
    <dgm:cxn modelId="{46FDF034-9736-4496-8C36-346A406C6599}" type="presParOf" srcId="{67EFED03-BD7E-466D-9988-706FF9734B12}" destId="{9E5B4E47-02C7-4752-BF8A-B003B6DAD10B}" srcOrd="1" destOrd="0" presId="urn:microsoft.com/office/officeart/2005/8/layout/orgChart1"/>
    <dgm:cxn modelId="{291E0B44-53A2-4D79-8FE8-D804ACD347AA}" type="presParOf" srcId="{118EA6E7-37E6-4231-9F0F-8654785F5A84}" destId="{5E422290-7111-4F40-B9D4-C9FF93DEFA86}" srcOrd="1" destOrd="0" presId="urn:microsoft.com/office/officeart/2005/8/layout/orgChart1"/>
    <dgm:cxn modelId="{71B5B83E-FECC-424F-842A-E3C8B186C2B1}" type="presParOf" srcId="{118EA6E7-37E6-4231-9F0F-8654785F5A84}" destId="{F8475704-B135-4E99-B7F3-E5E92200F5C5}" srcOrd="2" destOrd="0" presId="urn:microsoft.com/office/officeart/2005/8/layout/orgChart1"/>
    <dgm:cxn modelId="{8992B506-1B74-4F27-BC8D-50230E8179BC}" type="presParOf" srcId="{88158F87-F639-4F4C-91D7-292ADE74D626}" destId="{83BB1616-6D5B-43D3-B246-34F52E476F9A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30B667-9D93-4829-9502-CB94E61F09CF}" type="doc">
      <dgm:prSet loTypeId="urn:microsoft.com/office/officeart/2005/8/layout/cycle4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4F32C-5BD3-41B9-A591-B7BAF0070A3F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1: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acid</a:t>
          </a:r>
          <a:endParaRPr lang="en-US" sz="1700" dirty="0">
            <a:solidFill>
              <a:srgbClr val="0070C0"/>
            </a:solidFill>
          </a:endParaRPr>
        </a:p>
      </dgm:t>
    </dgm:pt>
    <dgm:pt modelId="{609B3CBA-E27D-4392-829D-7E74DC0457B7}" type="parTrans" cxnId="{330CB4DE-FE3B-4A63-8944-5AF02A4A9972}">
      <dgm:prSet/>
      <dgm:spPr/>
      <dgm:t>
        <a:bodyPr/>
        <a:lstStyle/>
        <a:p>
          <a:endParaRPr lang="en-US"/>
        </a:p>
      </dgm:t>
    </dgm:pt>
    <dgm:pt modelId="{9D908C06-A1E3-4CE3-B98C-862A91E6916B}" type="sibTrans" cxnId="{330CB4DE-FE3B-4A63-8944-5AF02A4A9972}">
      <dgm:prSet/>
      <dgm:spPr/>
      <dgm:t>
        <a:bodyPr/>
        <a:lstStyle/>
        <a:p>
          <a:endParaRPr lang="en-US"/>
        </a:p>
      </dgm:t>
    </dgm:pt>
    <dgm:pt modelId="{D8DE0BA6-3BDE-4881-AB10-B306FD85D3CC}">
      <dgm:prSet phldrT="[Text]" phldr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5556" b="97333" l="9778" r="89778">
                        <a14:foregroundMark x1="23111" y1="45778" x2="29333" y2="44444"/>
                        <a14:foregroundMark x1="28889" y1="43556" x2="37333" y2="47556"/>
                        <a14:foregroundMark x1="27556" y1="44444" x2="20000" y2="46667"/>
                        <a14:foregroundMark x1="45333" y1="40889" x2="49778" y2="36444"/>
                        <a14:foregroundMark x1="54222" y1="46667" x2="53778" y2="50222"/>
                        <a14:foregroundMark x1="68000" y1="45778" x2="72889" y2="43111"/>
                        <a14:foregroundMark x1="76889" y1="52000" x2="74667" y2="54222"/>
                        <a14:foregroundMark x1="19556" y1="56444" x2="21778" y2="56889"/>
                        <a14:foregroundMark x1="53778" y1="94667" x2="43111" y2="97333"/>
                        <a14:backgroundMark x1="20444" y1="47556" x2="20645" y2="474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019E590-B4A2-46C3-A985-832019389013}" type="parTrans" cxnId="{C6D4684C-A638-425E-95FA-726AD21B6054}">
      <dgm:prSet/>
      <dgm:spPr/>
      <dgm:t>
        <a:bodyPr/>
        <a:lstStyle/>
        <a:p>
          <a:endParaRPr lang="en-US"/>
        </a:p>
      </dgm:t>
    </dgm:pt>
    <dgm:pt modelId="{D99CD029-25A1-4E85-87DF-CFC8335DAE59}" type="sibTrans" cxnId="{C6D4684C-A638-425E-95FA-726AD21B6054}">
      <dgm:prSet/>
      <dgm:spPr/>
      <dgm:t>
        <a:bodyPr/>
        <a:lstStyle/>
        <a:p>
          <a:endParaRPr lang="en-US"/>
        </a:p>
      </dgm:t>
    </dgm:pt>
    <dgm:pt modelId="{3E095401-5FA2-478F-8E0D-D86AC41ABDA6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t="-53000" b="-53000"/>
          </a:stretch>
        </a:blipFill>
      </dgm:spPr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2: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base</a:t>
          </a:r>
          <a:endParaRPr lang="en-US" sz="1700" dirty="0">
            <a:solidFill>
              <a:srgbClr val="0070C0"/>
            </a:solidFill>
          </a:endParaRPr>
        </a:p>
      </dgm:t>
    </dgm:pt>
    <dgm:pt modelId="{3439428B-82E8-4C32-8C10-30A4579F9696}" type="parTrans" cxnId="{FB70C04F-59A6-494F-A4CF-E365C48C4052}">
      <dgm:prSet/>
      <dgm:spPr/>
      <dgm:t>
        <a:bodyPr/>
        <a:lstStyle/>
        <a:p>
          <a:endParaRPr lang="en-US"/>
        </a:p>
      </dgm:t>
    </dgm:pt>
    <dgm:pt modelId="{D683C38F-84C8-47B4-8148-4212E3F23A97}" type="sibTrans" cxnId="{FB70C04F-59A6-494F-A4CF-E365C48C4052}">
      <dgm:prSet/>
      <dgm:spPr/>
      <dgm:t>
        <a:bodyPr/>
        <a:lstStyle/>
        <a:p>
          <a:endParaRPr lang="en-US"/>
        </a:p>
      </dgm:t>
    </dgm:pt>
    <dgm:pt modelId="{379D1559-DC42-407B-AEAC-9F761F6B3A13}">
      <dgm:prSet phldrT="[Text]" phldr="1"/>
      <dgm:spPr>
        <a:blipFill rotWithShape="0">
          <a:blip xmlns:r="http://schemas.openxmlformats.org/officeDocument/2006/relationships" r:embed="rId4"/>
          <a:srcRect/>
          <a:stretch>
            <a:fillRect l="-18000" r="-18000"/>
          </a:stretch>
        </a:blipFill>
      </dgm:spPr>
      <dgm:t>
        <a:bodyPr/>
        <a:lstStyle/>
        <a:p>
          <a:endParaRPr lang="en-US" dirty="0"/>
        </a:p>
      </dgm:t>
    </dgm:pt>
    <dgm:pt modelId="{FD67BCF2-994A-4474-AB36-C931A8708387}" type="parTrans" cxnId="{447FCA2C-52B1-4E3C-A753-1C55B33BD8F7}">
      <dgm:prSet/>
      <dgm:spPr/>
      <dgm:t>
        <a:bodyPr/>
        <a:lstStyle/>
        <a:p>
          <a:endParaRPr lang="en-US"/>
        </a:p>
      </dgm:t>
    </dgm:pt>
    <dgm:pt modelId="{65B2B200-E2A6-4B14-97C0-3B0EBFD87049}" type="sibTrans" cxnId="{447FCA2C-52B1-4E3C-A753-1C55B33BD8F7}">
      <dgm:prSet/>
      <dgm:spPr/>
      <dgm:t>
        <a:bodyPr/>
        <a:lstStyle/>
        <a:p>
          <a:endParaRPr lang="en-US"/>
        </a:p>
      </dgm:t>
    </dgm:pt>
    <dgm:pt modelId="{F3D99BFF-B8DD-4BB0-89E9-2488A5A9E7AF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3: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 lưỡng tính</a:t>
          </a:r>
          <a:endParaRPr lang="en-US" sz="1700" dirty="0">
            <a:solidFill>
              <a:srgbClr val="0070C0"/>
            </a:solidFill>
          </a:endParaRPr>
        </a:p>
      </dgm:t>
    </dgm:pt>
    <dgm:pt modelId="{1A077F6D-FDCA-47F0-9E86-30FA7E5F29B0}" type="parTrans" cxnId="{201355F8-7195-402A-9ADA-9F16DD90CBAC}">
      <dgm:prSet/>
      <dgm:spPr/>
      <dgm:t>
        <a:bodyPr/>
        <a:lstStyle/>
        <a:p>
          <a:endParaRPr lang="en-US"/>
        </a:p>
      </dgm:t>
    </dgm:pt>
    <dgm:pt modelId="{B2197CEA-C95E-4C5B-BBCD-A9B987FBA931}" type="sibTrans" cxnId="{201355F8-7195-402A-9ADA-9F16DD90CBAC}">
      <dgm:prSet/>
      <dgm:spPr/>
      <dgm:t>
        <a:bodyPr/>
        <a:lstStyle/>
        <a:p>
          <a:endParaRPr lang="en-US"/>
        </a:p>
      </dgm:t>
    </dgm:pt>
    <dgm:pt modelId="{E6D58CF2-0245-49D3-956C-79BE67414AF9}">
      <dgm:prSet phldrT="[Text]" phldr="1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529C0D4-B955-40E0-A17D-29EA552FE073}" type="parTrans" cxnId="{F9DE3C75-7857-46A2-8E5C-5DAB6BF6C738}">
      <dgm:prSet/>
      <dgm:spPr/>
      <dgm:t>
        <a:bodyPr/>
        <a:lstStyle/>
        <a:p>
          <a:endParaRPr lang="en-US"/>
        </a:p>
      </dgm:t>
    </dgm:pt>
    <dgm:pt modelId="{5000F992-7917-466C-8BC6-56E35D7B33AD}" type="sibTrans" cxnId="{F9DE3C75-7857-46A2-8E5C-5DAB6BF6C738}">
      <dgm:prSet/>
      <dgm:spPr/>
      <dgm:t>
        <a:bodyPr/>
        <a:lstStyle/>
        <a:p>
          <a:endParaRPr lang="en-US"/>
        </a:p>
      </dgm:t>
    </dgm:pt>
    <dgm:pt modelId="{F0DC7C15-83EB-4AD7-BDCF-3352E59FED14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4: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trung tính</a:t>
          </a:r>
          <a:endParaRPr lang="en-US" sz="1700" dirty="0">
            <a:solidFill>
              <a:srgbClr val="0070C0"/>
            </a:solidFill>
          </a:endParaRPr>
        </a:p>
      </dgm:t>
    </dgm:pt>
    <dgm:pt modelId="{62B370C4-E744-4953-BE51-3AA90F06F251}" type="parTrans" cxnId="{14882D16-F0AE-4CBE-B1A3-4D033DB43B8D}">
      <dgm:prSet/>
      <dgm:spPr/>
      <dgm:t>
        <a:bodyPr/>
        <a:lstStyle/>
        <a:p>
          <a:endParaRPr lang="en-US"/>
        </a:p>
      </dgm:t>
    </dgm:pt>
    <dgm:pt modelId="{19617C16-F603-42F0-8F82-BD743A54CC03}" type="sibTrans" cxnId="{14882D16-F0AE-4CBE-B1A3-4D033DB43B8D}">
      <dgm:prSet/>
      <dgm:spPr/>
      <dgm:t>
        <a:bodyPr/>
        <a:lstStyle/>
        <a:p>
          <a:endParaRPr lang="en-US"/>
        </a:p>
      </dgm:t>
    </dgm:pt>
    <dgm:pt modelId="{1CEEBB85-2F50-4E4E-86DD-38FB19D39AB3}">
      <dgm:prSet phldrT="[Text]" phldr="1"/>
      <dgm:spPr>
        <a:blipFill rotWithShape="0">
          <a:blip xmlns:r="http://schemas.openxmlformats.org/officeDocument/2006/relationships" r:embed="rId6"/>
          <a:srcRect/>
          <a:stretch>
            <a:fillRect l="-42000" r="-42000"/>
          </a:stretch>
        </a:blipFill>
      </dgm:spPr>
      <dgm:t>
        <a:bodyPr/>
        <a:lstStyle/>
        <a:p>
          <a:endParaRPr lang="en-US" dirty="0"/>
        </a:p>
      </dgm:t>
    </dgm:pt>
    <dgm:pt modelId="{3530077E-518E-441B-B415-F990D960C65C}" type="parTrans" cxnId="{865F8B62-81D9-464B-8E41-DB632F78A745}">
      <dgm:prSet/>
      <dgm:spPr/>
      <dgm:t>
        <a:bodyPr/>
        <a:lstStyle/>
        <a:p>
          <a:endParaRPr lang="en-US"/>
        </a:p>
      </dgm:t>
    </dgm:pt>
    <dgm:pt modelId="{3C213562-FA26-4E49-A7B3-5B18E784CDD6}" type="sibTrans" cxnId="{865F8B62-81D9-464B-8E41-DB632F78A745}">
      <dgm:prSet/>
      <dgm:spPr/>
      <dgm:t>
        <a:bodyPr/>
        <a:lstStyle/>
        <a:p>
          <a:endParaRPr lang="en-US"/>
        </a:p>
      </dgm:t>
    </dgm:pt>
    <dgm:pt modelId="{21F964E3-E01B-4628-9ABC-8D1E6E5D3025}" type="pres">
      <dgm:prSet presAssocID="{D630B667-9D93-4829-9502-CB94E61F09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DE81253-EC8D-4616-84AE-C733A21A1496}" type="pres">
      <dgm:prSet presAssocID="{D630B667-9D93-4829-9502-CB94E61F09CF}" presName="children" presStyleCnt="0"/>
      <dgm:spPr/>
    </dgm:pt>
    <dgm:pt modelId="{8BE16354-2AC4-4D64-85C5-CD2CCD6FB524}" type="pres">
      <dgm:prSet presAssocID="{D630B667-9D93-4829-9502-CB94E61F09CF}" presName="child1group" presStyleCnt="0"/>
      <dgm:spPr/>
    </dgm:pt>
    <dgm:pt modelId="{6A1FDC76-588F-4D15-BF04-26B2E64DEBE6}" type="pres">
      <dgm:prSet presAssocID="{D630B667-9D93-4829-9502-CB94E61F09CF}" presName="child1" presStyleLbl="bgAcc1" presStyleIdx="0" presStyleCnt="4" custLinFactNeighborX="-22099" custLinFactNeighborY="-247"/>
      <dgm:spPr/>
    </dgm:pt>
    <dgm:pt modelId="{CF211369-5781-481A-8BAD-D2B5287DEF82}" type="pres">
      <dgm:prSet presAssocID="{D630B667-9D93-4829-9502-CB94E61F09CF}" presName="child1Text" presStyleLbl="bgAcc1" presStyleIdx="0" presStyleCnt="4">
        <dgm:presLayoutVars>
          <dgm:bulletEnabled val="1"/>
        </dgm:presLayoutVars>
      </dgm:prSet>
      <dgm:spPr/>
    </dgm:pt>
    <dgm:pt modelId="{C754DC82-1E49-4743-A686-7A046F42AF5B}" type="pres">
      <dgm:prSet presAssocID="{D630B667-9D93-4829-9502-CB94E61F09CF}" presName="child2group" presStyleCnt="0"/>
      <dgm:spPr/>
    </dgm:pt>
    <dgm:pt modelId="{E5EA983F-4AB4-428C-B40B-7C5B7BFEA179}" type="pres">
      <dgm:prSet presAssocID="{D630B667-9D93-4829-9502-CB94E61F09CF}" presName="child2" presStyleLbl="bgAcc1" presStyleIdx="1" presStyleCnt="4" custLinFactNeighborX="21387" custLinFactNeighborY="-549"/>
      <dgm:spPr/>
    </dgm:pt>
    <dgm:pt modelId="{85C7A7C2-0146-48B2-8CDF-2A6123E04358}" type="pres">
      <dgm:prSet presAssocID="{D630B667-9D93-4829-9502-CB94E61F09CF}" presName="child2Text" presStyleLbl="bgAcc1" presStyleIdx="1" presStyleCnt="4">
        <dgm:presLayoutVars>
          <dgm:bulletEnabled val="1"/>
        </dgm:presLayoutVars>
      </dgm:prSet>
      <dgm:spPr/>
    </dgm:pt>
    <dgm:pt modelId="{609F81FE-19AE-44B8-853A-45C62046E786}" type="pres">
      <dgm:prSet presAssocID="{D630B667-9D93-4829-9502-CB94E61F09CF}" presName="child3group" presStyleCnt="0"/>
      <dgm:spPr/>
    </dgm:pt>
    <dgm:pt modelId="{895C14A9-C4D8-44AC-883D-058681144779}" type="pres">
      <dgm:prSet presAssocID="{D630B667-9D93-4829-9502-CB94E61F09CF}" presName="child3" presStyleLbl="bgAcc1" presStyleIdx="2" presStyleCnt="4" custLinFactNeighborX="20173" custLinFactNeighborY="-3095"/>
      <dgm:spPr/>
    </dgm:pt>
    <dgm:pt modelId="{9DC93E43-22A1-4CC2-8F2A-7B51BDD93FDA}" type="pres">
      <dgm:prSet presAssocID="{D630B667-9D93-4829-9502-CB94E61F09CF}" presName="child3Text" presStyleLbl="bgAcc1" presStyleIdx="2" presStyleCnt="4">
        <dgm:presLayoutVars>
          <dgm:bulletEnabled val="1"/>
        </dgm:presLayoutVars>
      </dgm:prSet>
      <dgm:spPr/>
    </dgm:pt>
    <dgm:pt modelId="{0AA4B979-28E4-49B4-A1CD-63C1517DA299}" type="pres">
      <dgm:prSet presAssocID="{D630B667-9D93-4829-9502-CB94E61F09CF}" presName="child4group" presStyleCnt="0"/>
      <dgm:spPr/>
    </dgm:pt>
    <dgm:pt modelId="{E059556D-764F-48BC-9628-346F0A31E4C0}" type="pres">
      <dgm:prSet presAssocID="{D630B667-9D93-4829-9502-CB94E61F09CF}" presName="child4" presStyleLbl="bgAcc1" presStyleIdx="3" presStyleCnt="4" custLinFactNeighborX="-19131" custLinFactNeighborY="30"/>
      <dgm:spPr/>
    </dgm:pt>
    <dgm:pt modelId="{4A48CA24-9F58-4B0D-A4E1-C338E9A1E06A}" type="pres">
      <dgm:prSet presAssocID="{D630B667-9D93-4829-9502-CB94E61F09CF}" presName="child4Text" presStyleLbl="bgAcc1" presStyleIdx="3" presStyleCnt="4">
        <dgm:presLayoutVars>
          <dgm:bulletEnabled val="1"/>
        </dgm:presLayoutVars>
      </dgm:prSet>
      <dgm:spPr/>
    </dgm:pt>
    <dgm:pt modelId="{932FEF37-8EB8-41AE-98D8-A20D22FB2879}" type="pres">
      <dgm:prSet presAssocID="{D630B667-9D93-4829-9502-CB94E61F09CF}" presName="childPlaceholder" presStyleCnt="0"/>
      <dgm:spPr/>
    </dgm:pt>
    <dgm:pt modelId="{49E24B08-4992-40EC-BBE2-E85B5424DC1D}" type="pres">
      <dgm:prSet presAssocID="{D630B667-9D93-4829-9502-CB94E61F09CF}" presName="circle" presStyleCnt="0"/>
      <dgm:spPr/>
    </dgm:pt>
    <dgm:pt modelId="{0F361A83-8276-4409-9E79-6FC580CB3E43}" type="pres">
      <dgm:prSet presAssocID="{D630B667-9D93-4829-9502-CB94E61F09C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A48C9EA-D8A4-4724-B26E-1150560B1976}" type="pres">
      <dgm:prSet presAssocID="{D630B667-9D93-4829-9502-CB94E61F09CF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58F80BE-71B4-4335-A8CC-4083123DE3D4}" type="pres">
      <dgm:prSet presAssocID="{D630B667-9D93-4829-9502-CB94E61F09CF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E6DAC63-8ECE-4AED-8FD5-550A6E36EFDB}" type="pres">
      <dgm:prSet presAssocID="{D630B667-9D93-4829-9502-CB94E61F09C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5E4601A0-D269-4AB4-A15D-AC39C96D0E1C}" type="pres">
      <dgm:prSet presAssocID="{D630B667-9D93-4829-9502-CB94E61F09CF}" presName="quadrantPlaceholder" presStyleCnt="0"/>
      <dgm:spPr/>
    </dgm:pt>
    <dgm:pt modelId="{F2D41E91-F2D3-4849-BB9D-B706E08529B3}" type="pres">
      <dgm:prSet presAssocID="{D630B667-9D93-4829-9502-CB94E61F09CF}" presName="center1" presStyleLbl="fgShp" presStyleIdx="0" presStyleCnt="2"/>
      <dgm:spPr/>
    </dgm:pt>
    <dgm:pt modelId="{124A2F4F-F07C-4793-9190-B0BEBDAADDDA}" type="pres">
      <dgm:prSet presAssocID="{D630B667-9D93-4829-9502-CB94E61F09CF}" presName="center2" presStyleLbl="fgShp" presStyleIdx="1" presStyleCnt="2"/>
      <dgm:spPr/>
    </dgm:pt>
  </dgm:ptLst>
  <dgm:cxnLst>
    <dgm:cxn modelId="{14882D16-F0AE-4CBE-B1A3-4D033DB43B8D}" srcId="{D630B667-9D93-4829-9502-CB94E61F09CF}" destId="{F0DC7C15-83EB-4AD7-BDCF-3352E59FED14}" srcOrd="3" destOrd="0" parTransId="{62B370C4-E744-4953-BE51-3AA90F06F251}" sibTransId="{19617C16-F603-42F0-8F82-BD743A54CC03}"/>
    <dgm:cxn modelId="{1FBB471E-8F76-4D42-AB85-AA6BA24885DA}" type="presOf" srcId="{379D1559-DC42-407B-AEAC-9F761F6B3A13}" destId="{E5EA983F-4AB4-428C-B40B-7C5B7BFEA179}" srcOrd="0" destOrd="0" presId="urn:microsoft.com/office/officeart/2005/8/layout/cycle4"/>
    <dgm:cxn modelId="{447FCA2C-52B1-4E3C-A753-1C55B33BD8F7}" srcId="{3E095401-5FA2-478F-8E0D-D86AC41ABDA6}" destId="{379D1559-DC42-407B-AEAC-9F761F6B3A13}" srcOrd="0" destOrd="0" parTransId="{FD67BCF2-994A-4474-AB36-C931A8708387}" sibTransId="{65B2B200-E2A6-4B14-97C0-3B0EBFD87049}"/>
    <dgm:cxn modelId="{CAF7DB33-4EED-47A3-A19E-A4AA783FCDDC}" type="presOf" srcId="{1CEEBB85-2F50-4E4E-86DD-38FB19D39AB3}" destId="{4A48CA24-9F58-4B0D-A4E1-C338E9A1E06A}" srcOrd="1" destOrd="0" presId="urn:microsoft.com/office/officeart/2005/8/layout/cycle4"/>
    <dgm:cxn modelId="{36583A35-4BB0-4615-88B3-CC1D48B590AA}" type="presOf" srcId="{3E095401-5FA2-478F-8E0D-D86AC41ABDA6}" destId="{4A48C9EA-D8A4-4724-B26E-1150560B1976}" srcOrd="0" destOrd="0" presId="urn:microsoft.com/office/officeart/2005/8/layout/cycle4"/>
    <dgm:cxn modelId="{6EC8925E-E1E8-4868-A5BC-BEC3E11CA6AB}" type="presOf" srcId="{F0DC7C15-83EB-4AD7-BDCF-3352E59FED14}" destId="{8E6DAC63-8ECE-4AED-8FD5-550A6E36EFDB}" srcOrd="0" destOrd="0" presId="urn:microsoft.com/office/officeart/2005/8/layout/cycle4"/>
    <dgm:cxn modelId="{865F8B62-81D9-464B-8E41-DB632F78A745}" srcId="{F0DC7C15-83EB-4AD7-BDCF-3352E59FED14}" destId="{1CEEBB85-2F50-4E4E-86DD-38FB19D39AB3}" srcOrd="0" destOrd="0" parTransId="{3530077E-518E-441B-B415-F990D960C65C}" sibTransId="{3C213562-FA26-4E49-A7B3-5B18E784CDD6}"/>
    <dgm:cxn modelId="{C6D4684C-A638-425E-95FA-726AD21B6054}" srcId="{2904F32C-5BD3-41B9-A591-B7BAF0070A3F}" destId="{D8DE0BA6-3BDE-4881-AB10-B306FD85D3CC}" srcOrd="0" destOrd="0" parTransId="{0019E590-B4A2-46C3-A985-832019389013}" sibTransId="{D99CD029-25A1-4E85-87DF-CFC8335DAE59}"/>
    <dgm:cxn modelId="{FB70C04F-59A6-494F-A4CF-E365C48C4052}" srcId="{D630B667-9D93-4829-9502-CB94E61F09CF}" destId="{3E095401-5FA2-478F-8E0D-D86AC41ABDA6}" srcOrd="1" destOrd="0" parTransId="{3439428B-82E8-4C32-8C10-30A4579F9696}" sibTransId="{D683C38F-84C8-47B4-8148-4212E3F23A97}"/>
    <dgm:cxn modelId="{446A5653-9D94-471E-8F9D-2610F33E866D}" type="presOf" srcId="{379D1559-DC42-407B-AEAC-9F761F6B3A13}" destId="{85C7A7C2-0146-48B2-8CDF-2A6123E04358}" srcOrd="1" destOrd="0" presId="urn:microsoft.com/office/officeart/2005/8/layout/cycle4"/>
    <dgm:cxn modelId="{F9DE3C75-7857-46A2-8E5C-5DAB6BF6C738}" srcId="{F3D99BFF-B8DD-4BB0-89E9-2488A5A9E7AF}" destId="{E6D58CF2-0245-49D3-956C-79BE67414AF9}" srcOrd="0" destOrd="0" parTransId="{5529C0D4-B955-40E0-A17D-29EA552FE073}" sibTransId="{5000F992-7917-466C-8BC6-56E35D7B33AD}"/>
    <dgm:cxn modelId="{E0D1C683-9AE3-4EDC-A023-932D35892BA5}" type="presOf" srcId="{E6D58CF2-0245-49D3-956C-79BE67414AF9}" destId="{895C14A9-C4D8-44AC-883D-058681144779}" srcOrd="0" destOrd="0" presId="urn:microsoft.com/office/officeart/2005/8/layout/cycle4"/>
    <dgm:cxn modelId="{55F672BB-AA5B-4141-9A5B-69D68BE697D9}" type="presOf" srcId="{D630B667-9D93-4829-9502-CB94E61F09CF}" destId="{21F964E3-E01B-4628-9ABC-8D1E6E5D3025}" srcOrd="0" destOrd="0" presId="urn:microsoft.com/office/officeart/2005/8/layout/cycle4"/>
    <dgm:cxn modelId="{80644FCD-D7CF-4B00-A8DB-3CC85B2F3C57}" type="presOf" srcId="{D8DE0BA6-3BDE-4881-AB10-B306FD85D3CC}" destId="{CF211369-5781-481A-8BAD-D2B5287DEF82}" srcOrd="1" destOrd="0" presId="urn:microsoft.com/office/officeart/2005/8/layout/cycle4"/>
    <dgm:cxn modelId="{330CB4DE-FE3B-4A63-8944-5AF02A4A9972}" srcId="{D630B667-9D93-4829-9502-CB94E61F09CF}" destId="{2904F32C-5BD3-41B9-A591-B7BAF0070A3F}" srcOrd="0" destOrd="0" parTransId="{609B3CBA-E27D-4392-829D-7E74DC0457B7}" sibTransId="{9D908C06-A1E3-4CE3-B98C-862A91E6916B}"/>
    <dgm:cxn modelId="{97AEEFDF-541E-4BF7-BB4B-0A02E0E6F903}" type="presOf" srcId="{F3D99BFF-B8DD-4BB0-89E9-2488A5A9E7AF}" destId="{A58F80BE-71B4-4335-A8CC-4083123DE3D4}" srcOrd="0" destOrd="0" presId="urn:microsoft.com/office/officeart/2005/8/layout/cycle4"/>
    <dgm:cxn modelId="{F6A049E7-9774-4DB0-9167-FC4D01094D0D}" type="presOf" srcId="{E6D58CF2-0245-49D3-956C-79BE67414AF9}" destId="{9DC93E43-22A1-4CC2-8F2A-7B51BDD93FDA}" srcOrd="1" destOrd="0" presId="urn:microsoft.com/office/officeart/2005/8/layout/cycle4"/>
    <dgm:cxn modelId="{42A075EC-8C71-4729-A5EB-F62E436F7BAC}" type="presOf" srcId="{1CEEBB85-2F50-4E4E-86DD-38FB19D39AB3}" destId="{E059556D-764F-48BC-9628-346F0A31E4C0}" srcOrd="0" destOrd="0" presId="urn:microsoft.com/office/officeart/2005/8/layout/cycle4"/>
    <dgm:cxn modelId="{00DF37ED-A2FA-40DD-996B-013C6B311881}" type="presOf" srcId="{D8DE0BA6-3BDE-4881-AB10-B306FD85D3CC}" destId="{6A1FDC76-588F-4D15-BF04-26B2E64DEBE6}" srcOrd="0" destOrd="0" presId="urn:microsoft.com/office/officeart/2005/8/layout/cycle4"/>
    <dgm:cxn modelId="{201355F8-7195-402A-9ADA-9F16DD90CBAC}" srcId="{D630B667-9D93-4829-9502-CB94E61F09CF}" destId="{F3D99BFF-B8DD-4BB0-89E9-2488A5A9E7AF}" srcOrd="2" destOrd="0" parTransId="{1A077F6D-FDCA-47F0-9E86-30FA7E5F29B0}" sibTransId="{B2197CEA-C95E-4C5B-BBCD-A9B987FBA931}"/>
    <dgm:cxn modelId="{5125BAFA-58AF-4D7A-9983-A55E454626F7}" type="presOf" srcId="{2904F32C-5BD3-41B9-A591-B7BAF0070A3F}" destId="{0F361A83-8276-4409-9E79-6FC580CB3E43}" srcOrd="0" destOrd="0" presId="urn:microsoft.com/office/officeart/2005/8/layout/cycle4"/>
    <dgm:cxn modelId="{DDA53C5B-67D5-43FF-A035-9D0D09CC560C}" type="presParOf" srcId="{21F964E3-E01B-4628-9ABC-8D1E6E5D3025}" destId="{7DE81253-EC8D-4616-84AE-C733A21A1496}" srcOrd="0" destOrd="0" presId="urn:microsoft.com/office/officeart/2005/8/layout/cycle4"/>
    <dgm:cxn modelId="{6FC6DB5A-AC43-49EA-8732-AD8C1262B6B0}" type="presParOf" srcId="{7DE81253-EC8D-4616-84AE-C733A21A1496}" destId="{8BE16354-2AC4-4D64-85C5-CD2CCD6FB524}" srcOrd="0" destOrd="0" presId="urn:microsoft.com/office/officeart/2005/8/layout/cycle4"/>
    <dgm:cxn modelId="{1012211A-56AA-43D9-8410-7E491E46F448}" type="presParOf" srcId="{8BE16354-2AC4-4D64-85C5-CD2CCD6FB524}" destId="{6A1FDC76-588F-4D15-BF04-26B2E64DEBE6}" srcOrd="0" destOrd="0" presId="urn:microsoft.com/office/officeart/2005/8/layout/cycle4"/>
    <dgm:cxn modelId="{FFBD3A63-C54C-44B1-97B6-530AFF670942}" type="presParOf" srcId="{8BE16354-2AC4-4D64-85C5-CD2CCD6FB524}" destId="{CF211369-5781-481A-8BAD-D2B5287DEF82}" srcOrd="1" destOrd="0" presId="urn:microsoft.com/office/officeart/2005/8/layout/cycle4"/>
    <dgm:cxn modelId="{DFBEFB18-3819-40D6-B5C2-76AC75847C94}" type="presParOf" srcId="{7DE81253-EC8D-4616-84AE-C733A21A1496}" destId="{C754DC82-1E49-4743-A686-7A046F42AF5B}" srcOrd="1" destOrd="0" presId="urn:microsoft.com/office/officeart/2005/8/layout/cycle4"/>
    <dgm:cxn modelId="{83508FCB-15E3-4250-9A32-6D9E7200A7F1}" type="presParOf" srcId="{C754DC82-1E49-4743-A686-7A046F42AF5B}" destId="{E5EA983F-4AB4-428C-B40B-7C5B7BFEA179}" srcOrd="0" destOrd="0" presId="urn:microsoft.com/office/officeart/2005/8/layout/cycle4"/>
    <dgm:cxn modelId="{20C02151-75C8-4F69-9080-435CBE4651AB}" type="presParOf" srcId="{C754DC82-1E49-4743-A686-7A046F42AF5B}" destId="{85C7A7C2-0146-48B2-8CDF-2A6123E04358}" srcOrd="1" destOrd="0" presId="urn:microsoft.com/office/officeart/2005/8/layout/cycle4"/>
    <dgm:cxn modelId="{E3579DD3-AABB-4A55-99F2-83E6C5452C30}" type="presParOf" srcId="{7DE81253-EC8D-4616-84AE-C733A21A1496}" destId="{609F81FE-19AE-44B8-853A-45C62046E786}" srcOrd="2" destOrd="0" presId="urn:microsoft.com/office/officeart/2005/8/layout/cycle4"/>
    <dgm:cxn modelId="{636E7857-82D3-4998-8B26-3105E0BA7182}" type="presParOf" srcId="{609F81FE-19AE-44B8-853A-45C62046E786}" destId="{895C14A9-C4D8-44AC-883D-058681144779}" srcOrd="0" destOrd="0" presId="urn:microsoft.com/office/officeart/2005/8/layout/cycle4"/>
    <dgm:cxn modelId="{F1693F3F-8F4A-4463-8B83-09739605CB70}" type="presParOf" srcId="{609F81FE-19AE-44B8-853A-45C62046E786}" destId="{9DC93E43-22A1-4CC2-8F2A-7B51BDD93FDA}" srcOrd="1" destOrd="0" presId="urn:microsoft.com/office/officeart/2005/8/layout/cycle4"/>
    <dgm:cxn modelId="{440A2839-148F-4C93-8646-29340A1F7318}" type="presParOf" srcId="{7DE81253-EC8D-4616-84AE-C733A21A1496}" destId="{0AA4B979-28E4-49B4-A1CD-63C1517DA299}" srcOrd="3" destOrd="0" presId="urn:microsoft.com/office/officeart/2005/8/layout/cycle4"/>
    <dgm:cxn modelId="{262ABC82-A67F-4F1C-88E3-17030EB22183}" type="presParOf" srcId="{0AA4B979-28E4-49B4-A1CD-63C1517DA299}" destId="{E059556D-764F-48BC-9628-346F0A31E4C0}" srcOrd="0" destOrd="0" presId="urn:microsoft.com/office/officeart/2005/8/layout/cycle4"/>
    <dgm:cxn modelId="{EBE4060F-7DB6-4BF6-9C7A-6CC497E1E19E}" type="presParOf" srcId="{0AA4B979-28E4-49B4-A1CD-63C1517DA299}" destId="{4A48CA24-9F58-4B0D-A4E1-C338E9A1E06A}" srcOrd="1" destOrd="0" presId="urn:microsoft.com/office/officeart/2005/8/layout/cycle4"/>
    <dgm:cxn modelId="{E28FC024-B5E3-4B8D-B452-0CFD98E7E299}" type="presParOf" srcId="{7DE81253-EC8D-4616-84AE-C733A21A1496}" destId="{932FEF37-8EB8-41AE-98D8-A20D22FB2879}" srcOrd="4" destOrd="0" presId="urn:microsoft.com/office/officeart/2005/8/layout/cycle4"/>
    <dgm:cxn modelId="{33ADEE80-F985-4FCF-9BC9-3BAB7C8C5C90}" type="presParOf" srcId="{21F964E3-E01B-4628-9ABC-8D1E6E5D3025}" destId="{49E24B08-4992-40EC-BBE2-E85B5424DC1D}" srcOrd="1" destOrd="0" presId="urn:microsoft.com/office/officeart/2005/8/layout/cycle4"/>
    <dgm:cxn modelId="{D0E0E293-CF54-4023-ACA7-11AA23539B0D}" type="presParOf" srcId="{49E24B08-4992-40EC-BBE2-E85B5424DC1D}" destId="{0F361A83-8276-4409-9E79-6FC580CB3E43}" srcOrd="0" destOrd="0" presId="urn:microsoft.com/office/officeart/2005/8/layout/cycle4"/>
    <dgm:cxn modelId="{44A6317E-0A68-48A8-83B3-1608D76D5F67}" type="presParOf" srcId="{49E24B08-4992-40EC-BBE2-E85B5424DC1D}" destId="{4A48C9EA-D8A4-4724-B26E-1150560B1976}" srcOrd="1" destOrd="0" presId="urn:microsoft.com/office/officeart/2005/8/layout/cycle4"/>
    <dgm:cxn modelId="{093BC0CE-8670-4C3A-81B0-DC7621C1EED3}" type="presParOf" srcId="{49E24B08-4992-40EC-BBE2-E85B5424DC1D}" destId="{A58F80BE-71B4-4335-A8CC-4083123DE3D4}" srcOrd="2" destOrd="0" presId="urn:microsoft.com/office/officeart/2005/8/layout/cycle4"/>
    <dgm:cxn modelId="{30AEDC24-3B05-4622-AC22-182071EBC5F7}" type="presParOf" srcId="{49E24B08-4992-40EC-BBE2-E85B5424DC1D}" destId="{8E6DAC63-8ECE-4AED-8FD5-550A6E36EFDB}" srcOrd="3" destOrd="0" presId="urn:microsoft.com/office/officeart/2005/8/layout/cycle4"/>
    <dgm:cxn modelId="{67AA2CD6-406D-4495-832B-41B25103AD64}" type="presParOf" srcId="{49E24B08-4992-40EC-BBE2-E85B5424DC1D}" destId="{5E4601A0-D269-4AB4-A15D-AC39C96D0E1C}" srcOrd="4" destOrd="0" presId="urn:microsoft.com/office/officeart/2005/8/layout/cycle4"/>
    <dgm:cxn modelId="{D26F8A59-77FF-4530-A7C7-E107664EEA3D}" type="presParOf" srcId="{21F964E3-E01B-4628-9ABC-8D1E6E5D3025}" destId="{F2D41E91-F2D3-4849-BB9D-B706E08529B3}" srcOrd="2" destOrd="0" presId="urn:microsoft.com/office/officeart/2005/8/layout/cycle4"/>
    <dgm:cxn modelId="{97BECBEE-D0CC-4B38-9573-0ECBB6E8ADBE}" type="presParOf" srcId="{21F964E3-E01B-4628-9ABC-8D1E6E5D3025}" destId="{124A2F4F-F07C-4793-9190-B0BEBDAADDD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1E57A-D419-4117-8CFF-08EC8517CC89}">
      <dsp:nvSpPr>
        <dsp:cNvPr id="0" name=""/>
        <dsp:cNvSpPr/>
      </dsp:nvSpPr>
      <dsp:spPr>
        <a:xfrm>
          <a:off x="2038536" y="1024521"/>
          <a:ext cx="1160944" cy="54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738"/>
              </a:lnTo>
              <a:lnTo>
                <a:pt x="1160944" y="271738"/>
              </a:lnTo>
              <a:lnTo>
                <a:pt x="1160944" y="543476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AE160-97A6-4A86-8029-EBC346870C5C}">
      <dsp:nvSpPr>
        <dsp:cNvPr id="0" name=""/>
        <dsp:cNvSpPr/>
      </dsp:nvSpPr>
      <dsp:spPr>
        <a:xfrm>
          <a:off x="914574" y="1024521"/>
          <a:ext cx="1123961" cy="543476"/>
        </a:xfrm>
        <a:custGeom>
          <a:avLst/>
          <a:gdLst/>
          <a:ahLst/>
          <a:cxnLst/>
          <a:rect l="0" t="0" r="0" b="0"/>
          <a:pathLst>
            <a:path>
              <a:moveTo>
                <a:pt x="1123961" y="0"/>
              </a:moveTo>
              <a:lnTo>
                <a:pt x="1123961" y="271738"/>
              </a:lnTo>
              <a:lnTo>
                <a:pt x="0" y="271738"/>
              </a:lnTo>
              <a:lnTo>
                <a:pt x="0" y="543476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DE29F-5D28-4C3D-A985-365A89ED253F}">
      <dsp:nvSpPr>
        <dsp:cNvPr id="0" name=""/>
        <dsp:cNvSpPr/>
      </dsp:nvSpPr>
      <dsp:spPr>
        <a:xfrm>
          <a:off x="1069102" y="1426"/>
          <a:ext cx="1938866" cy="1023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thành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phần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tố</a:t>
          </a:r>
          <a:endParaRPr lang="en-US" sz="2000" kern="12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69102" y="1426"/>
        <a:ext cx="1938866" cy="1023095"/>
      </dsp:txXfrm>
    </dsp:sp>
    <dsp:sp modelId="{49C23812-910E-4ECD-B12D-EB308A199D78}">
      <dsp:nvSpPr>
        <dsp:cNvPr id="0" name=""/>
        <dsp:cNvSpPr/>
      </dsp:nvSpPr>
      <dsp:spPr>
        <a:xfrm>
          <a:off x="25368" y="1567998"/>
          <a:ext cx="1778411" cy="765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phi </a:t>
          </a: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endParaRPr lang="en-US" sz="2000" kern="12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368" y="1567998"/>
        <a:ext cx="1778411" cy="765849"/>
      </dsp:txXfrm>
    </dsp:sp>
    <dsp:sp modelId="{58824BC9-89A2-4E3D-88D2-47D1BE63EF91}">
      <dsp:nvSpPr>
        <dsp:cNvPr id="0" name=""/>
        <dsp:cNvSpPr/>
      </dsp:nvSpPr>
      <dsp:spPr>
        <a:xfrm>
          <a:off x="2347256" y="1567998"/>
          <a:ext cx="1704447" cy="785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endParaRPr lang="en-US" sz="2000" kern="12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47256" y="1567998"/>
        <a:ext cx="1704447" cy="785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1E57A-D419-4117-8CFF-08EC8517CC89}">
      <dsp:nvSpPr>
        <dsp:cNvPr id="0" name=""/>
        <dsp:cNvSpPr/>
      </dsp:nvSpPr>
      <dsp:spPr>
        <a:xfrm>
          <a:off x="2289001" y="706450"/>
          <a:ext cx="1739157" cy="176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17"/>
              </a:lnTo>
              <a:lnTo>
                <a:pt x="1739157" y="88017"/>
              </a:lnTo>
              <a:lnTo>
                <a:pt x="1739157" y="17603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FBFAF-8DB5-4212-A3F2-F91E4364B563}">
      <dsp:nvSpPr>
        <dsp:cNvPr id="0" name=""/>
        <dsp:cNvSpPr/>
      </dsp:nvSpPr>
      <dsp:spPr>
        <a:xfrm>
          <a:off x="2289001" y="706450"/>
          <a:ext cx="376922" cy="176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17"/>
              </a:lnTo>
              <a:lnTo>
                <a:pt x="376922" y="88017"/>
              </a:lnTo>
              <a:lnTo>
                <a:pt x="376922" y="176034"/>
              </a:lnTo>
            </a:path>
          </a:pathLst>
        </a:custGeom>
        <a:noFill/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FBDB4-3F3A-4E8C-815C-1F7AE17D754B}">
      <dsp:nvSpPr>
        <dsp:cNvPr id="0" name=""/>
        <dsp:cNvSpPr/>
      </dsp:nvSpPr>
      <dsp:spPr>
        <a:xfrm>
          <a:off x="1433911" y="706450"/>
          <a:ext cx="855089" cy="176034"/>
        </a:xfrm>
        <a:custGeom>
          <a:avLst/>
          <a:gdLst/>
          <a:ahLst/>
          <a:cxnLst/>
          <a:rect l="0" t="0" r="0" b="0"/>
          <a:pathLst>
            <a:path>
              <a:moveTo>
                <a:pt x="855089" y="0"/>
              </a:moveTo>
              <a:lnTo>
                <a:pt x="855089" y="88017"/>
              </a:lnTo>
              <a:lnTo>
                <a:pt x="0" y="88017"/>
              </a:lnTo>
              <a:lnTo>
                <a:pt x="0" y="1760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AE160-97A6-4A86-8029-EBC346870C5C}">
      <dsp:nvSpPr>
        <dsp:cNvPr id="0" name=""/>
        <dsp:cNvSpPr/>
      </dsp:nvSpPr>
      <dsp:spPr>
        <a:xfrm>
          <a:off x="419620" y="706450"/>
          <a:ext cx="1869381" cy="176034"/>
        </a:xfrm>
        <a:custGeom>
          <a:avLst/>
          <a:gdLst/>
          <a:ahLst/>
          <a:cxnLst/>
          <a:rect l="0" t="0" r="0" b="0"/>
          <a:pathLst>
            <a:path>
              <a:moveTo>
                <a:pt x="1869381" y="0"/>
              </a:moveTo>
              <a:lnTo>
                <a:pt x="1869381" y="88017"/>
              </a:lnTo>
              <a:lnTo>
                <a:pt x="0" y="88017"/>
              </a:lnTo>
              <a:lnTo>
                <a:pt x="0" y="17603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DE29F-5D28-4C3D-A985-365A89ED253F}">
      <dsp:nvSpPr>
        <dsp:cNvPr id="0" name=""/>
        <dsp:cNvSpPr/>
      </dsp:nvSpPr>
      <dsp:spPr>
        <a:xfrm>
          <a:off x="636582" y="139423"/>
          <a:ext cx="3304838" cy="567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chất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hóa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học</a:t>
          </a:r>
          <a:endParaRPr lang="en-US" sz="1800" kern="12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36582" y="139423"/>
        <a:ext cx="3304838" cy="567026"/>
      </dsp:txXfrm>
    </dsp:sp>
    <dsp:sp modelId="{49C23812-910E-4ECD-B12D-EB308A199D78}">
      <dsp:nvSpPr>
        <dsp:cNvPr id="0" name=""/>
        <dsp:cNvSpPr/>
      </dsp:nvSpPr>
      <dsp:spPr>
        <a:xfrm>
          <a:off x="491" y="882484"/>
          <a:ext cx="838257" cy="1918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acid: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SO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1" y="882484"/>
        <a:ext cx="838257" cy="1918725"/>
      </dsp:txXfrm>
    </dsp:sp>
    <dsp:sp modelId="{49B69596-CE53-4019-A602-0042AC6528CF}">
      <dsp:nvSpPr>
        <dsp:cNvPr id="0" name=""/>
        <dsp:cNvSpPr/>
      </dsp:nvSpPr>
      <dsp:spPr>
        <a:xfrm>
          <a:off x="1014783" y="882484"/>
          <a:ext cx="838257" cy="1918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base: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O, FeO, ...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>
        <a:off x="1014783" y="882484"/>
        <a:ext cx="838257" cy="1918725"/>
      </dsp:txXfrm>
    </dsp:sp>
    <dsp:sp modelId="{00E5B254-713C-4B16-BE5A-09C9B7F47A7B}">
      <dsp:nvSpPr>
        <dsp:cNvPr id="0" name=""/>
        <dsp:cNvSpPr/>
      </dsp:nvSpPr>
      <dsp:spPr>
        <a:xfrm>
          <a:off x="2029074" y="882484"/>
          <a:ext cx="1273698" cy="1934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lưỡng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ZnO,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29074" y="882484"/>
        <a:ext cx="1273698" cy="1934630"/>
      </dsp:txXfrm>
    </dsp:sp>
    <dsp:sp modelId="{58824BC9-89A2-4E3D-88D2-47D1BE63EF91}">
      <dsp:nvSpPr>
        <dsp:cNvPr id="0" name=""/>
        <dsp:cNvSpPr/>
      </dsp:nvSpPr>
      <dsp:spPr>
        <a:xfrm>
          <a:off x="3478807" y="882484"/>
          <a:ext cx="1098703" cy="1950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trung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CO, NO,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78807" y="882484"/>
        <a:ext cx="1098703" cy="19505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C14A9-C4D8-44AC-883D-058681144779}">
      <dsp:nvSpPr>
        <dsp:cNvPr id="0" name=""/>
        <dsp:cNvSpPr/>
      </dsp:nvSpPr>
      <dsp:spPr>
        <a:xfrm>
          <a:off x="4086980" y="272327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/>
        </a:p>
      </dsp:txBody>
      <dsp:txXfrm>
        <a:off x="4717832" y="3076957"/>
        <a:ext cx="1348197" cy="918226"/>
      </dsp:txXfrm>
    </dsp:sp>
    <dsp:sp modelId="{E059556D-764F-48BC-9628-346F0A31E4C0}">
      <dsp:nvSpPr>
        <dsp:cNvPr id="0" name=""/>
        <dsp:cNvSpPr/>
      </dsp:nvSpPr>
      <dsp:spPr>
        <a:xfrm>
          <a:off x="22322" y="2763519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42000" r="-4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/>
        </a:p>
      </dsp:txBody>
      <dsp:txXfrm>
        <a:off x="50889" y="3117207"/>
        <a:ext cx="1348197" cy="918226"/>
      </dsp:txXfrm>
    </dsp:sp>
    <dsp:sp modelId="{E5EA983F-4AB4-428C-B40B-7C5B7BFEA179}">
      <dsp:nvSpPr>
        <dsp:cNvPr id="0" name=""/>
        <dsp:cNvSpPr/>
      </dsp:nvSpPr>
      <dsp:spPr>
        <a:xfrm>
          <a:off x="4088384" y="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/>
        </a:p>
      </dsp:txBody>
      <dsp:txXfrm>
        <a:off x="4719235" y="28567"/>
        <a:ext cx="1348197" cy="918226"/>
      </dsp:txXfrm>
    </dsp:sp>
    <dsp:sp modelId="{6A1FDC76-588F-4D15-BF04-26B2E64DEBE6}">
      <dsp:nvSpPr>
        <dsp:cNvPr id="0" name=""/>
        <dsp:cNvSpPr/>
      </dsp:nvSpPr>
      <dsp:spPr>
        <a:xfrm>
          <a:off x="0" y="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56" b="97333" l="9778" r="89778">
                        <a14:foregroundMark x1="23111" y1="45778" x2="29333" y2="44444"/>
                        <a14:foregroundMark x1="28889" y1="43556" x2="37333" y2="47556"/>
                        <a14:foregroundMark x1="27556" y1="44444" x2="20000" y2="46667"/>
                        <a14:foregroundMark x1="45333" y1="40889" x2="49778" y2="36444"/>
                        <a14:foregroundMark x1="54222" y1="46667" x2="53778" y2="50222"/>
                        <a14:foregroundMark x1="68000" y1="45778" x2="72889" y2="43111"/>
                        <a14:foregroundMark x1="76889" y1="52000" x2="74667" y2="54222"/>
                        <a14:foregroundMark x1="19556" y1="56444" x2="21778" y2="56889"/>
                        <a14:foregroundMark x1="53778" y1="94667" x2="43111" y2="97333"/>
                        <a14:backgroundMark x1="20444" y1="47556" x2="20645" y2="474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/>
        </a:p>
      </dsp:txBody>
      <dsp:txXfrm>
        <a:off x="28567" y="28567"/>
        <a:ext cx="1348197" cy="918226"/>
      </dsp:txXfrm>
    </dsp:sp>
    <dsp:sp modelId="{0F361A83-8276-4409-9E79-6FC580CB3E43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1: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acid</a:t>
          </a:r>
          <a:endParaRPr lang="en-US" sz="1700" kern="1200" dirty="0">
            <a:solidFill>
              <a:srgbClr val="0070C0"/>
            </a:solidFill>
          </a:endParaRPr>
        </a:p>
      </dsp:txBody>
      <dsp:txXfrm>
        <a:off x="1763056" y="747055"/>
        <a:ext cx="1244304" cy="1244304"/>
      </dsp:txXfrm>
    </dsp:sp>
    <dsp:sp modelId="{4A48C9EA-D8A4-4724-B26E-1150560B1976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blipFill rotWithShape="0">
          <a:blip xmlns:r="http://schemas.openxmlformats.org/officeDocument/2006/relationships" r:embed="rId6"/>
          <a:srcRect/>
          <a:stretch>
            <a:fillRect t="-53000" b="-5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2: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base</a:t>
          </a:r>
          <a:endParaRPr lang="en-US" sz="1700" kern="1200" dirty="0">
            <a:solidFill>
              <a:srgbClr val="0070C0"/>
            </a:solidFill>
          </a:endParaRPr>
        </a:p>
      </dsp:txBody>
      <dsp:txXfrm rot="-5400000">
        <a:off x="3088640" y="747055"/>
        <a:ext cx="1244304" cy="1244304"/>
      </dsp:txXfrm>
    </dsp:sp>
    <dsp:sp modelId="{A58F80BE-71B4-4335-A8CC-4083123DE3D4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3: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 lưỡng tính</a:t>
          </a:r>
          <a:endParaRPr lang="en-US" sz="1700" kern="1200" dirty="0">
            <a:solidFill>
              <a:srgbClr val="0070C0"/>
            </a:solidFill>
          </a:endParaRPr>
        </a:p>
      </dsp:txBody>
      <dsp:txXfrm rot="10800000">
        <a:off x="3088640" y="2072640"/>
        <a:ext cx="1244304" cy="1244304"/>
      </dsp:txXfrm>
    </dsp:sp>
    <dsp:sp modelId="{8E6DAC63-8ECE-4AED-8FD5-550A6E36EFDB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4: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trung tính</a:t>
          </a:r>
          <a:endParaRPr lang="en-US" sz="1700" kern="1200" dirty="0">
            <a:solidFill>
              <a:srgbClr val="0070C0"/>
            </a:solidFill>
          </a:endParaRPr>
        </a:p>
      </dsp:txBody>
      <dsp:txXfrm rot="5400000">
        <a:off x="1763056" y="2072640"/>
        <a:ext cx="1244304" cy="1244304"/>
      </dsp:txXfrm>
    </dsp:sp>
    <dsp:sp modelId="{F2D41E91-F2D3-4849-BB9D-B706E08529B3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A2F4F-F07C-4793-9190-B0BEBDAADDDA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57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4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15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63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07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33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24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52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72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70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13400" y="1764875"/>
            <a:ext cx="2676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60036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30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8064066" y="4604053"/>
            <a:ext cx="880186" cy="539385"/>
            <a:chOff x="7020722" y="3595000"/>
            <a:chExt cx="2002699" cy="1227270"/>
          </a:xfrm>
        </p:grpSpPr>
        <p:sp>
          <p:nvSpPr>
            <p:cNvPr id="21" name="Google Shape;21;p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8833735" y="4076000"/>
            <a:ext cx="461700" cy="461700"/>
            <a:chOff x="292035" y="246950"/>
            <a:chExt cx="461700" cy="461700"/>
          </a:xfrm>
        </p:grpSpPr>
        <p:sp>
          <p:nvSpPr>
            <p:cNvPr id="25" name="Google Shape;25;p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/>
          <p:nvPr/>
        </p:nvSpPr>
        <p:spPr>
          <a:xfrm>
            <a:off x="355175" y="4800377"/>
            <a:ext cx="634001" cy="14691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-410275" y="-202623"/>
            <a:ext cx="1335937" cy="741991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8430731" y="-120375"/>
            <a:ext cx="633999" cy="572705"/>
          </a:xfrm>
          <a:custGeom>
            <a:avLst/>
            <a:gdLst/>
            <a:ahLst/>
            <a:cxnLst/>
            <a:rect l="l" t="t" r="r" b="b"/>
            <a:pathLst>
              <a:path w="6144" h="5550" extrusionOk="0">
                <a:moveTo>
                  <a:pt x="4239" y="358"/>
                </a:moveTo>
                <a:cubicBezTo>
                  <a:pt x="4263" y="501"/>
                  <a:pt x="4382" y="608"/>
                  <a:pt x="4536" y="608"/>
                </a:cubicBezTo>
                <a:cubicBezTo>
                  <a:pt x="4560" y="608"/>
                  <a:pt x="4596" y="608"/>
                  <a:pt x="4620" y="596"/>
                </a:cubicBezTo>
                <a:lnTo>
                  <a:pt x="5727" y="2501"/>
                </a:lnTo>
                <a:cubicBezTo>
                  <a:pt x="5620" y="2549"/>
                  <a:pt x="5560" y="2644"/>
                  <a:pt x="5560" y="2763"/>
                </a:cubicBezTo>
                <a:cubicBezTo>
                  <a:pt x="5560" y="2882"/>
                  <a:pt x="5632" y="2989"/>
                  <a:pt x="5727" y="3037"/>
                </a:cubicBezTo>
                <a:lnTo>
                  <a:pt x="4584" y="4990"/>
                </a:lnTo>
                <a:cubicBezTo>
                  <a:pt x="4560" y="4990"/>
                  <a:pt x="4536" y="4966"/>
                  <a:pt x="4501" y="4966"/>
                </a:cubicBezTo>
                <a:cubicBezTo>
                  <a:pt x="4370" y="4966"/>
                  <a:pt x="4251" y="5061"/>
                  <a:pt x="4227" y="5180"/>
                </a:cubicBezTo>
                <a:lnTo>
                  <a:pt x="1953" y="5180"/>
                </a:lnTo>
                <a:cubicBezTo>
                  <a:pt x="1917" y="5061"/>
                  <a:pt x="1810" y="4966"/>
                  <a:pt x="1679" y="4966"/>
                </a:cubicBezTo>
                <a:cubicBezTo>
                  <a:pt x="1631" y="4966"/>
                  <a:pt x="1596" y="4990"/>
                  <a:pt x="1572" y="4990"/>
                </a:cubicBezTo>
                <a:lnTo>
                  <a:pt x="429" y="3013"/>
                </a:lnTo>
                <a:cubicBezTo>
                  <a:pt x="512" y="2954"/>
                  <a:pt x="572" y="2858"/>
                  <a:pt x="572" y="2751"/>
                </a:cubicBezTo>
                <a:cubicBezTo>
                  <a:pt x="572" y="2644"/>
                  <a:pt x="512" y="2561"/>
                  <a:pt x="441" y="2501"/>
                </a:cubicBezTo>
                <a:lnTo>
                  <a:pt x="1560" y="584"/>
                </a:lnTo>
                <a:cubicBezTo>
                  <a:pt x="1596" y="596"/>
                  <a:pt x="1643" y="608"/>
                  <a:pt x="1691" y="608"/>
                </a:cubicBezTo>
                <a:cubicBezTo>
                  <a:pt x="1834" y="608"/>
                  <a:pt x="1977" y="501"/>
                  <a:pt x="1989" y="358"/>
                </a:cubicBezTo>
                <a:close/>
                <a:moveTo>
                  <a:pt x="1691" y="1"/>
                </a:moveTo>
                <a:cubicBezTo>
                  <a:pt x="1524" y="1"/>
                  <a:pt x="1393" y="132"/>
                  <a:pt x="1393" y="299"/>
                </a:cubicBezTo>
                <a:cubicBezTo>
                  <a:pt x="1393" y="394"/>
                  <a:pt x="1429" y="465"/>
                  <a:pt x="1488" y="525"/>
                </a:cubicBezTo>
                <a:lnTo>
                  <a:pt x="369" y="2454"/>
                </a:lnTo>
                <a:cubicBezTo>
                  <a:pt x="334" y="2454"/>
                  <a:pt x="322" y="2442"/>
                  <a:pt x="298" y="2442"/>
                </a:cubicBezTo>
                <a:cubicBezTo>
                  <a:pt x="131" y="2442"/>
                  <a:pt x="0" y="2573"/>
                  <a:pt x="0" y="2739"/>
                </a:cubicBezTo>
                <a:cubicBezTo>
                  <a:pt x="0" y="2906"/>
                  <a:pt x="131" y="3037"/>
                  <a:pt x="298" y="3037"/>
                </a:cubicBezTo>
                <a:cubicBezTo>
                  <a:pt x="322" y="3037"/>
                  <a:pt x="334" y="3037"/>
                  <a:pt x="369" y="3025"/>
                </a:cubicBezTo>
                <a:lnTo>
                  <a:pt x="1512" y="5013"/>
                </a:lnTo>
                <a:cubicBezTo>
                  <a:pt x="1441" y="5073"/>
                  <a:pt x="1393" y="5144"/>
                  <a:pt x="1393" y="5252"/>
                </a:cubicBezTo>
                <a:cubicBezTo>
                  <a:pt x="1393" y="5418"/>
                  <a:pt x="1524" y="5549"/>
                  <a:pt x="1691" y="5549"/>
                </a:cubicBezTo>
                <a:cubicBezTo>
                  <a:pt x="1858" y="5549"/>
                  <a:pt x="1989" y="5418"/>
                  <a:pt x="1989" y="5252"/>
                </a:cubicBezTo>
                <a:lnTo>
                  <a:pt x="4227" y="5252"/>
                </a:lnTo>
                <a:cubicBezTo>
                  <a:pt x="4227" y="5418"/>
                  <a:pt x="4358" y="5549"/>
                  <a:pt x="4525" y="5549"/>
                </a:cubicBezTo>
                <a:cubicBezTo>
                  <a:pt x="4679" y="5549"/>
                  <a:pt x="4822" y="5418"/>
                  <a:pt x="4822" y="5252"/>
                </a:cubicBezTo>
                <a:cubicBezTo>
                  <a:pt x="4822" y="5144"/>
                  <a:pt x="4763" y="5049"/>
                  <a:pt x="4667" y="5001"/>
                </a:cubicBezTo>
                <a:lnTo>
                  <a:pt x="5799" y="3049"/>
                </a:lnTo>
                <a:lnTo>
                  <a:pt x="5846" y="3049"/>
                </a:lnTo>
                <a:cubicBezTo>
                  <a:pt x="6013" y="3049"/>
                  <a:pt x="6144" y="2918"/>
                  <a:pt x="6144" y="2751"/>
                </a:cubicBezTo>
                <a:cubicBezTo>
                  <a:pt x="6144" y="2608"/>
                  <a:pt x="6013" y="2477"/>
                  <a:pt x="5846" y="2477"/>
                </a:cubicBezTo>
                <a:lnTo>
                  <a:pt x="5810" y="2477"/>
                </a:lnTo>
                <a:lnTo>
                  <a:pt x="4703" y="549"/>
                </a:lnTo>
                <a:cubicBezTo>
                  <a:pt x="4775" y="489"/>
                  <a:pt x="4834" y="406"/>
                  <a:pt x="4834" y="299"/>
                </a:cubicBezTo>
                <a:cubicBezTo>
                  <a:pt x="4834" y="132"/>
                  <a:pt x="4703" y="1"/>
                  <a:pt x="4536" y="1"/>
                </a:cubicBezTo>
                <a:cubicBezTo>
                  <a:pt x="4382" y="1"/>
                  <a:pt x="4251" y="108"/>
                  <a:pt x="4239" y="251"/>
                </a:cubicBezTo>
                <a:lnTo>
                  <a:pt x="1989" y="251"/>
                </a:lnTo>
                <a:cubicBezTo>
                  <a:pt x="1965" y="108"/>
                  <a:pt x="1846" y="1"/>
                  <a:pt x="16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7282897" y="171974"/>
            <a:ext cx="781190" cy="157424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/>
          <p:nvPr/>
        </p:nvSpPr>
        <p:spPr>
          <a:xfrm rot="10800000" flipH="1">
            <a:off x="50" y="3174661"/>
            <a:ext cx="3295768" cy="1968839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908700" y="3522750"/>
            <a:ext cx="36792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72030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hasCustomPrompt="1"/>
          </p:nvPr>
        </p:nvSpPr>
        <p:spPr>
          <a:xfrm>
            <a:off x="81527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720300" y="2188337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62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5885697" y="1288325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5" hasCustomPrompt="1"/>
          </p:nvPr>
        </p:nvSpPr>
        <p:spPr>
          <a:xfrm>
            <a:off x="814575" y="3074422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6"/>
          </p:nvPr>
        </p:nvSpPr>
        <p:spPr>
          <a:xfrm>
            <a:off x="325537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3257550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579044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9"/>
          </p:nvPr>
        </p:nvSpPr>
        <p:spPr>
          <a:xfrm>
            <a:off x="5792551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721421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721422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6" hasCustomPrompt="1"/>
          </p:nvPr>
        </p:nvSpPr>
        <p:spPr>
          <a:xfrm>
            <a:off x="3350624" y="3074400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7" hasCustomPrompt="1"/>
          </p:nvPr>
        </p:nvSpPr>
        <p:spPr>
          <a:xfrm>
            <a:off x="5885697" y="3074400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8"/>
          </p:nvPr>
        </p:nvSpPr>
        <p:spPr>
          <a:xfrm>
            <a:off x="3255370" y="3661562"/>
            <a:ext cx="23877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3256575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5790440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21"/>
          </p:nvPr>
        </p:nvSpPr>
        <p:spPr>
          <a:xfrm>
            <a:off x="5792551" y="3970462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7238358" y="157747"/>
            <a:ext cx="2384722" cy="1324522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3"/>
          <p:cNvGrpSpPr/>
          <p:nvPr/>
        </p:nvGrpSpPr>
        <p:grpSpPr>
          <a:xfrm rot="-2175021">
            <a:off x="7719577" y="210249"/>
            <a:ext cx="946022" cy="1636498"/>
            <a:chOff x="-1203150" y="452325"/>
            <a:chExt cx="668575" cy="1156550"/>
          </a:xfrm>
        </p:grpSpPr>
        <p:sp>
          <p:nvSpPr>
            <p:cNvPr id="177" name="Google Shape;177;p13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3"/>
          <p:cNvSpPr/>
          <p:nvPr/>
        </p:nvSpPr>
        <p:spPr>
          <a:xfrm>
            <a:off x="8426310" y="283940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649702" y="889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649702" y="727101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7563852" y="1520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8420771" y="2059449"/>
            <a:ext cx="725121" cy="1155159"/>
            <a:chOff x="8268309" y="1814374"/>
            <a:chExt cx="725121" cy="1155159"/>
          </a:xfrm>
        </p:grpSpPr>
        <p:sp>
          <p:nvSpPr>
            <p:cNvPr id="194" name="Google Shape;194;p13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8855647" y="1830265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8560802" y="2050613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8890527" y="330597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78893" y="180292"/>
            <a:ext cx="1476421" cy="195029"/>
            <a:chOff x="213125" y="197550"/>
            <a:chExt cx="1737375" cy="229500"/>
          </a:xfrm>
        </p:grpSpPr>
        <p:cxnSp>
          <p:nvCxnSpPr>
            <p:cNvPr id="201" name="Google Shape;201;p13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13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13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13"/>
          <p:cNvSpPr/>
          <p:nvPr/>
        </p:nvSpPr>
        <p:spPr>
          <a:xfrm>
            <a:off x="168675" y="4821473"/>
            <a:ext cx="717820" cy="166342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558293" y="151464"/>
            <a:ext cx="531642" cy="107135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/>
          <p:nvPr/>
        </p:nvSpPr>
        <p:spPr>
          <a:xfrm rot="692880">
            <a:off x="6860323" y="3364248"/>
            <a:ext cx="3259381" cy="181034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"/>
          <p:cNvSpPr/>
          <p:nvPr/>
        </p:nvSpPr>
        <p:spPr>
          <a:xfrm rot="10800000" flipH="1">
            <a:off x="0" y="3508575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0"/>
          <p:cNvSpPr/>
          <p:nvPr/>
        </p:nvSpPr>
        <p:spPr>
          <a:xfrm>
            <a:off x="6348398" y="4767499"/>
            <a:ext cx="757644" cy="1526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293425" y="255513"/>
            <a:ext cx="658895" cy="15268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20"/>
          <p:cNvGrpSpPr/>
          <p:nvPr/>
        </p:nvGrpSpPr>
        <p:grpSpPr>
          <a:xfrm>
            <a:off x="8155460" y="-126950"/>
            <a:ext cx="461700" cy="461700"/>
            <a:chOff x="292035" y="246950"/>
            <a:chExt cx="461700" cy="461700"/>
          </a:xfrm>
        </p:grpSpPr>
        <p:sp>
          <p:nvSpPr>
            <p:cNvPr id="331" name="Google Shape;331;p2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9" r:id="rId4"/>
    <p:sldLayoutId id="2147483666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gi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E17D4B-09D8-D791-BE4E-DB985925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226" y="218110"/>
            <a:ext cx="7717800" cy="572700"/>
          </a:xfrm>
        </p:spPr>
        <p:txBody>
          <a:bodyPr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“Hiệu ứng nhà kính” chủ yếu là do khí gì gây ra?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0F1CE-1A7E-DCE6-68F7-FC228CBFA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026587A2-5D6C-60AD-FE48-A004A31D7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6" name="Picture 6" descr="mad_scientist_shaking_test_tube_example">
            <a:extLst>
              <a:ext uri="{FF2B5EF4-FFF2-40B4-BE49-F238E27FC236}">
                <a16:creationId xmlns:a16="http://schemas.microsoft.com/office/drawing/2014/main" id="{3008720B-3BC1-E5A8-397A-34C7C2E21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iệu Ứng Nhà Kính Là Gì - - Hậu Quả Của Hiệu Ứng Nhà Kính">
            <a:hlinkClick r:id="" action="ppaction://media"/>
            <a:extLst>
              <a:ext uri="{FF2B5EF4-FFF2-40B4-BE49-F238E27FC236}">
                <a16:creationId xmlns:a16="http://schemas.microsoft.com/office/drawing/2014/main" id="{70B88197-7BC6-C5DB-A08D-669F09591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7904" y="820072"/>
            <a:ext cx="7686095" cy="43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652005" y="939621"/>
            <a:ext cx="753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Khái niệm: </a:t>
            </a:r>
            <a:r>
              <a:rPr lang="nl-NL" sz="2400" dirty="0">
                <a:solidFill>
                  <a:srgbClr val="00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Oxide là hợp chất của hai nguyên tố, trong đó có một nguyên tố là oxygen.</a:t>
            </a:r>
            <a:endParaRPr lang="en-US" sz="2400" dirty="0">
              <a:latin typeface="Tenorite" panose="000005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5AF098B-6789-CD22-F08F-AE0C2323B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058169"/>
              </p:ext>
            </p:extLst>
          </p:nvPr>
        </p:nvGraphicFramePr>
        <p:xfrm>
          <a:off x="81460" y="1933515"/>
          <a:ext cx="4077072" cy="235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A19876-B6D3-0ACD-A751-B9E004C6A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695782"/>
              </p:ext>
            </p:extLst>
          </p:nvPr>
        </p:nvGraphicFramePr>
        <p:xfrm>
          <a:off x="4420924" y="1933515"/>
          <a:ext cx="4578003" cy="297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9491DE-E3D9-17AD-C569-5B862214A596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53DA990A-801D-8D72-075E-A73BA43CE22F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33545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1368201" y="850073"/>
            <a:ext cx="7537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Quy tắc gọi tên oxide: </a:t>
            </a:r>
            <a:endParaRPr lang="en-US" sz="24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12480-79FB-3888-A18B-E9F9BBF51CA3}"/>
              </a:ext>
            </a:extLst>
          </p:cNvPr>
          <p:cNvSpPr txBox="1"/>
          <p:nvPr/>
        </p:nvSpPr>
        <p:spPr>
          <a:xfrm>
            <a:off x="1225078" y="1327485"/>
            <a:ext cx="6424654" cy="57099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14400" indent="-228600" algn="ctr">
              <a:lnSpc>
                <a:spcPct val="150000"/>
              </a:lnSpc>
            </a:pPr>
            <a:r>
              <a:rPr lang="nl-NL" sz="2400" i="1" dirty="0">
                <a:solidFill>
                  <a:schemeClr val="accent5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oxide = tên nguyên tố + oxide </a:t>
            </a:r>
            <a:endParaRPr lang="en-US" sz="2400" dirty="0">
              <a:solidFill>
                <a:schemeClr val="accent5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5C11F1C-B515-96F3-F809-1A4559AB9C1B}"/>
              </a:ext>
            </a:extLst>
          </p:cNvPr>
          <p:cNvSpPr/>
          <p:nvPr/>
        </p:nvSpPr>
        <p:spPr>
          <a:xfrm>
            <a:off x="-55082" y="2062643"/>
            <a:ext cx="9144000" cy="944086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rgbClr val="FF0000"/>
              </a:solidFill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nl-NL" sz="1800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oxide = tên nguyên tố (hóa trị của nguyên tố kim loại) + oxide</a:t>
            </a:r>
            <a:endParaRPr lang="en-US" sz="1800" dirty="0"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69195AC-0AFB-BDC7-68C1-272315CFFE7C}"/>
              </a:ext>
            </a:extLst>
          </p:cNvPr>
          <p:cNvSpPr/>
          <p:nvPr/>
        </p:nvSpPr>
        <p:spPr>
          <a:xfrm>
            <a:off x="-55082" y="3132583"/>
            <a:ext cx="9144000" cy="1198502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nl-NL" sz="1800" dirty="0">
                <a:solidFill>
                  <a:schemeClr val="accent5">
                    <a:lumMod val="25000"/>
                  </a:schemeClr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phi kim có nhiều hóa trị:</a:t>
            </a:r>
            <a:endParaRPr lang="en-US" sz="1800" dirty="0">
              <a:solidFill>
                <a:schemeClr val="accent5">
                  <a:lumMod val="25000"/>
                </a:schemeClr>
              </a:solidFill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oxide  =                 tên nguyên tố                              +                              oxide</a:t>
            </a:r>
          </a:p>
          <a:p>
            <a:pPr algn="ctr"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nl-NL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(tiền tố chỉ số nguyên tố phi kim)             (tiền tố chỉ số nguyên tử oxygen) </a:t>
            </a:r>
            <a:endParaRPr lang="en-US" dirty="0"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4E658E8-EC66-DD9D-0854-67D999AD7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398281"/>
              </p:ext>
            </p:extLst>
          </p:nvPr>
        </p:nvGraphicFramePr>
        <p:xfrm>
          <a:off x="692341" y="4560404"/>
          <a:ext cx="7657105" cy="518160"/>
        </p:xfrm>
        <a:graphic>
          <a:graphicData uri="http://schemas.openxmlformats.org/drawingml/2006/table">
            <a:tbl>
              <a:tblPr firstRow="1" bandRow="1">
                <a:tableStyleId>{F0F78B64-05EC-4BC2-A1AD-6F7650DEC452}</a:tableStyleId>
              </a:tblPr>
              <a:tblGrid>
                <a:gridCol w="1531421">
                  <a:extLst>
                    <a:ext uri="{9D8B030D-6E8A-4147-A177-3AD203B41FA5}">
                      <a16:colId xmlns:a16="http://schemas.microsoft.com/office/drawing/2014/main" val="106478897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1116045896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4197285735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2809874357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2700233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1: mono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2: 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3: 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4: tetra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5: </a:t>
                      </a:r>
                      <a:r>
                        <a:rPr lang="en-US" sz="2800" dirty="0" err="1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penta</a:t>
                      </a:r>
                      <a:endParaRPr lang="en-US" sz="2800" dirty="0">
                        <a:solidFill>
                          <a:srgbClr val="E56D23"/>
                        </a:solidFill>
                        <a:latin typeface="Amazone" panose="03020702060507090A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733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D89F81-FFB6-13F7-B73E-569C3A788102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015BC415-0D0D-279B-1BDB-F140629F393B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37834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me Cặp đôi hoàn hảo - Christmas Double Date - Game Vui">
            <a:extLst>
              <a:ext uri="{FF2B5EF4-FFF2-40B4-BE49-F238E27FC236}">
                <a16:creationId xmlns:a16="http://schemas.microsoft.com/office/drawing/2014/main" id="{8F3A81F4-28DC-5E49-35F8-6EDCB4F13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9829" r="9607" b="9253"/>
          <a:stretch/>
        </p:blipFill>
        <p:spPr bwMode="auto">
          <a:xfrm>
            <a:off x="0" y="0"/>
            <a:ext cx="2984003" cy="159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D400C890-5055-0E7F-EAB0-B11493678A6F}"/>
              </a:ext>
            </a:extLst>
          </p:cNvPr>
          <p:cNvSpPr/>
          <p:nvPr/>
        </p:nvSpPr>
        <p:spPr>
          <a:xfrm>
            <a:off x="0" y="1598212"/>
            <a:ext cx="3808675" cy="3545287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1800" i="1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 lệ trò chơi: </a:t>
            </a:r>
            <a:r>
              <a:rPr lang="nl-NL" sz="1800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 bạn sẽ nhận một mẩu giấy có ghi thông tin tên oxide hoặc CTHH của 1 oxide bất kì và yêu cầu HS tìm nửa còn lại sao cho khớp giữa tên và CTHH</a:t>
            </a:r>
            <a:r>
              <a:rPr lang="nl-NL" sz="1800" i="1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B050"/>
              </a:solidFill>
              <a:effectLst/>
              <a:latin typeface="Tenorite Display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462D56-1717-2161-A6CE-2539407B7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823595"/>
              </p:ext>
            </p:extLst>
          </p:nvPr>
        </p:nvGraphicFramePr>
        <p:xfrm>
          <a:off x="3790511" y="291718"/>
          <a:ext cx="5335324" cy="4560064"/>
        </p:xfrm>
        <a:graphic>
          <a:graphicData uri="http://schemas.openxmlformats.org/drawingml/2006/table">
            <a:tbl>
              <a:tblPr firstRow="1" bandRow="1">
                <a:tableStyleId>{F0F78B64-05EC-4BC2-A1AD-6F7650DEC452}</a:tableStyleId>
              </a:tblPr>
              <a:tblGrid>
                <a:gridCol w="1001864">
                  <a:extLst>
                    <a:ext uri="{9D8B030D-6E8A-4147-A177-3AD203B41FA5}">
                      <a16:colId xmlns:a16="http://schemas.microsoft.com/office/drawing/2014/main" val="2382821575"/>
                    </a:ext>
                  </a:extLst>
                </a:gridCol>
                <a:gridCol w="1665798">
                  <a:extLst>
                    <a:ext uri="{9D8B030D-6E8A-4147-A177-3AD203B41FA5}">
                      <a16:colId xmlns:a16="http://schemas.microsoft.com/office/drawing/2014/main" val="2115245030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3066494582"/>
                    </a:ext>
                  </a:extLst>
                </a:gridCol>
                <a:gridCol w="1804945">
                  <a:extLst>
                    <a:ext uri="{9D8B030D-6E8A-4147-A177-3AD203B41FA5}">
                      <a16:colId xmlns:a16="http://schemas.microsoft.com/office/drawing/2014/main" val="2588077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OXIDE</a:t>
                      </a:r>
                      <a:endParaRPr lang="en-US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OXIDE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495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monoxide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oxide 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240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22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monoxide 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08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Dinitrogen pentoxide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0276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 (II)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9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Sufur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 (III)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37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Sufur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45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602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71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oogle Shape;681;p36">
            <a:extLst>
              <a:ext uri="{FF2B5EF4-FFF2-40B4-BE49-F238E27FC236}">
                <a16:creationId xmlns:a16="http://schemas.microsoft.com/office/drawing/2014/main" id="{EF5D35D6-24C4-4122-8759-B988A26A9555}"/>
              </a:ext>
            </a:extLst>
          </p:cNvPr>
          <p:cNvGrpSpPr/>
          <p:nvPr/>
        </p:nvGrpSpPr>
        <p:grpSpPr>
          <a:xfrm>
            <a:off x="6841092" y="3592516"/>
            <a:ext cx="2268562" cy="1550984"/>
            <a:chOff x="985225" y="863600"/>
            <a:chExt cx="3306673" cy="3305352"/>
          </a:xfrm>
        </p:grpSpPr>
        <p:sp>
          <p:nvSpPr>
            <p:cNvPr id="37" name="Google Shape;682;p36">
              <a:extLst>
                <a:ext uri="{FF2B5EF4-FFF2-40B4-BE49-F238E27FC236}">
                  <a16:creationId xmlns:a16="http://schemas.microsoft.com/office/drawing/2014/main" id="{F0303A65-D77F-48E8-80BF-6C987A784FBA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83;p36">
              <a:extLst>
                <a:ext uri="{FF2B5EF4-FFF2-40B4-BE49-F238E27FC236}">
                  <a16:creationId xmlns:a16="http://schemas.microsoft.com/office/drawing/2014/main" id="{1B3247DD-7A8F-44B4-A675-15DF6A4B54C8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84;p36">
              <a:extLst>
                <a:ext uri="{FF2B5EF4-FFF2-40B4-BE49-F238E27FC236}">
                  <a16:creationId xmlns:a16="http://schemas.microsoft.com/office/drawing/2014/main" id="{8314BF96-2A96-4E90-8443-089C1747D2ED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85;p36">
              <a:extLst>
                <a:ext uri="{FF2B5EF4-FFF2-40B4-BE49-F238E27FC236}">
                  <a16:creationId xmlns:a16="http://schemas.microsoft.com/office/drawing/2014/main" id="{745CDD52-41E5-4196-B2CF-215D372A2E29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6;p36">
              <a:extLst>
                <a:ext uri="{FF2B5EF4-FFF2-40B4-BE49-F238E27FC236}">
                  <a16:creationId xmlns:a16="http://schemas.microsoft.com/office/drawing/2014/main" id="{2635B195-B554-47B0-A723-8C31D8292434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7;p36">
              <a:extLst>
                <a:ext uri="{FF2B5EF4-FFF2-40B4-BE49-F238E27FC236}">
                  <a16:creationId xmlns:a16="http://schemas.microsoft.com/office/drawing/2014/main" id="{F11B12DE-5173-4438-8B4C-ABD6CF1DEE10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8;p36">
              <a:extLst>
                <a:ext uri="{FF2B5EF4-FFF2-40B4-BE49-F238E27FC236}">
                  <a16:creationId xmlns:a16="http://schemas.microsoft.com/office/drawing/2014/main" id="{709BEE1F-B653-49C4-88A6-7967BCC54910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9;p36">
              <a:extLst>
                <a:ext uri="{FF2B5EF4-FFF2-40B4-BE49-F238E27FC236}">
                  <a16:creationId xmlns:a16="http://schemas.microsoft.com/office/drawing/2014/main" id="{B48A5010-B250-4518-9980-25DE833A654E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0;p36">
              <a:extLst>
                <a:ext uri="{FF2B5EF4-FFF2-40B4-BE49-F238E27FC236}">
                  <a16:creationId xmlns:a16="http://schemas.microsoft.com/office/drawing/2014/main" id="{35279BEA-B3EA-4BA8-9E7B-B2DB0E98832B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1;p36">
              <a:extLst>
                <a:ext uri="{FF2B5EF4-FFF2-40B4-BE49-F238E27FC236}">
                  <a16:creationId xmlns:a16="http://schemas.microsoft.com/office/drawing/2014/main" id="{0E6123E3-750C-46B9-BF57-9D3DE795A3EE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2;p36">
              <a:extLst>
                <a:ext uri="{FF2B5EF4-FFF2-40B4-BE49-F238E27FC236}">
                  <a16:creationId xmlns:a16="http://schemas.microsoft.com/office/drawing/2014/main" id="{C8EA7F22-2C6D-4759-88D9-1BD9B4351B8D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3;p36">
              <a:extLst>
                <a:ext uri="{FF2B5EF4-FFF2-40B4-BE49-F238E27FC236}">
                  <a16:creationId xmlns:a16="http://schemas.microsoft.com/office/drawing/2014/main" id="{E1615AE0-752C-4A64-932B-D9EBCA3A8F7E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4;p36">
              <a:extLst>
                <a:ext uri="{FF2B5EF4-FFF2-40B4-BE49-F238E27FC236}">
                  <a16:creationId xmlns:a16="http://schemas.microsoft.com/office/drawing/2014/main" id="{C881C09A-0D02-4C91-8E5E-148924345B46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5;p36">
              <a:extLst>
                <a:ext uri="{FF2B5EF4-FFF2-40B4-BE49-F238E27FC236}">
                  <a16:creationId xmlns:a16="http://schemas.microsoft.com/office/drawing/2014/main" id="{5D3DEB04-F0F7-417A-AF05-F7F1FC6AB732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6;p36">
              <a:extLst>
                <a:ext uri="{FF2B5EF4-FFF2-40B4-BE49-F238E27FC236}">
                  <a16:creationId xmlns:a16="http://schemas.microsoft.com/office/drawing/2014/main" id="{9D093AF9-6B0B-4077-9861-277AEDA84779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7;p36">
              <a:extLst>
                <a:ext uri="{FF2B5EF4-FFF2-40B4-BE49-F238E27FC236}">
                  <a16:creationId xmlns:a16="http://schemas.microsoft.com/office/drawing/2014/main" id="{B65C557C-0448-40D4-A67B-7213EF996F52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8;p36">
              <a:extLst>
                <a:ext uri="{FF2B5EF4-FFF2-40B4-BE49-F238E27FC236}">
                  <a16:creationId xmlns:a16="http://schemas.microsoft.com/office/drawing/2014/main" id="{5A0518B9-8E2D-4942-B7E1-F69B9532945E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9;p36">
              <a:extLst>
                <a:ext uri="{FF2B5EF4-FFF2-40B4-BE49-F238E27FC236}">
                  <a16:creationId xmlns:a16="http://schemas.microsoft.com/office/drawing/2014/main" id="{862F1634-E005-411D-9FD2-BB65C8590461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00;p36">
              <a:extLst>
                <a:ext uri="{FF2B5EF4-FFF2-40B4-BE49-F238E27FC236}">
                  <a16:creationId xmlns:a16="http://schemas.microsoft.com/office/drawing/2014/main" id="{0ECFC617-4831-46DE-B5F7-F81BA77A1694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01;p36">
              <a:extLst>
                <a:ext uri="{FF2B5EF4-FFF2-40B4-BE49-F238E27FC236}">
                  <a16:creationId xmlns:a16="http://schemas.microsoft.com/office/drawing/2014/main" id="{CD03F637-4699-42FD-B802-917F720FD965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02;p36">
              <a:extLst>
                <a:ext uri="{FF2B5EF4-FFF2-40B4-BE49-F238E27FC236}">
                  <a16:creationId xmlns:a16="http://schemas.microsoft.com/office/drawing/2014/main" id="{16BC730B-C9FF-488E-8DD6-2F6CB66ED9F3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03;p36">
              <a:extLst>
                <a:ext uri="{FF2B5EF4-FFF2-40B4-BE49-F238E27FC236}">
                  <a16:creationId xmlns:a16="http://schemas.microsoft.com/office/drawing/2014/main" id="{A17D74A6-7D29-442D-8C7D-E35D07355DD2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04;p36">
              <a:extLst>
                <a:ext uri="{FF2B5EF4-FFF2-40B4-BE49-F238E27FC236}">
                  <a16:creationId xmlns:a16="http://schemas.microsoft.com/office/drawing/2014/main" id="{28630EB7-BD23-4A46-90E2-B76A9E935CF8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5;p36">
              <a:extLst>
                <a:ext uri="{FF2B5EF4-FFF2-40B4-BE49-F238E27FC236}">
                  <a16:creationId xmlns:a16="http://schemas.microsoft.com/office/drawing/2014/main" id="{D29CC59A-FC97-4A20-B394-224424455F8A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6;p36">
              <a:extLst>
                <a:ext uri="{FF2B5EF4-FFF2-40B4-BE49-F238E27FC236}">
                  <a16:creationId xmlns:a16="http://schemas.microsoft.com/office/drawing/2014/main" id="{128B6146-02C5-4129-8082-F7E59A446DD9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7;p36">
              <a:extLst>
                <a:ext uri="{FF2B5EF4-FFF2-40B4-BE49-F238E27FC236}">
                  <a16:creationId xmlns:a16="http://schemas.microsoft.com/office/drawing/2014/main" id="{F27B8484-E896-41FA-8D1C-33BF5FC7534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8;p36">
              <a:extLst>
                <a:ext uri="{FF2B5EF4-FFF2-40B4-BE49-F238E27FC236}">
                  <a16:creationId xmlns:a16="http://schemas.microsoft.com/office/drawing/2014/main" id="{BFF809C5-FE9D-4020-BBA9-311874114A0B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9;p36">
              <a:extLst>
                <a:ext uri="{FF2B5EF4-FFF2-40B4-BE49-F238E27FC236}">
                  <a16:creationId xmlns:a16="http://schemas.microsoft.com/office/drawing/2014/main" id="{CB67465D-4042-4A6B-8633-B56EC2E36546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10;p36">
              <a:extLst>
                <a:ext uri="{FF2B5EF4-FFF2-40B4-BE49-F238E27FC236}">
                  <a16:creationId xmlns:a16="http://schemas.microsoft.com/office/drawing/2014/main" id="{68F45346-5135-40EE-B0D5-F2C6604A6C03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11;p36">
              <a:extLst>
                <a:ext uri="{FF2B5EF4-FFF2-40B4-BE49-F238E27FC236}">
                  <a16:creationId xmlns:a16="http://schemas.microsoft.com/office/drawing/2014/main" id="{91930C6D-E46C-4079-A7DB-2E38A39E7455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12;p36">
              <a:extLst>
                <a:ext uri="{FF2B5EF4-FFF2-40B4-BE49-F238E27FC236}">
                  <a16:creationId xmlns:a16="http://schemas.microsoft.com/office/drawing/2014/main" id="{9BE1C7BC-BF61-4F9A-9299-2F1D97D2781D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3;p36">
              <a:extLst>
                <a:ext uri="{FF2B5EF4-FFF2-40B4-BE49-F238E27FC236}">
                  <a16:creationId xmlns:a16="http://schemas.microsoft.com/office/drawing/2014/main" id="{8D46BF67-72C8-4400-B197-0D24F1041979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14;p36">
              <a:extLst>
                <a:ext uri="{FF2B5EF4-FFF2-40B4-BE49-F238E27FC236}">
                  <a16:creationId xmlns:a16="http://schemas.microsoft.com/office/drawing/2014/main" id="{F1E729B9-A501-48CA-9DAF-06DC24C641C0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5;p36">
              <a:extLst>
                <a:ext uri="{FF2B5EF4-FFF2-40B4-BE49-F238E27FC236}">
                  <a16:creationId xmlns:a16="http://schemas.microsoft.com/office/drawing/2014/main" id="{D4D2B20E-74C5-4495-91FF-C73A6D5D5CE5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6;p36">
              <a:extLst>
                <a:ext uri="{FF2B5EF4-FFF2-40B4-BE49-F238E27FC236}">
                  <a16:creationId xmlns:a16="http://schemas.microsoft.com/office/drawing/2014/main" id="{69A20011-7730-4491-9EDF-251F49295AB2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7;p36">
              <a:extLst>
                <a:ext uri="{FF2B5EF4-FFF2-40B4-BE49-F238E27FC236}">
                  <a16:creationId xmlns:a16="http://schemas.microsoft.com/office/drawing/2014/main" id="{987C8C06-EC2C-400E-98CB-150B6D108C26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8;p36">
              <a:extLst>
                <a:ext uri="{FF2B5EF4-FFF2-40B4-BE49-F238E27FC236}">
                  <a16:creationId xmlns:a16="http://schemas.microsoft.com/office/drawing/2014/main" id="{F031DF71-6FFA-4CA1-B7A0-DAD0C7B37884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9;p36">
              <a:extLst>
                <a:ext uri="{FF2B5EF4-FFF2-40B4-BE49-F238E27FC236}">
                  <a16:creationId xmlns:a16="http://schemas.microsoft.com/office/drawing/2014/main" id="{9A108210-6C5E-4F2A-B20C-45C31844401F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0;p36">
              <a:extLst>
                <a:ext uri="{FF2B5EF4-FFF2-40B4-BE49-F238E27FC236}">
                  <a16:creationId xmlns:a16="http://schemas.microsoft.com/office/drawing/2014/main" id="{23ADC90D-5171-45DA-8EAD-EE930D45C923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1;p36">
              <a:extLst>
                <a:ext uri="{FF2B5EF4-FFF2-40B4-BE49-F238E27FC236}">
                  <a16:creationId xmlns:a16="http://schemas.microsoft.com/office/drawing/2014/main" id="{4DA3D54F-91B3-4433-B291-2E44EC7DD474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2;p36">
              <a:extLst>
                <a:ext uri="{FF2B5EF4-FFF2-40B4-BE49-F238E27FC236}">
                  <a16:creationId xmlns:a16="http://schemas.microsoft.com/office/drawing/2014/main" id="{E31DDE9B-F19D-4243-908F-6CC5206EA18F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3;p36">
              <a:extLst>
                <a:ext uri="{FF2B5EF4-FFF2-40B4-BE49-F238E27FC236}">
                  <a16:creationId xmlns:a16="http://schemas.microsoft.com/office/drawing/2014/main" id="{DD19E4BC-B55F-4CE3-BFF7-729F4B9B7D33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4;p36">
              <a:extLst>
                <a:ext uri="{FF2B5EF4-FFF2-40B4-BE49-F238E27FC236}">
                  <a16:creationId xmlns:a16="http://schemas.microsoft.com/office/drawing/2014/main" id="{EE4E0920-38DA-4F58-A25B-1E0F03C0ABD9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5;p36">
              <a:extLst>
                <a:ext uri="{FF2B5EF4-FFF2-40B4-BE49-F238E27FC236}">
                  <a16:creationId xmlns:a16="http://schemas.microsoft.com/office/drawing/2014/main" id="{10AB2090-324E-4A18-88A6-CCB7BD4B5794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6;p36">
              <a:extLst>
                <a:ext uri="{FF2B5EF4-FFF2-40B4-BE49-F238E27FC236}">
                  <a16:creationId xmlns:a16="http://schemas.microsoft.com/office/drawing/2014/main" id="{8A677691-1BD0-48E7-A186-879CE061E92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7;p36">
              <a:extLst>
                <a:ext uri="{FF2B5EF4-FFF2-40B4-BE49-F238E27FC236}">
                  <a16:creationId xmlns:a16="http://schemas.microsoft.com/office/drawing/2014/main" id="{48E92036-2A93-4D33-860B-252404F1D910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8;p36">
              <a:extLst>
                <a:ext uri="{FF2B5EF4-FFF2-40B4-BE49-F238E27FC236}">
                  <a16:creationId xmlns:a16="http://schemas.microsoft.com/office/drawing/2014/main" id="{789FBE27-6819-4C23-8AB1-ABCA9D5675B3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9;p36">
              <a:extLst>
                <a:ext uri="{FF2B5EF4-FFF2-40B4-BE49-F238E27FC236}">
                  <a16:creationId xmlns:a16="http://schemas.microsoft.com/office/drawing/2014/main" id="{5D1585C1-EFFA-4408-8E30-7C8A49044DE9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0;p36">
              <a:extLst>
                <a:ext uri="{FF2B5EF4-FFF2-40B4-BE49-F238E27FC236}">
                  <a16:creationId xmlns:a16="http://schemas.microsoft.com/office/drawing/2014/main" id="{5FB12452-BBCE-458D-B164-DBF634244E02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1;p36">
              <a:extLst>
                <a:ext uri="{FF2B5EF4-FFF2-40B4-BE49-F238E27FC236}">
                  <a16:creationId xmlns:a16="http://schemas.microsoft.com/office/drawing/2014/main" id="{6D290319-CFFD-46A6-BA24-E8E41C7F771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2;p36">
              <a:extLst>
                <a:ext uri="{FF2B5EF4-FFF2-40B4-BE49-F238E27FC236}">
                  <a16:creationId xmlns:a16="http://schemas.microsoft.com/office/drawing/2014/main" id="{C131BF03-4805-451C-9715-95F28CC524B2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3;p36">
              <a:extLst>
                <a:ext uri="{FF2B5EF4-FFF2-40B4-BE49-F238E27FC236}">
                  <a16:creationId xmlns:a16="http://schemas.microsoft.com/office/drawing/2014/main" id="{5263D9B9-9491-4FAF-AB38-57AFA1B95354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4;p36">
              <a:extLst>
                <a:ext uri="{FF2B5EF4-FFF2-40B4-BE49-F238E27FC236}">
                  <a16:creationId xmlns:a16="http://schemas.microsoft.com/office/drawing/2014/main" id="{168F552C-6589-4D87-BC2C-2788F1904F11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5;p36">
              <a:extLst>
                <a:ext uri="{FF2B5EF4-FFF2-40B4-BE49-F238E27FC236}">
                  <a16:creationId xmlns:a16="http://schemas.microsoft.com/office/drawing/2014/main" id="{95B93BA0-DF8F-4EB1-9CDF-FED9183C926B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6;p36">
              <a:extLst>
                <a:ext uri="{FF2B5EF4-FFF2-40B4-BE49-F238E27FC236}">
                  <a16:creationId xmlns:a16="http://schemas.microsoft.com/office/drawing/2014/main" id="{AF8D415B-00F1-4AB1-AEF8-ADD2C9D1B66E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7;p36">
              <a:extLst>
                <a:ext uri="{FF2B5EF4-FFF2-40B4-BE49-F238E27FC236}">
                  <a16:creationId xmlns:a16="http://schemas.microsoft.com/office/drawing/2014/main" id="{94E8D10B-79B1-49F1-9991-4DA99C0B0363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8;p36">
              <a:extLst>
                <a:ext uri="{FF2B5EF4-FFF2-40B4-BE49-F238E27FC236}">
                  <a16:creationId xmlns:a16="http://schemas.microsoft.com/office/drawing/2014/main" id="{222F9BD8-B231-4087-81DB-5A56612C7C6E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9;p36">
              <a:extLst>
                <a:ext uri="{FF2B5EF4-FFF2-40B4-BE49-F238E27FC236}">
                  <a16:creationId xmlns:a16="http://schemas.microsoft.com/office/drawing/2014/main" id="{8B302006-FE55-4655-96D5-344261BAA901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0;p36">
              <a:extLst>
                <a:ext uri="{FF2B5EF4-FFF2-40B4-BE49-F238E27FC236}">
                  <a16:creationId xmlns:a16="http://schemas.microsoft.com/office/drawing/2014/main" id="{ECC16413-8F6A-4863-8B04-8282BE11517F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1;p36">
              <a:extLst>
                <a:ext uri="{FF2B5EF4-FFF2-40B4-BE49-F238E27FC236}">
                  <a16:creationId xmlns:a16="http://schemas.microsoft.com/office/drawing/2014/main" id="{81A7FD6A-677F-4C0A-8085-516273C1B2F3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42;p36">
              <a:extLst>
                <a:ext uri="{FF2B5EF4-FFF2-40B4-BE49-F238E27FC236}">
                  <a16:creationId xmlns:a16="http://schemas.microsoft.com/office/drawing/2014/main" id="{F3A583B2-EEEC-4CF2-92C1-348383AD17B1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3;p36">
              <a:extLst>
                <a:ext uri="{FF2B5EF4-FFF2-40B4-BE49-F238E27FC236}">
                  <a16:creationId xmlns:a16="http://schemas.microsoft.com/office/drawing/2014/main" id="{682C1F92-4BAE-42AB-B014-F1A73A19C603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44;p36">
              <a:extLst>
                <a:ext uri="{FF2B5EF4-FFF2-40B4-BE49-F238E27FC236}">
                  <a16:creationId xmlns:a16="http://schemas.microsoft.com/office/drawing/2014/main" id="{90D73E14-105B-4A72-AE53-AFC07DEB084C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5;p36">
              <a:extLst>
                <a:ext uri="{FF2B5EF4-FFF2-40B4-BE49-F238E27FC236}">
                  <a16:creationId xmlns:a16="http://schemas.microsoft.com/office/drawing/2014/main" id="{8DB8B7D1-C869-4350-9DB9-054DB0A753C1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6;p36">
              <a:extLst>
                <a:ext uri="{FF2B5EF4-FFF2-40B4-BE49-F238E27FC236}">
                  <a16:creationId xmlns:a16="http://schemas.microsoft.com/office/drawing/2014/main" id="{701CAF0F-2A69-4D3C-8586-82273C81D802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7;p36">
              <a:extLst>
                <a:ext uri="{FF2B5EF4-FFF2-40B4-BE49-F238E27FC236}">
                  <a16:creationId xmlns:a16="http://schemas.microsoft.com/office/drawing/2014/main" id="{707D4185-8C08-42DB-8126-B133547F1127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8;p36">
              <a:extLst>
                <a:ext uri="{FF2B5EF4-FFF2-40B4-BE49-F238E27FC236}">
                  <a16:creationId xmlns:a16="http://schemas.microsoft.com/office/drawing/2014/main" id="{EDF3F32F-7976-4D91-A3C3-3F21D4F4615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9;p36">
              <a:extLst>
                <a:ext uri="{FF2B5EF4-FFF2-40B4-BE49-F238E27FC236}">
                  <a16:creationId xmlns:a16="http://schemas.microsoft.com/office/drawing/2014/main" id="{82632494-01E4-422B-81DF-E96FF6426FE7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50;p36">
              <a:extLst>
                <a:ext uri="{FF2B5EF4-FFF2-40B4-BE49-F238E27FC236}">
                  <a16:creationId xmlns:a16="http://schemas.microsoft.com/office/drawing/2014/main" id="{0DF65300-3CC7-485B-B66F-F294846B6685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51;p36">
              <a:extLst>
                <a:ext uri="{FF2B5EF4-FFF2-40B4-BE49-F238E27FC236}">
                  <a16:creationId xmlns:a16="http://schemas.microsoft.com/office/drawing/2014/main" id="{0A49156F-4ACD-4F2D-903B-4E9291D321F5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52;p36">
              <a:extLst>
                <a:ext uri="{FF2B5EF4-FFF2-40B4-BE49-F238E27FC236}">
                  <a16:creationId xmlns:a16="http://schemas.microsoft.com/office/drawing/2014/main" id="{15A374F2-5578-4272-AEFD-28707626E449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53;p36">
              <a:extLst>
                <a:ext uri="{FF2B5EF4-FFF2-40B4-BE49-F238E27FC236}">
                  <a16:creationId xmlns:a16="http://schemas.microsoft.com/office/drawing/2014/main" id="{E480BBE7-2C49-45EA-8F86-F24F6B2EA506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54;p36">
              <a:extLst>
                <a:ext uri="{FF2B5EF4-FFF2-40B4-BE49-F238E27FC236}">
                  <a16:creationId xmlns:a16="http://schemas.microsoft.com/office/drawing/2014/main" id="{55BA6725-0705-43E0-B22F-67F1743AEF97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55;p36">
              <a:extLst>
                <a:ext uri="{FF2B5EF4-FFF2-40B4-BE49-F238E27FC236}">
                  <a16:creationId xmlns:a16="http://schemas.microsoft.com/office/drawing/2014/main" id="{467D3206-3E0F-423B-A60F-27F7F15A1D1A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56;p36">
              <a:extLst>
                <a:ext uri="{FF2B5EF4-FFF2-40B4-BE49-F238E27FC236}">
                  <a16:creationId xmlns:a16="http://schemas.microsoft.com/office/drawing/2014/main" id="{81FC6440-3EE4-49B8-A03F-CA52B3CA2A8A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57;p36">
              <a:extLst>
                <a:ext uri="{FF2B5EF4-FFF2-40B4-BE49-F238E27FC236}">
                  <a16:creationId xmlns:a16="http://schemas.microsoft.com/office/drawing/2014/main" id="{8C6AB233-46A9-45F1-AC1A-24487A97DE7C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511;p48">
            <a:extLst>
              <a:ext uri="{FF2B5EF4-FFF2-40B4-BE49-F238E27FC236}">
                <a16:creationId xmlns:a16="http://schemas.microsoft.com/office/drawing/2014/main" id="{AEA86591-BE8B-41F3-A13C-9549C0BAFCAD}"/>
              </a:ext>
            </a:extLst>
          </p:cNvPr>
          <p:cNvGrpSpPr/>
          <p:nvPr/>
        </p:nvGrpSpPr>
        <p:grpSpPr>
          <a:xfrm rot="3017944">
            <a:off x="341831" y="3675874"/>
            <a:ext cx="946006" cy="1636471"/>
            <a:chOff x="-1203150" y="452325"/>
            <a:chExt cx="668575" cy="1156550"/>
          </a:xfrm>
        </p:grpSpPr>
        <p:sp>
          <p:nvSpPr>
            <p:cNvPr id="117" name="Google Shape;1512;p48">
              <a:extLst>
                <a:ext uri="{FF2B5EF4-FFF2-40B4-BE49-F238E27FC236}">
                  <a16:creationId xmlns:a16="http://schemas.microsoft.com/office/drawing/2014/main" id="{20130814-456D-4E57-94F0-23FF6E91B9AD}"/>
                </a:ext>
              </a:extLst>
            </p:cNvPr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13;p48">
              <a:extLst>
                <a:ext uri="{FF2B5EF4-FFF2-40B4-BE49-F238E27FC236}">
                  <a16:creationId xmlns:a16="http://schemas.microsoft.com/office/drawing/2014/main" id="{D520CD1E-2235-447C-85FD-F7E2E060EF66}"/>
                </a:ext>
              </a:extLst>
            </p:cNvPr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14;p48">
              <a:extLst>
                <a:ext uri="{FF2B5EF4-FFF2-40B4-BE49-F238E27FC236}">
                  <a16:creationId xmlns:a16="http://schemas.microsoft.com/office/drawing/2014/main" id="{E775C639-998C-4128-81AF-7D6DECEFE6D4}"/>
                </a:ext>
              </a:extLst>
            </p:cNvPr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15;p48">
              <a:extLst>
                <a:ext uri="{FF2B5EF4-FFF2-40B4-BE49-F238E27FC236}">
                  <a16:creationId xmlns:a16="http://schemas.microsoft.com/office/drawing/2014/main" id="{9269BCAF-2FC8-4C0A-9610-B1ED2B8CFBF5}"/>
                </a:ext>
              </a:extLst>
            </p:cNvPr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16;p48">
              <a:extLst>
                <a:ext uri="{FF2B5EF4-FFF2-40B4-BE49-F238E27FC236}">
                  <a16:creationId xmlns:a16="http://schemas.microsoft.com/office/drawing/2014/main" id="{F238789E-5A84-4CCB-9E39-B4CC31408E71}"/>
                </a:ext>
              </a:extLst>
            </p:cNvPr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17;p48">
              <a:extLst>
                <a:ext uri="{FF2B5EF4-FFF2-40B4-BE49-F238E27FC236}">
                  <a16:creationId xmlns:a16="http://schemas.microsoft.com/office/drawing/2014/main" id="{A125784F-6858-4F24-847D-02D48D4DDB6B}"/>
                </a:ext>
              </a:extLst>
            </p:cNvPr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18;p48">
              <a:extLst>
                <a:ext uri="{FF2B5EF4-FFF2-40B4-BE49-F238E27FC236}">
                  <a16:creationId xmlns:a16="http://schemas.microsoft.com/office/drawing/2014/main" id="{007B515D-0FC3-4707-B559-BC2DAB727C29}"/>
                </a:ext>
              </a:extLst>
            </p:cNvPr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19;p48">
              <a:extLst>
                <a:ext uri="{FF2B5EF4-FFF2-40B4-BE49-F238E27FC236}">
                  <a16:creationId xmlns:a16="http://schemas.microsoft.com/office/drawing/2014/main" id="{81B6AC2B-56B6-43AB-8B0D-9612AB474D85}"/>
                </a:ext>
              </a:extLst>
            </p:cNvPr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20;p48">
              <a:extLst>
                <a:ext uri="{FF2B5EF4-FFF2-40B4-BE49-F238E27FC236}">
                  <a16:creationId xmlns:a16="http://schemas.microsoft.com/office/drawing/2014/main" id="{78FE0FC0-40BE-4043-94F7-4887FA7E4EB3}"/>
                </a:ext>
              </a:extLst>
            </p:cNvPr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21;p48">
              <a:extLst>
                <a:ext uri="{FF2B5EF4-FFF2-40B4-BE49-F238E27FC236}">
                  <a16:creationId xmlns:a16="http://schemas.microsoft.com/office/drawing/2014/main" id="{70048C0A-155D-4B69-BD46-DCBB9BD834D7}"/>
                </a:ext>
              </a:extLst>
            </p:cNvPr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22;p48">
              <a:extLst>
                <a:ext uri="{FF2B5EF4-FFF2-40B4-BE49-F238E27FC236}">
                  <a16:creationId xmlns:a16="http://schemas.microsoft.com/office/drawing/2014/main" id="{7C9B95C9-4DFA-4748-ACB1-903A8F13C95D}"/>
                </a:ext>
              </a:extLst>
            </p:cNvPr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23;p48">
              <a:extLst>
                <a:ext uri="{FF2B5EF4-FFF2-40B4-BE49-F238E27FC236}">
                  <a16:creationId xmlns:a16="http://schemas.microsoft.com/office/drawing/2014/main" id="{116E24E1-CD4F-419A-8B46-B4254D56EE15}"/>
                </a:ext>
              </a:extLst>
            </p:cNvPr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1735B6-48CC-3375-3D28-2E0BF5A94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502661"/>
              </p:ext>
            </p:extLst>
          </p:nvPr>
        </p:nvGraphicFramePr>
        <p:xfrm>
          <a:off x="1540786" y="10965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00BE91-480E-8614-59A3-428D996977CC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30" name="AutoShape 3">
            <a:extLst>
              <a:ext uri="{FF2B5EF4-FFF2-40B4-BE49-F238E27FC236}">
                <a16:creationId xmlns:a16="http://schemas.microsoft.com/office/drawing/2014/main" id="{B48D623D-BE53-5EF5-3EBF-7E16349597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106668" y="336228"/>
            <a:ext cx="1371796" cy="134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0" name="Freeform 116">
            <a:extLst>
              <a:ext uri="{FF2B5EF4-FFF2-40B4-BE49-F238E27FC236}">
                <a16:creationId xmlns:a16="http://schemas.microsoft.com/office/drawing/2014/main" id="{BE5AB518-7A70-B295-20B0-493F288C9E85}"/>
              </a:ext>
            </a:extLst>
          </p:cNvPr>
          <p:cNvSpPr>
            <a:spLocks/>
          </p:cNvSpPr>
          <p:nvPr/>
        </p:nvSpPr>
        <p:spPr bwMode="auto">
          <a:xfrm>
            <a:off x="1223546" y="705994"/>
            <a:ext cx="4866" cy="7514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7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acid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VD: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4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base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3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acid,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3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9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EBDE11A-1C71-F485-942A-494155196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80" y="820236"/>
            <a:ext cx="3503027" cy="3503027"/>
          </a:xfrm>
          <a:prstGeom prst="rect">
            <a:avLst/>
          </a:prstGeom>
        </p:spPr>
      </p:pic>
      <p:pic>
        <p:nvPicPr>
          <p:cNvPr id="24" name="Nhac-nen-ai-la-trieu-ph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E2B49A-EA7B-FDBE-1A82-1EC9F0967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là hợp chất tạo nên từ mấy nguyên tố?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1660949" y="2301724"/>
            <a:ext cx="5402835" cy="2594446"/>
          </a:xfrm>
          <a:custGeom>
            <a:avLst/>
            <a:gdLst/>
            <a:ahLst/>
            <a:cxnLst/>
            <a:rect l="l" t="t" r="r" b="b"/>
            <a:pathLst>
              <a:path w="97811" h="57680" extrusionOk="0">
                <a:moveTo>
                  <a:pt x="47397" y="1"/>
                </a:moveTo>
                <a:cubicBezTo>
                  <a:pt x="44613" y="1"/>
                  <a:pt x="41772" y="720"/>
                  <a:pt x="39267" y="1935"/>
                </a:cubicBezTo>
                <a:cubicBezTo>
                  <a:pt x="34516" y="4221"/>
                  <a:pt x="30742" y="8042"/>
                  <a:pt x="27099" y="11840"/>
                </a:cubicBezTo>
                <a:cubicBezTo>
                  <a:pt x="23467" y="15639"/>
                  <a:pt x="19860" y="19568"/>
                  <a:pt x="15288" y="22199"/>
                </a:cubicBezTo>
                <a:cubicBezTo>
                  <a:pt x="11859" y="24175"/>
                  <a:pt x="7918" y="25402"/>
                  <a:pt x="5060" y="28116"/>
                </a:cubicBezTo>
                <a:cubicBezTo>
                  <a:pt x="1048" y="31950"/>
                  <a:pt x="0" y="38177"/>
                  <a:pt x="1524" y="43511"/>
                </a:cubicBezTo>
                <a:cubicBezTo>
                  <a:pt x="2715" y="47666"/>
                  <a:pt x="5275" y="53822"/>
                  <a:pt x="8704" y="57679"/>
                </a:cubicBezTo>
                <a:lnTo>
                  <a:pt x="81487" y="57679"/>
                </a:lnTo>
                <a:cubicBezTo>
                  <a:pt x="81915" y="57453"/>
                  <a:pt x="82332" y="57215"/>
                  <a:pt x="82761" y="56977"/>
                </a:cubicBezTo>
                <a:cubicBezTo>
                  <a:pt x="92297" y="51595"/>
                  <a:pt x="97810" y="39999"/>
                  <a:pt x="95953" y="29283"/>
                </a:cubicBezTo>
                <a:cubicBezTo>
                  <a:pt x="94774" y="22508"/>
                  <a:pt x="90107" y="15734"/>
                  <a:pt x="83261" y="14674"/>
                </a:cubicBezTo>
                <a:cubicBezTo>
                  <a:pt x="82510" y="14558"/>
                  <a:pt x="81753" y="14512"/>
                  <a:pt x="80991" y="14512"/>
                </a:cubicBezTo>
                <a:cubicBezTo>
                  <a:pt x="78072" y="14512"/>
                  <a:pt x="75093" y="15188"/>
                  <a:pt x="72213" y="15188"/>
                </a:cubicBezTo>
                <a:cubicBezTo>
                  <a:pt x="70826" y="15188"/>
                  <a:pt x="69463" y="15031"/>
                  <a:pt x="68140" y="14567"/>
                </a:cubicBezTo>
                <a:cubicBezTo>
                  <a:pt x="62187" y="12483"/>
                  <a:pt x="59805" y="5185"/>
                  <a:pt x="54436" y="1875"/>
                </a:cubicBezTo>
                <a:cubicBezTo>
                  <a:pt x="52320" y="573"/>
                  <a:pt x="49881" y="1"/>
                  <a:pt x="47397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 txBox="1"/>
          <p:nvPr/>
        </p:nvSpPr>
        <p:spPr>
          <a:xfrm>
            <a:off x="7125477" y="308349"/>
            <a:ext cx="1743894" cy="4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8TH GRADE</a:t>
            </a:r>
            <a:endParaRPr sz="16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7139682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ài 10: OXIDE </a:t>
            </a:r>
            <a:endParaRPr dirty="0"/>
          </a:p>
        </p:txBody>
      </p:sp>
      <p:sp>
        <p:nvSpPr>
          <p:cNvPr id="476" name="Google Shape;476;p32"/>
          <p:cNvSpPr/>
          <p:nvPr/>
        </p:nvSpPr>
        <p:spPr>
          <a:xfrm>
            <a:off x="669153" y="3218261"/>
            <a:ext cx="1107486" cy="1380903"/>
          </a:xfrm>
          <a:custGeom>
            <a:avLst/>
            <a:gdLst/>
            <a:ahLst/>
            <a:cxnLst/>
            <a:rect l="l" t="t" r="r" b="b"/>
            <a:pathLst>
              <a:path w="17264" h="21527" extrusionOk="0">
                <a:moveTo>
                  <a:pt x="867" y="0"/>
                </a:moveTo>
                <a:cubicBezTo>
                  <a:pt x="840" y="0"/>
                  <a:pt x="813" y="1"/>
                  <a:pt x="786" y="1"/>
                </a:cubicBezTo>
                <a:cubicBezTo>
                  <a:pt x="524" y="1"/>
                  <a:pt x="191" y="85"/>
                  <a:pt x="107" y="335"/>
                </a:cubicBezTo>
                <a:cubicBezTo>
                  <a:pt x="0" y="633"/>
                  <a:pt x="286" y="918"/>
                  <a:pt x="548" y="1085"/>
                </a:cubicBezTo>
                <a:cubicBezTo>
                  <a:pt x="1619" y="1764"/>
                  <a:pt x="2858" y="2109"/>
                  <a:pt x="4263" y="2454"/>
                </a:cubicBezTo>
                <a:lnTo>
                  <a:pt x="5060" y="3121"/>
                </a:lnTo>
                <a:cubicBezTo>
                  <a:pt x="4501" y="2849"/>
                  <a:pt x="3878" y="2708"/>
                  <a:pt x="3256" y="2708"/>
                </a:cubicBezTo>
                <a:cubicBezTo>
                  <a:pt x="2872" y="2708"/>
                  <a:pt x="2488" y="2762"/>
                  <a:pt x="2120" y="2871"/>
                </a:cubicBezTo>
                <a:cubicBezTo>
                  <a:pt x="1905" y="2930"/>
                  <a:pt x="1703" y="3014"/>
                  <a:pt x="1536" y="3169"/>
                </a:cubicBezTo>
                <a:cubicBezTo>
                  <a:pt x="1369" y="3311"/>
                  <a:pt x="1286" y="3538"/>
                  <a:pt x="1322" y="3764"/>
                </a:cubicBezTo>
                <a:cubicBezTo>
                  <a:pt x="1381" y="3954"/>
                  <a:pt x="1560" y="4109"/>
                  <a:pt x="1762" y="4169"/>
                </a:cubicBezTo>
                <a:cubicBezTo>
                  <a:pt x="1879" y="4205"/>
                  <a:pt x="2000" y="4219"/>
                  <a:pt x="2126" y="4219"/>
                </a:cubicBezTo>
                <a:cubicBezTo>
                  <a:pt x="2205" y="4219"/>
                  <a:pt x="2287" y="4214"/>
                  <a:pt x="2370" y="4204"/>
                </a:cubicBezTo>
                <a:cubicBezTo>
                  <a:pt x="3382" y="4145"/>
                  <a:pt x="4370" y="3931"/>
                  <a:pt x="5227" y="3276"/>
                </a:cubicBezTo>
                <a:cubicBezTo>
                  <a:pt x="5822" y="3788"/>
                  <a:pt x="6382" y="4347"/>
                  <a:pt x="6942" y="4907"/>
                </a:cubicBezTo>
                <a:cubicBezTo>
                  <a:pt x="6261" y="4467"/>
                  <a:pt x="5446" y="4241"/>
                  <a:pt x="4633" y="4241"/>
                </a:cubicBezTo>
                <a:cubicBezTo>
                  <a:pt x="4038" y="4241"/>
                  <a:pt x="3444" y="4363"/>
                  <a:pt x="2905" y="4609"/>
                </a:cubicBezTo>
                <a:cubicBezTo>
                  <a:pt x="2620" y="4728"/>
                  <a:pt x="2322" y="4978"/>
                  <a:pt x="2381" y="5276"/>
                </a:cubicBezTo>
                <a:cubicBezTo>
                  <a:pt x="2441" y="5574"/>
                  <a:pt x="2810" y="5669"/>
                  <a:pt x="3108" y="5681"/>
                </a:cubicBezTo>
                <a:cubicBezTo>
                  <a:pt x="3180" y="5684"/>
                  <a:pt x="3251" y="5685"/>
                  <a:pt x="3323" y="5685"/>
                </a:cubicBezTo>
                <a:cubicBezTo>
                  <a:pt x="4474" y="5685"/>
                  <a:pt x="5608" y="5333"/>
                  <a:pt x="6953" y="4919"/>
                </a:cubicBezTo>
                <a:cubicBezTo>
                  <a:pt x="7215" y="5193"/>
                  <a:pt x="7477" y="5455"/>
                  <a:pt x="7727" y="5740"/>
                </a:cubicBezTo>
                <a:cubicBezTo>
                  <a:pt x="7954" y="5978"/>
                  <a:pt x="8156" y="6228"/>
                  <a:pt x="8370" y="6467"/>
                </a:cubicBezTo>
                <a:cubicBezTo>
                  <a:pt x="7672" y="6141"/>
                  <a:pt x="6900" y="5974"/>
                  <a:pt x="6130" y="5974"/>
                </a:cubicBezTo>
                <a:cubicBezTo>
                  <a:pt x="5547" y="5974"/>
                  <a:pt x="4966" y="6069"/>
                  <a:pt x="4417" y="6264"/>
                </a:cubicBezTo>
                <a:cubicBezTo>
                  <a:pt x="4167" y="6348"/>
                  <a:pt x="3882" y="6502"/>
                  <a:pt x="3846" y="6764"/>
                </a:cubicBezTo>
                <a:cubicBezTo>
                  <a:pt x="3810" y="6979"/>
                  <a:pt x="3941" y="7181"/>
                  <a:pt x="4120" y="7288"/>
                </a:cubicBezTo>
                <a:cubicBezTo>
                  <a:pt x="4298" y="7395"/>
                  <a:pt x="4513" y="7443"/>
                  <a:pt x="4715" y="7455"/>
                </a:cubicBezTo>
                <a:cubicBezTo>
                  <a:pt x="4964" y="7480"/>
                  <a:pt x="5214" y="7493"/>
                  <a:pt x="5464" y="7493"/>
                </a:cubicBezTo>
                <a:cubicBezTo>
                  <a:pt x="6531" y="7493"/>
                  <a:pt x="7594" y="7251"/>
                  <a:pt x="8501" y="6633"/>
                </a:cubicBezTo>
                <a:cubicBezTo>
                  <a:pt x="8989" y="7217"/>
                  <a:pt x="9454" y="7800"/>
                  <a:pt x="9894" y="8407"/>
                </a:cubicBezTo>
                <a:cubicBezTo>
                  <a:pt x="9200" y="7997"/>
                  <a:pt x="8385" y="7783"/>
                  <a:pt x="7571" y="7783"/>
                </a:cubicBezTo>
                <a:cubicBezTo>
                  <a:pt x="7086" y="7783"/>
                  <a:pt x="6602" y="7859"/>
                  <a:pt x="6144" y="8014"/>
                </a:cubicBezTo>
                <a:cubicBezTo>
                  <a:pt x="5989" y="8074"/>
                  <a:pt x="5810" y="8145"/>
                  <a:pt x="5751" y="8312"/>
                </a:cubicBezTo>
                <a:cubicBezTo>
                  <a:pt x="5691" y="8479"/>
                  <a:pt x="5763" y="8669"/>
                  <a:pt x="5894" y="8776"/>
                </a:cubicBezTo>
                <a:cubicBezTo>
                  <a:pt x="6025" y="8895"/>
                  <a:pt x="6191" y="8943"/>
                  <a:pt x="6370" y="8991"/>
                </a:cubicBezTo>
                <a:cubicBezTo>
                  <a:pt x="6836" y="9108"/>
                  <a:pt x="7313" y="9166"/>
                  <a:pt x="7795" y="9166"/>
                </a:cubicBezTo>
                <a:cubicBezTo>
                  <a:pt x="8582" y="9166"/>
                  <a:pt x="9381" y="9012"/>
                  <a:pt x="10156" y="8717"/>
                </a:cubicBezTo>
                <a:cubicBezTo>
                  <a:pt x="10716" y="9491"/>
                  <a:pt x="11264" y="10300"/>
                  <a:pt x="11776" y="11098"/>
                </a:cubicBezTo>
                <a:cubicBezTo>
                  <a:pt x="10897" y="10127"/>
                  <a:pt x="9592" y="9549"/>
                  <a:pt x="8263" y="9549"/>
                </a:cubicBezTo>
                <a:cubicBezTo>
                  <a:pt x="8223" y="9549"/>
                  <a:pt x="8184" y="9549"/>
                  <a:pt x="8144" y="9550"/>
                </a:cubicBezTo>
                <a:cubicBezTo>
                  <a:pt x="7966" y="9550"/>
                  <a:pt x="7787" y="9562"/>
                  <a:pt x="7620" y="9657"/>
                </a:cubicBezTo>
                <a:cubicBezTo>
                  <a:pt x="7454" y="9729"/>
                  <a:pt x="7323" y="9896"/>
                  <a:pt x="7311" y="10074"/>
                </a:cubicBezTo>
                <a:cubicBezTo>
                  <a:pt x="7299" y="10336"/>
                  <a:pt x="7537" y="10538"/>
                  <a:pt x="7751" y="10681"/>
                </a:cubicBezTo>
                <a:cubicBezTo>
                  <a:pt x="8544" y="11171"/>
                  <a:pt x="9460" y="11443"/>
                  <a:pt x="10377" y="11443"/>
                </a:cubicBezTo>
                <a:cubicBezTo>
                  <a:pt x="10864" y="11443"/>
                  <a:pt x="11352" y="11366"/>
                  <a:pt x="11823" y="11205"/>
                </a:cubicBezTo>
                <a:cubicBezTo>
                  <a:pt x="12240" y="11860"/>
                  <a:pt x="12621" y="12515"/>
                  <a:pt x="13014" y="13182"/>
                </a:cubicBezTo>
                <a:cubicBezTo>
                  <a:pt x="14526" y="15849"/>
                  <a:pt x="15836" y="18647"/>
                  <a:pt x="17026" y="21468"/>
                </a:cubicBezTo>
                <a:cubicBezTo>
                  <a:pt x="17051" y="21510"/>
                  <a:pt x="17089" y="21527"/>
                  <a:pt x="17126" y="21527"/>
                </a:cubicBezTo>
                <a:cubicBezTo>
                  <a:pt x="17196" y="21527"/>
                  <a:pt x="17264" y="21467"/>
                  <a:pt x="17240" y="21397"/>
                </a:cubicBezTo>
                <a:cubicBezTo>
                  <a:pt x="16550" y="19790"/>
                  <a:pt x="15836" y="18194"/>
                  <a:pt x="15074" y="16623"/>
                </a:cubicBezTo>
                <a:cubicBezTo>
                  <a:pt x="14335" y="15122"/>
                  <a:pt x="13550" y="13634"/>
                  <a:pt x="12680" y="12182"/>
                </a:cubicBezTo>
                <a:cubicBezTo>
                  <a:pt x="13669" y="11991"/>
                  <a:pt x="14062" y="11372"/>
                  <a:pt x="14347" y="10681"/>
                </a:cubicBezTo>
                <a:cubicBezTo>
                  <a:pt x="14478" y="10384"/>
                  <a:pt x="14585" y="10050"/>
                  <a:pt x="14573" y="9729"/>
                </a:cubicBezTo>
                <a:cubicBezTo>
                  <a:pt x="14562" y="9407"/>
                  <a:pt x="14359" y="9062"/>
                  <a:pt x="14050" y="8943"/>
                </a:cubicBezTo>
                <a:cubicBezTo>
                  <a:pt x="13969" y="8911"/>
                  <a:pt x="13886" y="8896"/>
                  <a:pt x="13802" y="8896"/>
                </a:cubicBezTo>
                <a:cubicBezTo>
                  <a:pt x="13638" y="8896"/>
                  <a:pt x="13473" y="8952"/>
                  <a:pt x="13323" y="9038"/>
                </a:cubicBezTo>
                <a:cubicBezTo>
                  <a:pt x="13097" y="9181"/>
                  <a:pt x="12954" y="9384"/>
                  <a:pt x="12811" y="9598"/>
                </a:cubicBezTo>
                <a:cubicBezTo>
                  <a:pt x="12430" y="10229"/>
                  <a:pt x="12276" y="11039"/>
                  <a:pt x="12430" y="11765"/>
                </a:cubicBezTo>
                <a:cubicBezTo>
                  <a:pt x="11990" y="11050"/>
                  <a:pt x="11549" y="10348"/>
                  <a:pt x="11073" y="9669"/>
                </a:cubicBezTo>
                <a:cubicBezTo>
                  <a:pt x="11966" y="9062"/>
                  <a:pt x="12383" y="8645"/>
                  <a:pt x="12740" y="8181"/>
                </a:cubicBezTo>
                <a:cubicBezTo>
                  <a:pt x="12954" y="7907"/>
                  <a:pt x="13121" y="7633"/>
                  <a:pt x="13216" y="7312"/>
                </a:cubicBezTo>
                <a:cubicBezTo>
                  <a:pt x="13300" y="7002"/>
                  <a:pt x="13300" y="6645"/>
                  <a:pt x="13145" y="6348"/>
                </a:cubicBezTo>
                <a:cubicBezTo>
                  <a:pt x="12994" y="6090"/>
                  <a:pt x="12709" y="5900"/>
                  <a:pt x="12418" y="5900"/>
                </a:cubicBezTo>
                <a:cubicBezTo>
                  <a:pt x="12387" y="5900"/>
                  <a:pt x="12355" y="5902"/>
                  <a:pt x="12323" y="5907"/>
                </a:cubicBezTo>
                <a:cubicBezTo>
                  <a:pt x="12085" y="5943"/>
                  <a:pt x="11871" y="6109"/>
                  <a:pt x="11692" y="6288"/>
                </a:cubicBezTo>
                <a:cubicBezTo>
                  <a:pt x="10930" y="7074"/>
                  <a:pt x="10609" y="8264"/>
                  <a:pt x="10847" y="9360"/>
                </a:cubicBezTo>
                <a:cubicBezTo>
                  <a:pt x="10704" y="9134"/>
                  <a:pt x="10537" y="8907"/>
                  <a:pt x="10394" y="8705"/>
                </a:cubicBezTo>
                <a:cubicBezTo>
                  <a:pt x="10109" y="8312"/>
                  <a:pt x="9811" y="7931"/>
                  <a:pt x="9513" y="7538"/>
                </a:cubicBezTo>
                <a:cubicBezTo>
                  <a:pt x="10478" y="6336"/>
                  <a:pt x="10633" y="5026"/>
                  <a:pt x="10228" y="3895"/>
                </a:cubicBezTo>
                <a:cubicBezTo>
                  <a:pt x="10156" y="3692"/>
                  <a:pt x="10013" y="3454"/>
                  <a:pt x="9811" y="3419"/>
                </a:cubicBezTo>
                <a:cubicBezTo>
                  <a:pt x="9797" y="3417"/>
                  <a:pt x="9782" y="3416"/>
                  <a:pt x="9768" y="3416"/>
                </a:cubicBezTo>
                <a:cubicBezTo>
                  <a:pt x="9604" y="3416"/>
                  <a:pt x="9444" y="3536"/>
                  <a:pt x="9335" y="3657"/>
                </a:cubicBezTo>
                <a:cubicBezTo>
                  <a:pt x="8835" y="4181"/>
                  <a:pt x="8680" y="4954"/>
                  <a:pt x="8739" y="5669"/>
                </a:cubicBezTo>
                <a:cubicBezTo>
                  <a:pt x="8787" y="6109"/>
                  <a:pt x="8906" y="6562"/>
                  <a:pt x="9061" y="6979"/>
                </a:cubicBezTo>
                <a:cubicBezTo>
                  <a:pt x="8632" y="6455"/>
                  <a:pt x="8204" y="5955"/>
                  <a:pt x="7739" y="5443"/>
                </a:cubicBezTo>
                <a:cubicBezTo>
                  <a:pt x="8561" y="4419"/>
                  <a:pt x="8680" y="3371"/>
                  <a:pt x="8382" y="2466"/>
                </a:cubicBezTo>
                <a:cubicBezTo>
                  <a:pt x="8287" y="2180"/>
                  <a:pt x="8108" y="1871"/>
                  <a:pt x="7811" y="1847"/>
                </a:cubicBezTo>
                <a:cubicBezTo>
                  <a:pt x="7792" y="1844"/>
                  <a:pt x="7774" y="1843"/>
                  <a:pt x="7755" y="1843"/>
                </a:cubicBezTo>
                <a:cubicBezTo>
                  <a:pt x="7594" y="1843"/>
                  <a:pt x="7429" y="1933"/>
                  <a:pt x="7323" y="2061"/>
                </a:cubicBezTo>
                <a:cubicBezTo>
                  <a:pt x="7204" y="2204"/>
                  <a:pt x="7132" y="2383"/>
                  <a:pt x="7084" y="2561"/>
                </a:cubicBezTo>
                <a:cubicBezTo>
                  <a:pt x="6858" y="3359"/>
                  <a:pt x="6953" y="4252"/>
                  <a:pt x="7323" y="5014"/>
                </a:cubicBezTo>
                <a:cubicBezTo>
                  <a:pt x="6858" y="4526"/>
                  <a:pt x="6370" y="4050"/>
                  <a:pt x="5882" y="3585"/>
                </a:cubicBezTo>
                <a:cubicBezTo>
                  <a:pt x="6632" y="2454"/>
                  <a:pt x="6537" y="1502"/>
                  <a:pt x="6096" y="692"/>
                </a:cubicBezTo>
                <a:cubicBezTo>
                  <a:pt x="5965" y="454"/>
                  <a:pt x="5775" y="204"/>
                  <a:pt x="5489" y="204"/>
                </a:cubicBezTo>
                <a:cubicBezTo>
                  <a:pt x="5310" y="204"/>
                  <a:pt x="5144" y="323"/>
                  <a:pt x="5048" y="478"/>
                </a:cubicBezTo>
                <a:cubicBezTo>
                  <a:pt x="4953" y="621"/>
                  <a:pt x="4906" y="799"/>
                  <a:pt x="4894" y="978"/>
                </a:cubicBezTo>
                <a:cubicBezTo>
                  <a:pt x="4822" y="1752"/>
                  <a:pt x="5096" y="2514"/>
                  <a:pt x="5465" y="3216"/>
                </a:cubicBezTo>
                <a:cubicBezTo>
                  <a:pt x="5072" y="2871"/>
                  <a:pt x="4667" y="2526"/>
                  <a:pt x="4263" y="2204"/>
                </a:cubicBezTo>
                <a:cubicBezTo>
                  <a:pt x="3882" y="1668"/>
                  <a:pt x="3453" y="1156"/>
                  <a:pt x="2953" y="775"/>
                </a:cubicBezTo>
                <a:cubicBezTo>
                  <a:pt x="2344" y="316"/>
                  <a:pt x="1613" y="0"/>
                  <a:pt x="8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527061" y="4212804"/>
            <a:ext cx="1094207" cy="620499"/>
          </a:xfrm>
          <a:custGeom>
            <a:avLst/>
            <a:gdLst/>
            <a:ahLst/>
            <a:cxnLst/>
            <a:rect l="l" t="t" r="r" b="b"/>
            <a:pathLst>
              <a:path w="17057" h="9673" extrusionOk="0">
                <a:moveTo>
                  <a:pt x="7522" y="0"/>
                </a:moveTo>
                <a:cubicBezTo>
                  <a:pt x="7451" y="0"/>
                  <a:pt x="7381" y="15"/>
                  <a:pt x="7311" y="47"/>
                </a:cubicBezTo>
                <a:cubicBezTo>
                  <a:pt x="7073" y="142"/>
                  <a:pt x="6966" y="416"/>
                  <a:pt x="6918" y="666"/>
                </a:cubicBezTo>
                <a:cubicBezTo>
                  <a:pt x="6775" y="1488"/>
                  <a:pt x="7073" y="2321"/>
                  <a:pt x="7525" y="3000"/>
                </a:cubicBezTo>
                <a:cubicBezTo>
                  <a:pt x="7942" y="3619"/>
                  <a:pt x="8478" y="4119"/>
                  <a:pt x="9038" y="4595"/>
                </a:cubicBezTo>
                <a:cubicBezTo>
                  <a:pt x="8371" y="4286"/>
                  <a:pt x="7716" y="3988"/>
                  <a:pt x="7073" y="3702"/>
                </a:cubicBezTo>
                <a:cubicBezTo>
                  <a:pt x="6275" y="3357"/>
                  <a:pt x="5478" y="3035"/>
                  <a:pt x="4656" y="2738"/>
                </a:cubicBezTo>
                <a:cubicBezTo>
                  <a:pt x="3917" y="1775"/>
                  <a:pt x="2716" y="1171"/>
                  <a:pt x="1497" y="1171"/>
                </a:cubicBezTo>
                <a:cubicBezTo>
                  <a:pt x="1419" y="1171"/>
                  <a:pt x="1341" y="1173"/>
                  <a:pt x="1263" y="1178"/>
                </a:cubicBezTo>
                <a:cubicBezTo>
                  <a:pt x="739" y="1202"/>
                  <a:pt x="132" y="1428"/>
                  <a:pt x="72" y="1952"/>
                </a:cubicBezTo>
                <a:cubicBezTo>
                  <a:pt x="1" y="2452"/>
                  <a:pt x="536" y="2845"/>
                  <a:pt x="1013" y="3035"/>
                </a:cubicBezTo>
                <a:cubicBezTo>
                  <a:pt x="1566" y="3251"/>
                  <a:pt x="2147" y="3374"/>
                  <a:pt x="2758" y="3374"/>
                </a:cubicBezTo>
                <a:cubicBezTo>
                  <a:pt x="3330" y="3374"/>
                  <a:pt x="3927" y="3266"/>
                  <a:pt x="4549" y="3024"/>
                </a:cubicBezTo>
                <a:cubicBezTo>
                  <a:pt x="5239" y="3274"/>
                  <a:pt x="5942" y="3536"/>
                  <a:pt x="6609" y="3833"/>
                </a:cubicBezTo>
                <a:cubicBezTo>
                  <a:pt x="6483" y="3825"/>
                  <a:pt x="6357" y="3820"/>
                  <a:pt x="6231" y="3820"/>
                </a:cubicBezTo>
                <a:cubicBezTo>
                  <a:pt x="5306" y="3820"/>
                  <a:pt x="4381" y="4051"/>
                  <a:pt x="3584" y="4512"/>
                </a:cubicBezTo>
                <a:cubicBezTo>
                  <a:pt x="3227" y="4702"/>
                  <a:pt x="2858" y="5024"/>
                  <a:pt x="2906" y="5429"/>
                </a:cubicBezTo>
                <a:cubicBezTo>
                  <a:pt x="2930" y="5726"/>
                  <a:pt x="3203" y="5964"/>
                  <a:pt x="3501" y="6036"/>
                </a:cubicBezTo>
                <a:cubicBezTo>
                  <a:pt x="3604" y="6067"/>
                  <a:pt x="3714" y="6080"/>
                  <a:pt x="3826" y="6080"/>
                </a:cubicBezTo>
                <a:cubicBezTo>
                  <a:pt x="4013" y="6080"/>
                  <a:pt x="4208" y="6045"/>
                  <a:pt x="4394" y="6000"/>
                </a:cubicBezTo>
                <a:cubicBezTo>
                  <a:pt x="5418" y="5738"/>
                  <a:pt x="6382" y="5226"/>
                  <a:pt x="7347" y="4167"/>
                </a:cubicBezTo>
                <a:cubicBezTo>
                  <a:pt x="8085" y="4488"/>
                  <a:pt x="8811" y="4833"/>
                  <a:pt x="9538" y="5191"/>
                </a:cubicBezTo>
                <a:cubicBezTo>
                  <a:pt x="9379" y="5175"/>
                  <a:pt x="9220" y="5168"/>
                  <a:pt x="9061" y="5168"/>
                </a:cubicBezTo>
                <a:cubicBezTo>
                  <a:pt x="7846" y="5168"/>
                  <a:pt x="6632" y="5606"/>
                  <a:pt x="5716" y="6417"/>
                </a:cubicBezTo>
                <a:cubicBezTo>
                  <a:pt x="5466" y="6631"/>
                  <a:pt x="5228" y="6905"/>
                  <a:pt x="5120" y="7226"/>
                </a:cubicBezTo>
                <a:cubicBezTo>
                  <a:pt x="5025" y="7560"/>
                  <a:pt x="5108" y="7965"/>
                  <a:pt x="5382" y="8143"/>
                </a:cubicBezTo>
                <a:cubicBezTo>
                  <a:pt x="5497" y="8212"/>
                  <a:pt x="5624" y="8240"/>
                  <a:pt x="5756" y="8240"/>
                </a:cubicBezTo>
                <a:cubicBezTo>
                  <a:pt x="6034" y="8240"/>
                  <a:pt x="6334" y="8114"/>
                  <a:pt x="6585" y="7977"/>
                </a:cubicBezTo>
                <a:cubicBezTo>
                  <a:pt x="7716" y="7346"/>
                  <a:pt x="8764" y="6548"/>
                  <a:pt x="9942" y="5417"/>
                </a:cubicBezTo>
                <a:cubicBezTo>
                  <a:pt x="10895" y="5905"/>
                  <a:pt x="11847" y="6429"/>
                  <a:pt x="12764" y="6976"/>
                </a:cubicBezTo>
                <a:cubicBezTo>
                  <a:pt x="12364" y="6922"/>
                  <a:pt x="11965" y="6887"/>
                  <a:pt x="11562" y="6887"/>
                </a:cubicBezTo>
                <a:cubicBezTo>
                  <a:pt x="11352" y="6887"/>
                  <a:pt x="11142" y="6897"/>
                  <a:pt x="10931" y="6917"/>
                </a:cubicBezTo>
                <a:cubicBezTo>
                  <a:pt x="10121" y="7012"/>
                  <a:pt x="9311" y="7322"/>
                  <a:pt x="8752" y="7905"/>
                </a:cubicBezTo>
                <a:cubicBezTo>
                  <a:pt x="8573" y="8096"/>
                  <a:pt x="8406" y="8322"/>
                  <a:pt x="8347" y="8572"/>
                </a:cubicBezTo>
                <a:cubicBezTo>
                  <a:pt x="8287" y="8822"/>
                  <a:pt x="8347" y="9120"/>
                  <a:pt x="8537" y="9310"/>
                </a:cubicBezTo>
                <a:cubicBezTo>
                  <a:pt x="8687" y="9460"/>
                  <a:pt x="8881" y="9516"/>
                  <a:pt x="9087" y="9516"/>
                </a:cubicBezTo>
                <a:cubicBezTo>
                  <a:pt x="9339" y="9516"/>
                  <a:pt x="9611" y="9432"/>
                  <a:pt x="9847" y="9334"/>
                </a:cubicBezTo>
                <a:cubicBezTo>
                  <a:pt x="11097" y="8822"/>
                  <a:pt x="12288" y="8167"/>
                  <a:pt x="13217" y="7250"/>
                </a:cubicBezTo>
                <a:cubicBezTo>
                  <a:pt x="13514" y="7429"/>
                  <a:pt x="13800" y="7607"/>
                  <a:pt x="14098" y="7798"/>
                </a:cubicBezTo>
                <a:cubicBezTo>
                  <a:pt x="15003" y="8381"/>
                  <a:pt x="15884" y="8989"/>
                  <a:pt x="16741" y="9643"/>
                </a:cubicBezTo>
                <a:cubicBezTo>
                  <a:pt x="16770" y="9664"/>
                  <a:pt x="16801" y="9673"/>
                  <a:pt x="16830" y="9673"/>
                </a:cubicBezTo>
                <a:cubicBezTo>
                  <a:pt x="16956" y="9673"/>
                  <a:pt x="17057" y="9514"/>
                  <a:pt x="16931" y="9417"/>
                </a:cubicBezTo>
                <a:cubicBezTo>
                  <a:pt x="15443" y="8322"/>
                  <a:pt x="13883" y="7298"/>
                  <a:pt x="12276" y="6357"/>
                </a:cubicBezTo>
                <a:cubicBezTo>
                  <a:pt x="12609" y="5012"/>
                  <a:pt x="12312" y="3643"/>
                  <a:pt x="11669" y="2440"/>
                </a:cubicBezTo>
                <a:cubicBezTo>
                  <a:pt x="11514" y="2178"/>
                  <a:pt x="11312" y="1881"/>
                  <a:pt x="11014" y="1881"/>
                </a:cubicBezTo>
                <a:cubicBezTo>
                  <a:pt x="10788" y="1881"/>
                  <a:pt x="10585" y="2035"/>
                  <a:pt x="10490" y="2226"/>
                </a:cubicBezTo>
                <a:cubicBezTo>
                  <a:pt x="10383" y="2440"/>
                  <a:pt x="10371" y="2666"/>
                  <a:pt x="10383" y="2881"/>
                </a:cubicBezTo>
                <a:cubicBezTo>
                  <a:pt x="10419" y="4048"/>
                  <a:pt x="10907" y="5191"/>
                  <a:pt x="11728" y="6012"/>
                </a:cubicBezTo>
                <a:cubicBezTo>
                  <a:pt x="10919" y="5548"/>
                  <a:pt x="10109" y="5119"/>
                  <a:pt x="9276" y="4714"/>
                </a:cubicBezTo>
                <a:cubicBezTo>
                  <a:pt x="9883" y="3274"/>
                  <a:pt x="9335" y="1690"/>
                  <a:pt x="8323" y="488"/>
                </a:cubicBezTo>
                <a:cubicBezTo>
                  <a:pt x="8112" y="248"/>
                  <a:pt x="7816" y="0"/>
                  <a:pt x="75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2749615" y="4181949"/>
            <a:ext cx="248325" cy="263005"/>
          </a:xfrm>
          <a:custGeom>
            <a:avLst/>
            <a:gdLst/>
            <a:ahLst/>
            <a:cxnLst/>
            <a:rect l="l" t="t" r="r" b="b"/>
            <a:pathLst>
              <a:path w="3871" h="4100" extrusionOk="0">
                <a:moveTo>
                  <a:pt x="675" y="0"/>
                </a:moveTo>
                <a:cubicBezTo>
                  <a:pt x="467" y="0"/>
                  <a:pt x="240" y="87"/>
                  <a:pt x="155" y="278"/>
                </a:cubicBezTo>
                <a:cubicBezTo>
                  <a:pt x="1" y="552"/>
                  <a:pt x="191" y="885"/>
                  <a:pt x="370" y="1135"/>
                </a:cubicBezTo>
                <a:cubicBezTo>
                  <a:pt x="1298" y="2362"/>
                  <a:pt x="2501" y="3374"/>
                  <a:pt x="3870" y="4100"/>
                </a:cubicBezTo>
                <a:cubicBezTo>
                  <a:pt x="3751" y="2612"/>
                  <a:pt x="2727" y="1207"/>
                  <a:pt x="1370" y="290"/>
                </a:cubicBezTo>
                <a:cubicBezTo>
                  <a:pt x="1179" y="159"/>
                  <a:pt x="965" y="40"/>
                  <a:pt x="751" y="4"/>
                </a:cubicBezTo>
                <a:cubicBezTo>
                  <a:pt x="726" y="2"/>
                  <a:pt x="701" y="0"/>
                  <a:pt x="6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32"/>
          <p:cNvGrpSpPr/>
          <p:nvPr/>
        </p:nvGrpSpPr>
        <p:grpSpPr>
          <a:xfrm>
            <a:off x="6863489" y="2668132"/>
            <a:ext cx="1597143" cy="1632490"/>
            <a:chOff x="7168139" y="2668132"/>
            <a:chExt cx="1597143" cy="1632490"/>
          </a:xfrm>
        </p:grpSpPr>
        <p:sp>
          <p:nvSpPr>
            <p:cNvPr id="480" name="Google Shape;480;p32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6716072" y="3668950"/>
            <a:ext cx="2002699" cy="1227270"/>
            <a:chOff x="7020722" y="3595000"/>
            <a:chExt cx="2002699" cy="1227270"/>
          </a:xfrm>
        </p:grpSpPr>
        <p:sp>
          <p:nvSpPr>
            <p:cNvPr id="484" name="Google Shape;484;p32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2"/>
          <p:cNvGrpSpPr/>
          <p:nvPr/>
        </p:nvGrpSpPr>
        <p:grpSpPr>
          <a:xfrm>
            <a:off x="3026129" y="2916768"/>
            <a:ext cx="1588739" cy="1264732"/>
            <a:chOff x="4168741" y="2916768"/>
            <a:chExt cx="1588739" cy="1264732"/>
          </a:xfrm>
        </p:grpSpPr>
        <p:sp>
          <p:nvSpPr>
            <p:cNvPr id="488" name="Google Shape;488;p32"/>
            <p:cNvSpPr/>
            <p:nvPr/>
          </p:nvSpPr>
          <p:spPr>
            <a:xfrm>
              <a:off x="4168741" y="2916768"/>
              <a:ext cx="1588739" cy="1264732"/>
            </a:xfrm>
            <a:custGeom>
              <a:avLst/>
              <a:gdLst/>
              <a:ahLst/>
              <a:cxnLst/>
              <a:rect l="l" t="t" r="r" b="b"/>
              <a:pathLst>
                <a:path w="24766" h="19716" extrusionOk="0">
                  <a:moveTo>
                    <a:pt x="21191" y="0"/>
                  </a:moveTo>
                  <a:cubicBezTo>
                    <a:pt x="19979" y="0"/>
                    <a:pt x="18767" y="104"/>
                    <a:pt x="17574" y="308"/>
                  </a:cubicBezTo>
                  <a:cubicBezTo>
                    <a:pt x="17419" y="320"/>
                    <a:pt x="17288" y="356"/>
                    <a:pt x="17145" y="380"/>
                  </a:cubicBezTo>
                  <a:cubicBezTo>
                    <a:pt x="16074" y="594"/>
                    <a:pt x="15014" y="868"/>
                    <a:pt x="13990" y="1249"/>
                  </a:cubicBezTo>
                  <a:lnTo>
                    <a:pt x="13574" y="1392"/>
                  </a:lnTo>
                  <a:cubicBezTo>
                    <a:pt x="12466" y="1808"/>
                    <a:pt x="11395" y="2320"/>
                    <a:pt x="10371" y="2916"/>
                  </a:cubicBezTo>
                  <a:cubicBezTo>
                    <a:pt x="10252" y="2987"/>
                    <a:pt x="10121" y="3058"/>
                    <a:pt x="10002" y="3130"/>
                  </a:cubicBezTo>
                  <a:cubicBezTo>
                    <a:pt x="9359" y="3511"/>
                    <a:pt x="8752" y="3939"/>
                    <a:pt x="8168" y="4380"/>
                  </a:cubicBezTo>
                  <a:cubicBezTo>
                    <a:pt x="7894" y="4594"/>
                    <a:pt x="7632" y="4797"/>
                    <a:pt x="7382" y="5023"/>
                  </a:cubicBezTo>
                  <a:cubicBezTo>
                    <a:pt x="7275" y="5118"/>
                    <a:pt x="7156" y="5202"/>
                    <a:pt x="7049" y="5309"/>
                  </a:cubicBezTo>
                  <a:cubicBezTo>
                    <a:pt x="6085" y="6166"/>
                    <a:pt x="5192" y="7142"/>
                    <a:pt x="4406" y="8166"/>
                  </a:cubicBezTo>
                  <a:lnTo>
                    <a:pt x="4132" y="8523"/>
                  </a:lnTo>
                  <a:cubicBezTo>
                    <a:pt x="3394" y="9535"/>
                    <a:pt x="2739" y="10595"/>
                    <a:pt x="2179" y="11702"/>
                  </a:cubicBezTo>
                  <a:lnTo>
                    <a:pt x="1989" y="12107"/>
                  </a:lnTo>
                  <a:cubicBezTo>
                    <a:pt x="1453" y="13238"/>
                    <a:pt x="1013" y="14405"/>
                    <a:pt x="679" y="15608"/>
                  </a:cubicBezTo>
                  <a:lnTo>
                    <a:pt x="560" y="16036"/>
                  </a:lnTo>
                  <a:cubicBezTo>
                    <a:pt x="274" y="17155"/>
                    <a:pt x="84" y="18298"/>
                    <a:pt x="0" y="19465"/>
                  </a:cubicBezTo>
                  <a:lnTo>
                    <a:pt x="429" y="19477"/>
                  </a:lnTo>
                  <a:lnTo>
                    <a:pt x="3346" y="19715"/>
                  </a:lnTo>
                  <a:cubicBezTo>
                    <a:pt x="3429" y="18584"/>
                    <a:pt x="3644" y="17465"/>
                    <a:pt x="3941" y="16381"/>
                  </a:cubicBezTo>
                  <a:cubicBezTo>
                    <a:pt x="3965" y="16227"/>
                    <a:pt x="4013" y="16084"/>
                    <a:pt x="4061" y="15941"/>
                  </a:cubicBezTo>
                  <a:cubicBezTo>
                    <a:pt x="4358" y="14977"/>
                    <a:pt x="4727" y="14048"/>
                    <a:pt x="5192" y="13131"/>
                  </a:cubicBezTo>
                  <a:cubicBezTo>
                    <a:pt x="5263" y="13012"/>
                    <a:pt x="5323" y="12881"/>
                    <a:pt x="5394" y="12750"/>
                  </a:cubicBezTo>
                  <a:cubicBezTo>
                    <a:pt x="5846" y="11881"/>
                    <a:pt x="6382" y="11059"/>
                    <a:pt x="6954" y="10286"/>
                  </a:cubicBezTo>
                  <a:lnTo>
                    <a:pt x="7228" y="9952"/>
                  </a:lnTo>
                  <a:cubicBezTo>
                    <a:pt x="7823" y="9190"/>
                    <a:pt x="8490" y="8476"/>
                    <a:pt x="9204" y="7833"/>
                  </a:cubicBezTo>
                  <a:cubicBezTo>
                    <a:pt x="9311" y="7749"/>
                    <a:pt x="9430" y="7642"/>
                    <a:pt x="9537" y="7559"/>
                  </a:cubicBezTo>
                  <a:cubicBezTo>
                    <a:pt x="9752" y="7380"/>
                    <a:pt x="9966" y="7202"/>
                    <a:pt x="10192" y="7035"/>
                  </a:cubicBezTo>
                  <a:cubicBezTo>
                    <a:pt x="10680" y="6642"/>
                    <a:pt x="11180" y="6297"/>
                    <a:pt x="11716" y="5975"/>
                  </a:cubicBezTo>
                  <a:cubicBezTo>
                    <a:pt x="11847" y="5904"/>
                    <a:pt x="11966" y="5833"/>
                    <a:pt x="12097" y="5749"/>
                  </a:cubicBezTo>
                  <a:cubicBezTo>
                    <a:pt x="12871" y="5309"/>
                    <a:pt x="13669" y="4916"/>
                    <a:pt x="14502" y="4594"/>
                  </a:cubicBezTo>
                  <a:cubicBezTo>
                    <a:pt x="14657" y="4547"/>
                    <a:pt x="14788" y="4487"/>
                    <a:pt x="14919" y="4440"/>
                  </a:cubicBezTo>
                  <a:cubicBezTo>
                    <a:pt x="15693" y="4142"/>
                    <a:pt x="16503" y="3928"/>
                    <a:pt x="17324" y="3749"/>
                  </a:cubicBezTo>
                  <a:cubicBezTo>
                    <a:pt x="17467" y="3713"/>
                    <a:pt x="17598" y="3689"/>
                    <a:pt x="17753" y="3654"/>
                  </a:cubicBezTo>
                  <a:cubicBezTo>
                    <a:pt x="18876" y="3440"/>
                    <a:pt x="20012" y="3333"/>
                    <a:pt x="21146" y="3333"/>
                  </a:cubicBezTo>
                  <a:cubicBezTo>
                    <a:pt x="22163" y="3333"/>
                    <a:pt x="23179" y="3420"/>
                    <a:pt x="24182" y="3594"/>
                  </a:cubicBezTo>
                  <a:lnTo>
                    <a:pt x="24718" y="594"/>
                  </a:lnTo>
                  <a:lnTo>
                    <a:pt x="24765" y="308"/>
                  </a:lnTo>
                  <a:cubicBezTo>
                    <a:pt x="23583" y="101"/>
                    <a:pt x="22387" y="0"/>
                    <a:pt x="21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08060" y="3104528"/>
              <a:ext cx="136768" cy="196355"/>
            </a:xfrm>
            <a:custGeom>
              <a:avLst/>
              <a:gdLst/>
              <a:ahLst/>
              <a:cxnLst/>
              <a:rect l="l" t="t" r="r" b="b"/>
              <a:pathLst>
                <a:path w="2132" h="3061" extrusionOk="0">
                  <a:moveTo>
                    <a:pt x="369" y="0"/>
                  </a:moveTo>
                  <a:cubicBezTo>
                    <a:pt x="250" y="72"/>
                    <a:pt x="119" y="143"/>
                    <a:pt x="0" y="227"/>
                  </a:cubicBezTo>
                  <a:lnTo>
                    <a:pt x="1762" y="3060"/>
                  </a:lnTo>
                  <a:cubicBezTo>
                    <a:pt x="1881" y="2989"/>
                    <a:pt x="2000" y="2917"/>
                    <a:pt x="2131" y="2846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620165" y="3239687"/>
              <a:ext cx="160439" cy="181088"/>
            </a:xfrm>
            <a:custGeom>
              <a:avLst/>
              <a:gdLst/>
              <a:ahLst/>
              <a:cxnLst/>
              <a:rect l="l" t="t" r="r" b="b"/>
              <a:pathLst>
                <a:path w="2501" h="2823" extrusionOk="0">
                  <a:moveTo>
                    <a:pt x="322" y="1"/>
                  </a:moveTo>
                  <a:cubicBezTo>
                    <a:pt x="226" y="96"/>
                    <a:pt x="107" y="179"/>
                    <a:pt x="0" y="287"/>
                  </a:cubicBezTo>
                  <a:lnTo>
                    <a:pt x="2167" y="2823"/>
                  </a:lnTo>
                  <a:lnTo>
                    <a:pt x="2500" y="253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4433039" y="3440597"/>
              <a:ext cx="199378" cy="137532"/>
            </a:xfrm>
            <a:custGeom>
              <a:avLst/>
              <a:gdLst/>
              <a:ahLst/>
              <a:cxnLst/>
              <a:rect l="l" t="t" r="r" b="b"/>
              <a:pathLst>
                <a:path w="3108" h="2144" extrusionOk="0">
                  <a:moveTo>
                    <a:pt x="262" y="0"/>
                  </a:moveTo>
                  <a:lnTo>
                    <a:pt x="0" y="357"/>
                  </a:lnTo>
                  <a:lnTo>
                    <a:pt x="2846" y="2143"/>
                  </a:lnTo>
                  <a:lnTo>
                    <a:pt x="3108" y="17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4295502" y="3667422"/>
              <a:ext cx="218559" cy="93206"/>
            </a:xfrm>
            <a:custGeom>
              <a:avLst/>
              <a:gdLst/>
              <a:ahLst/>
              <a:cxnLst/>
              <a:rect l="l" t="t" r="r" b="b"/>
              <a:pathLst>
                <a:path w="3407" h="1453" extrusionOk="0">
                  <a:moveTo>
                    <a:pt x="191" y="0"/>
                  </a:moveTo>
                  <a:lnTo>
                    <a:pt x="1" y="405"/>
                  </a:lnTo>
                  <a:lnTo>
                    <a:pt x="3204" y="1453"/>
                  </a:lnTo>
                  <a:cubicBezTo>
                    <a:pt x="3275" y="1334"/>
                    <a:pt x="3335" y="1191"/>
                    <a:pt x="3406" y="106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4204665" y="3917918"/>
              <a:ext cx="223819" cy="50484"/>
            </a:xfrm>
            <a:custGeom>
              <a:avLst/>
              <a:gdLst/>
              <a:ahLst/>
              <a:cxnLst/>
              <a:rect l="l" t="t" r="r" b="b"/>
              <a:pathLst>
                <a:path w="3489" h="787" extrusionOk="0">
                  <a:moveTo>
                    <a:pt x="119" y="1"/>
                  </a:moveTo>
                  <a:lnTo>
                    <a:pt x="0" y="429"/>
                  </a:lnTo>
                  <a:lnTo>
                    <a:pt x="3358" y="786"/>
                  </a:lnTo>
                  <a:lnTo>
                    <a:pt x="3489" y="35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37140" y="2996824"/>
              <a:ext cx="88655" cy="214702"/>
            </a:xfrm>
            <a:custGeom>
              <a:avLst/>
              <a:gdLst/>
              <a:ahLst/>
              <a:cxnLst/>
              <a:rect l="l" t="t" r="r" b="b"/>
              <a:pathLst>
                <a:path w="1382" h="3347" extrusionOk="0">
                  <a:moveTo>
                    <a:pt x="418" y="1"/>
                  </a:moveTo>
                  <a:lnTo>
                    <a:pt x="1" y="144"/>
                  </a:lnTo>
                  <a:lnTo>
                    <a:pt x="965" y="3346"/>
                  </a:lnTo>
                  <a:cubicBezTo>
                    <a:pt x="1108" y="3287"/>
                    <a:pt x="1239" y="3239"/>
                    <a:pt x="1382" y="3192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66284" y="2936526"/>
              <a:ext cx="41313" cy="221501"/>
            </a:xfrm>
            <a:custGeom>
              <a:avLst/>
              <a:gdLst/>
              <a:ahLst/>
              <a:cxnLst/>
              <a:rect l="l" t="t" r="r" b="b"/>
              <a:pathLst>
                <a:path w="644" h="3453" extrusionOk="0">
                  <a:moveTo>
                    <a:pt x="429" y="0"/>
                  </a:moveTo>
                  <a:cubicBezTo>
                    <a:pt x="298" y="24"/>
                    <a:pt x="156" y="60"/>
                    <a:pt x="1" y="83"/>
                  </a:cubicBezTo>
                  <a:lnTo>
                    <a:pt x="215" y="3453"/>
                  </a:lnTo>
                  <a:cubicBezTo>
                    <a:pt x="358" y="3417"/>
                    <a:pt x="489" y="3393"/>
                    <a:pt x="644" y="33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2"/>
          <p:cNvGrpSpPr/>
          <p:nvPr/>
        </p:nvGrpSpPr>
        <p:grpSpPr>
          <a:xfrm>
            <a:off x="1160934" y="3192346"/>
            <a:ext cx="2199768" cy="1751355"/>
            <a:chOff x="3203284" y="3192346"/>
            <a:chExt cx="2199768" cy="1751355"/>
          </a:xfrm>
        </p:grpSpPr>
        <p:sp>
          <p:nvSpPr>
            <p:cNvPr id="497" name="Google Shape;497;p32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203284" y="3968338"/>
              <a:ext cx="2199768" cy="74155"/>
            </a:xfrm>
            <a:custGeom>
              <a:avLst/>
              <a:gdLst/>
              <a:ahLst/>
              <a:cxnLst/>
              <a:rect l="l" t="t" r="r" b="b"/>
              <a:pathLst>
                <a:path w="34291" h="1156" extrusionOk="0">
                  <a:moveTo>
                    <a:pt x="1" y="0"/>
                  </a:moveTo>
                  <a:lnTo>
                    <a:pt x="1" y="1155"/>
                  </a:lnTo>
                  <a:lnTo>
                    <a:pt x="34291" y="1155"/>
                  </a:lnTo>
                  <a:lnTo>
                    <a:pt x="34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5864356" y="2601227"/>
            <a:ext cx="1476476" cy="2298212"/>
            <a:chOff x="7199444" y="2601227"/>
            <a:chExt cx="1476476" cy="2298212"/>
          </a:xfrm>
        </p:grpSpPr>
        <p:sp>
          <p:nvSpPr>
            <p:cNvPr id="535" name="Google Shape;535;p32"/>
            <p:cNvSpPr/>
            <p:nvPr/>
          </p:nvSpPr>
          <p:spPr>
            <a:xfrm>
              <a:off x="7199444" y="2601227"/>
              <a:ext cx="1476476" cy="2298212"/>
            </a:xfrm>
            <a:custGeom>
              <a:avLst/>
              <a:gdLst/>
              <a:ahLst/>
              <a:cxnLst/>
              <a:rect l="l" t="t" r="r" b="b"/>
              <a:pathLst>
                <a:path w="23016" h="35827" extrusionOk="0">
                  <a:moveTo>
                    <a:pt x="7954" y="0"/>
                  </a:moveTo>
                  <a:cubicBezTo>
                    <a:pt x="7323" y="0"/>
                    <a:pt x="6823" y="512"/>
                    <a:pt x="6823" y="1131"/>
                  </a:cubicBezTo>
                  <a:lnTo>
                    <a:pt x="6823" y="1477"/>
                  </a:lnTo>
                  <a:cubicBezTo>
                    <a:pt x="6823" y="2096"/>
                    <a:pt x="7323" y="2608"/>
                    <a:pt x="7954" y="2608"/>
                  </a:cubicBezTo>
                  <a:lnTo>
                    <a:pt x="8787" y="2608"/>
                  </a:lnTo>
                  <a:lnTo>
                    <a:pt x="8787" y="16228"/>
                  </a:lnTo>
                  <a:lnTo>
                    <a:pt x="1120" y="31064"/>
                  </a:lnTo>
                  <a:cubicBezTo>
                    <a:pt x="0" y="33231"/>
                    <a:pt x="1572" y="35826"/>
                    <a:pt x="4025" y="35826"/>
                  </a:cubicBezTo>
                  <a:lnTo>
                    <a:pt x="18991" y="35826"/>
                  </a:lnTo>
                  <a:cubicBezTo>
                    <a:pt x="21456" y="35826"/>
                    <a:pt x="23015" y="33231"/>
                    <a:pt x="21896" y="31064"/>
                  </a:cubicBezTo>
                  <a:lnTo>
                    <a:pt x="14228" y="16228"/>
                  </a:lnTo>
                  <a:lnTo>
                    <a:pt x="14228" y="2608"/>
                  </a:lnTo>
                  <a:lnTo>
                    <a:pt x="15062" y="2608"/>
                  </a:lnTo>
                  <a:cubicBezTo>
                    <a:pt x="15693" y="2608"/>
                    <a:pt x="16193" y="2096"/>
                    <a:pt x="16193" y="1477"/>
                  </a:cubicBezTo>
                  <a:lnTo>
                    <a:pt x="16193" y="1131"/>
                  </a:lnTo>
                  <a:cubicBezTo>
                    <a:pt x="16193" y="512"/>
                    <a:pt x="15693" y="0"/>
                    <a:pt x="1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7336917" y="4337250"/>
              <a:ext cx="1201529" cy="466673"/>
            </a:xfrm>
            <a:custGeom>
              <a:avLst/>
              <a:gdLst/>
              <a:ahLst/>
              <a:cxnLst/>
              <a:rect l="l" t="t" r="r" b="b"/>
              <a:pathLst>
                <a:path w="18730" h="7275" extrusionOk="0">
                  <a:moveTo>
                    <a:pt x="2727" y="0"/>
                  </a:moveTo>
                  <a:lnTo>
                    <a:pt x="298" y="4679"/>
                  </a:lnTo>
                  <a:cubicBezTo>
                    <a:pt x="1" y="5251"/>
                    <a:pt x="36" y="5870"/>
                    <a:pt x="358" y="6429"/>
                  </a:cubicBezTo>
                  <a:cubicBezTo>
                    <a:pt x="691" y="6965"/>
                    <a:pt x="1239" y="7275"/>
                    <a:pt x="1882" y="7275"/>
                  </a:cubicBezTo>
                  <a:lnTo>
                    <a:pt x="16848" y="7275"/>
                  </a:lnTo>
                  <a:cubicBezTo>
                    <a:pt x="17491" y="7275"/>
                    <a:pt x="18039" y="6953"/>
                    <a:pt x="18372" y="6429"/>
                  </a:cubicBezTo>
                  <a:cubicBezTo>
                    <a:pt x="18693" y="5894"/>
                    <a:pt x="18729" y="5251"/>
                    <a:pt x="18431" y="4679"/>
                  </a:cubicBezTo>
                  <a:lnTo>
                    <a:pt x="160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7630981" y="4463685"/>
              <a:ext cx="191039" cy="177945"/>
            </a:xfrm>
            <a:custGeom>
              <a:avLst/>
              <a:gdLst/>
              <a:ahLst/>
              <a:cxnLst/>
              <a:rect l="l" t="t" r="r" b="b"/>
              <a:pathLst>
                <a:path w="2978" h="2774" extrusionOk="0">
                  <a:moveTo>
                    <a:pt x="1495" y="0"/>
                  </a:moveTo>
                  <a:cubicBezTo>
                    <a:pt x="822" y="0"/>
                    <a:pt x="238" y="483"/>
                    <a:pt x="120" y="1160"/>
                  </a:cubicBezTo>
                  <a:cubicBezTo>
                    <a:pt x="1" y="1922"/>
                    <a:pt x="512" y="2637"/>
                    <a:pt x="1263" y="2756"/>
                  </a:cubicBezTo>
                  <a:cubicBezTo>
                    <a:pt x="1337" y="2767"/>
                    <a:pt x="1410" y="2773"/>
                    <a:pt x="1483" y="2773"/>
                  </a:cubicBezTo>
                  <a:cubicBezTo>
                    <a:pt x="2156" y="2773"/>
                    <a:pt x="2740" y="2290"/>
                    <a:pt x="2858" y="1613"/>
                  </a:cubicBezTo>
                  <a:cubicBezTo>
                    <a:pt x="2977" y="851"/>
                    <a:pt x="2465" y="148"/>
                    <a:pt x="1715" y="17"/>
                  </a:cubicBezTo>
                  <a:cubicBezTo>
                    <a:pt x="1641" y="6"/>
                    <a:pt x="1567" y="0"/>
                    <a:pt x="1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047250" y="4091309"/>
              <a:ext cx="178016" cy="178009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2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74"/>
                    <a:pt x="1382" y="2774"/>
                  </a:cubicBezTo>
                  <a:cubicBezTo>
                    <a:pt x="2155" y="2774"/>
                    <a:pt x="2775" y="2155"/>
                    <a:pt x="2775" y="1393"/>
                  </a:cubicBezTo>
                  <a:cubicBezTo>
                    <a:pt x="2775" y="619"/>
                    <a:pt x="2155" y="0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065597" y="4583898"/>
              <a:ext cx="141322" cy="1413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1"/>
                  </a:moveTo>
                  <a:cubicBezTo>
                    <a:pt x="488" y="1"/>
                    <a:pt x="0" y="501"/>
                    <a:pt x="0" y="1108"/>
                  </a:cubicBezTo>
                  <a:cubicBezTo>
                    <a:pt x="0" y="1715"/>
                    <a:pt x="488" y="2203"/>
                    <a:pt x="1096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7961674" y="442885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22"/>
                    <a:pt x="239" y="1072"/>
                    <a:pt x="537" y="1072"/>
                  </a:cubicBezTo>
                  <a:cubicBezTo>
                    <a:pt x="834" y="1072"/>
                    <a:pt x="1072" y="822"/>
                    <a:pt x="1072" y="537"/>
                  </a:cubicBezTo>
                  <a:cubicBezTo>
                    <a:pt x="1072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7781477" y="4056926"/>
              <a:ext cx="67999" cy="68830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7996059" y="402177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857815" y="3472670"/>
              <a:ext cx="68063" cy="68766"/>
            </a:xfrm>
            <a:custGeom>
              <a:avLst/>
              <a:gdLst/>
              <a:ahLst/>
              <a:cxnLst/>
              <a:rect l="l" t="t" r="r" b="b"/>
              <a:pathLst>
                <a:path w="1061" h="1072" extrusionOk="0">
                  <a:moveTo>
                    <a:pt x="536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7926584" y="3686538"/>
              <a:ext cx="68769" cy="68766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536" y="0"/>
                  </a:moveTo>
                  <a:cubicBezTo>
                    <a:pt x="238" y="0"/>
                    <a:pt x="0" y="238"/>
                    <a:pt x="0" y="536"/>
                  </a:cubicBezTo>
                  <a:cubicBezTo>
                    <a:pt x="0" y="833"/>
                    <a:pt x="238" y="1072"/>
                    <a:pt x="536" y="1072"/>
                  </a:cubicBezTo>
                  <a:cubicBezTo>
                    <a:pt x="822" y="1072"/>
                    <a:pt x="1072" y="833"/>
                    <a:pt x="1072" y="536"/>
                  </a:cubicBezTo>
                  <a:cubicBezTo>
                    <a:pt x="1072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1861893" y="2814196"/>
            <a:ext cx="1122048" cy="2199233"/>
            <a:chOff x="786993" y="2814196"/>
            <a:chExt cx="1122048" cy="2199233"/>
          </a:xfrm>
        </p:grpSpPr>
        <p:sp>
          <p:nvSpPr>
            <p:cNvPr id="546" name="Google Shape;546;p32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596630" y="3283243"/>
              <a:ext cx="312410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32"/>
          <p:cNvSpPr/>
          <p:nvPr/>
        </p:nvSpPr>
        <p:spPr>
          <a:xfrm>
            <a:off x="307550" y="260313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7216213" y="230810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Google Shape;565;p32"/>
          <p:cNvGrpSpPr/>
          <p:nvPr/>
        </p:nvGrpSpPr>
        <p:grpSpPr>
          <a:xfrm>
            <a:off x="2264868" y="2056717"/>
            <a:ext cx="1476421" cy="195029"/>
            <a:chOff x="213125" y="197550"/>
            <a:chExt cx="1737375" cy="229500"/>
          </a:xfrm>
        </p:grpSpPr>
        <p:cxnSp>
          <p:nvCxnSpPr>
            <p:cNvPr id="566" name="Google Shape;566;p32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32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32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32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32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32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32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32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32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32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32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32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8" name="Google Shape;578;p32"/>
          <p:cNvGrpSpPr/>
          <p:nvPr/>
        </p:nvGrpSpPr>
        <p:grpSpPr>
          <a:xfrm>
            <a:off x="251710" y="246950"/>
            <a:ext cx="461700" cy="461700"/>
            <a:chOff x="292035" y="246950"/>
            <a:chExt cx="461700" cy="461700"/>
          </a:xfrm>
        </p:grpSpPr>
        <p:sp>
          <p:nvSpPr>
            <p:cNvPr id="579" name="Google Shape;579;p32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2"/>
          <p:cNvSpPr/>
          <p:nvPr/>
        </p:nvSpPr>
        <p:spPr>
          <a:xfrm>
            <a:off x="6354735" y="1774984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32"/>
          <p:cNvGrpSpPr/>
          <p:nvPr/>
        </p:nvGrpSpPr>
        <p:grpSpPr>
          <a:xfrm>
            <a:off x="4012757" y="2024994"/>
            <a:ext cx="2299447" cy="2871475"/>
            <a:chOff x="4995891" y="1783987"/>
            <a:chExt cx="2492356" cy="3112373"/>
          </a:xfrm>
        </p:grpSpPr>
        <p:sp>
          <p:nvSpPr>
            <p:cNvPr id="585" name="Google Shape;585;p32"/>
            <p:cNvSpPr/>
            <p:nvPr/>
          </p:nvSpPr>
          <p:spPr>
            <a:xfrm>
              <a:off x="5310611" y="1942111"/>
              <a:ext cx="1864456" cy="1966698"/>
            </a:xfrm>
            <a:custGeom>
              <a:avLst/>
              <a:gdLst/>
              <a:ahLst/>
              <a:cxnLst/>
              <a:rect l="l" t="t" r="r" b="b"/>
              <a:pathLst>
                <a:path w="29064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9063" y="30659"/>
                  </a:lnTo>
                  <a:lnTo>
                    <a:pt x="290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5374761" y="1942111"/>
              <a:ext cx="1734616" cy="1966698"/>
            </a:xfrm>
            <a:custGeom>
              <a:avLst/>
              <a:gdLst/>
              <a:ahLst/>
              <a:cxnLst/>
              <a:rect l="l" t="t" r="r" b="b"/>
              <a:pathLst>
                <a:path w="27040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7040" y="30659"/>
                  </a:lnTo>
                  <a:lnTo>
                    <a:pt x="27040" y="0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463353" y="1824849"/>
              <a:ext cx="1541396" cy="703570"/>
            </a:xfrm>
            <a:custGeom>
              <a:avLst/>
              <a:gdLst/>
              <a:ahLst/>
              <a:cxnLst/>
              <a:rect l="l" t="t" r="r" b="b"/>
              <a:pathLst>
                <a:path w="24028" h="10968" extrusionOk="0">
                  <a:moveTo>
                    <a:pt x="10515" y="1"/>
                  </a:moveTo>
                  <a:cubicBezTo>
                    <a:pt x="7558" y="1"/>
                    <a:pt x="4695" y="186"/>
                    <a:pt x="1858" y="542"/>
                  </a:cubicBezTo>
                  <a:cubicBezTo>
                    <a:pt x="1203" y="614"/>
                    <a:pt x="429" y="792"/>
                    <a:pt x="155" y="1400"/>
                  </a:cubicBezTo>
                  <a:cubicBezTo>
                    <a:pt x="1" y="1757"/>
                    <a:pt x="72" y="2162"/>
                    <a:pt x="132" y="2543"/>
                  </a:cubicBezTo>
                  <a:cubicBezTo>
                    <a:pt x="322" y="3709"/>
                    <a:pt x="524" y="4852"/>
                    <a:pt x="727" y="5995"/>
                  </a:cubicBezTo>
                  <a:cubicBezTo>
                    <a:pt x="965" y="7365"/>
                    <a:pt x="1239" y="8829"/>
                    <a:pt x="2215" y="9829"/>
                  </a:cubicBezTo>
                  <a:cubicBezTo>
                    <a:pt x="2990" y="10631"/>
                    <a:pt x="4084" y="10968"/>
                    <a:pt x="5217" y="10968"/>
                  </a:cubicBezTo>
                  <a:cubicBezTo>
                    <a:pt x="6051" y="10968"/>
                    <a:pt x="6906" y="10785"/>
                    <a:pt x="7668" y="10472"/>
                  </a:cubicBezTo>
                  <a:cubicBezTo>
                    <a:pt x="9478" y="9722"/>
                    <a:pt x="10966" y="8400"/>
                    <a:pt x="12597" y="7341"/>
                  </a:cubicBezTo>
                  <a:cubicBezTo>
                    <a:pt x="14669" y="6019"/>
                    <a:pt x="17003" y="5126"/>
                    <a:pt x="19432" y="4733"/>
                  </a:cubicBezTo>
                  <a:cubicBezTo>
                    <a:pt x="20503" y="4555"/>
                    <a:pt x="21634" y="4471"/>
                    <a:pt x="22551" y="3876"/>
                  </a:cubicBezTo>
                  <a:cubicBezTo>
                    <a:pt x="23468" y="3281"/>
                    <a:pt x="24027" y="1971"/>
                    <a:pt x="23384" y="1078"/>
                  </a:cubicBezTo>
                  <a:cubicBezTo>
                    <a:pt x="18800" y="348"/>
                    <a:pt x="14569" y="1"/>
                    <a:pt x="1051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965134" y="2204346"/>
              <a:ext cx="974695" cy="813262"/>
            </a:xfrm>
            <a:custGeom>
              <a:avLst/>
              <a:gdLst/>
              <a:ahLst/>
              <a:cxnLst/>
              <a:rect l="l" t="t" r="r" b="b"/>
              <a:pathLst>
                <a:path w="15194" h="12678" extrusionOk="0">
                  <a:moveTo>
                    <a:pt x="12505" y="1"/>
                  </a:moveTo>
                  <a:cubicBezTo>
                    <a:pt x="10998" y="1"/>
                    <a:pt x="9468" y="844"/>
                    <a:pt x="8252" y="1830"/>
                  </a:cubicBezTo>
                  <a:cubicBezTo>
                    <a:pt x="6668" y="3092"/>
                    <a:pt x="5240" y="4663"/>
                    <a:pt x="3311" y="5247"/>
                  </a:cubicBezTo>
                  <a:cubicBezTo>
                    <a:pt x="2192" y="5592"/>
                    <a:pt x="763" y="5747"/>
                    <a:pt x="334" y="6830"/>
                  </a:cubicBezTo>
                  <a:cubicBezTo>
                    <a:pt x="1" y="7628"/>
                    <a:pt x="477" y="8580"/>
                    <a:pt x="1204" y="9057"/>
                  </a:cubicBezTo>
                  <a:cubicBezTo>
                    <a:pt x="1942" y="9533"/>
                    <a:pt x="2847" y="9640"/>
                    <a:pt x="3704" y="9652"/>
                  </a:cubicBezTo>
                  <a:cubicBezTo>
                    <a:pt x="4573" y="9688"/>
                    <a:pt x="5466" y="9640"/>
                    <a:pt x="6299" y="9890"/>
                  </a:cubicBezTo>
                  <a:cubicBezTo>
                    <a:pt x="8293" y="10494"/>
                    <a:pt x="9763" y="12678"/>
                    <a:pt x="11785" y="12678"/>
                  </a:cubicBezTo>
                  <a:cubicBezTo>
                    <a:pt x="11876" y="12678"/>
                    <a:pt x="11968" y="12674"/>
                    <a:pt x="12062" y="12664"/>
                  </a:cubicBezTo>
                  <a:cubicBezTo>
                    <a:pt x="13907" y="12486"/>
                    <a:pt x="15015" y="10414"/>
                    <a:pt x="15110" y="8557"/>
                  </a:cubicBezTo>
                  <a:cubicBezTo>
                    <a:pt x="15193" y="6687"/>
                    <a:pt x="14622" y="4866"/>
                    <a:pt x="14646" y="2996"/>
                  </a:cubicBezTo>
                  <a:cubicBezTo>
                    <a:pt x="14669" y="2008"/>
                    <a:pt x="14872" y="639"/>
                    <a:pt x="13812" y="234"/>
                  </a:cubicBezTo>
                  <a:cubicBezTo>
                    <a:pt x="13384" y="73"/>
                    <a:pt x="12946" y="1"/>
                    <a:pt x="1250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5451870" y="2981236"/>
              <a:ext cx="1536072" cy="980815"/>
            </a:xfrm>
            <a:custGeom>
              <a:avLst/>
              <a:gdLst/>
              <a:ahLst/>
              <a:cxnLst/>
              <a:rect l="l" t="t" r="r" b="b"/>
              <a:pathLst>
                <a:path w="23945" h="15290" extrusionOk="0">
                  <a:moveTo>
                    <a:pt x="10129" y="1"/>
                  </a:moveTo>
                  <a:cubicBezTo>
                    <a:pt x="9976" y="1"/>
                    <a:pt x="9822" y="6"/>
                    <a:pt x="9669" y="17"/>
                  </a:cubicBezTo>
                  <a:cubicBezTo>
                    <a:pt x="7871" y="148"/>
                    <a:pt x="6073" y="1220"/>
                    <a:pt x="5490" y="2923"/>
                  </a:cubicBezTo>
                  <a:cubicBezTo>
                    <a:pt x="4942" y="4530"/>
                    <a:pt x="5502" y="6447"/>
                    <a:pt x="4656" y="7935"/>
                  </a:cubicBezTo>
                  <a:cubicBezTo>
                    <a:pt x="4061" y="8971"/>
                    <a:pt x="2918" y="9542"/>
                    <a:pt x="1930" y="10221"/>
                  </a:cubicBezTo>
                  <a:cubicBezTo>
                    <a:pt x="942" y="10912"/>
                    <a:pt x="1" y="11959"/>
                    <a:pt x="180" y="13138"/>
                  </a:cubicBezTo>
                  <a:cubicBezTo>
                    <a:pt x="311" y="14067"/>
                    <a:pt x="1120" y="14769"/>
                    <a:pt x="2001" y="15043"/>
                  </a:cubicBezTo>
                  <a:cubicBezTo>
                    <a:pt x="2574" y="15237"/>
                    <a:pt x="3177" y="15289"/>
                    <a:pt x="3785" y="15289"/>
                  </a:cubicBezTo>
                  <a:cubicBezTo>
                    <a:pt x="4111" y="15289"/>
                    <a:pt x="4439" y="15274"/>
                    <a:pt x="4763" y="15257"/>
                  </a:cubicBezTo>
                  <a:cubicBezTo>
                    <a:pt x="8215" y="15097"/>
                    <a:pt x="11672" y="14936"/>
                    <a:pt x="15627" y="14936"/>
                  </a:cubicBezTo>
                  <a:cubicBezTo>
                    <a:pt x="17539" y="14936"/>
                    <a:pt x="19566" y="14974"/>
                    <a:pt x="21766" y="15067"/>
                  </a:cubicBezTo>
                  <a:cubicBezTo>
                    <a:pt x="22563" y="13948"/>
                    <a:pt x="23278" y="12757"/>
                    <a:pt x="23599" y="11436"/>
                  </a:cubicBezTo>
                  <a:cubicBezTo>
                    <a:pt x="23944" y="10102"/>
                    <a:pt x="23861" y="8638"/>
                    <a:pt x="23182" y="7459"/>
                  </a:cubicBezTo>
                  <a:cubicBezTo>
                    <a:pt x="22337" y="6018"/>
                    <a:pt x="20730" y="5256"/>
                    <a:pt x="19301" y="4387"/>
                  </a:cubicBezTo>
                  <a:cubicBezTo>
                    <a:pt x="17765" y="3458"/>
                    <a:pt x="16348" y="2327"/>
                    <a:pt x="14789" y="1434"/>
                  </a:cubicBezTo>
                  <a:cubicBezTo>
                    <a:pt x="13363" y="618"/>
                    <a:pt x="11758" y="1"/>
                    <a:pt x="10129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5451870" y="2649786"/>
              <a:ext cx="450718" cy="663670"/>
            </a:xfrm>
            <a:custGeom>
              <a:avLst/>
              <a:gdLst/>
              <a:ahLst/>
              <a:cxnLst/>
              <a:rect l="l" t="t" r="r" b="b"/>
              <a:pathLst>
                <a:path w="7026" h="10346" extrusionOk="0">
                  <a:moveTo>
                    <a:pt x="4692" y="0"/>
                  </a:moveTo>
                  <a:cubicBezTo>
                    <a:pt x="3945" y="0"/>
                    <a:pt x="3182" y="413"/>
                    <a:pt x="2858" y="1101"/>
                  </a:cubicBezTo>
                  <a:cubicBezTo>
                    <a:pt x="2454" y="1934"/>
                    <a:pt x="2692" y="2934"/>
                    <a:pt x="2513" y="3839"/>
                  </a:cubicBezTo>
                  <a:cubicBezTo>
                    <a:pt x="2180" y="5565"/>
                    <a:pt x="442" y="6756"/>
                    <a:pt x="132" y="8482"/>
                  </a:cubicBezTo>
                  <a:cubicBezTo>
                    <a:pt x="1" y="9185"/>
                    <a:pt x="215" y="10030"/>
                    <a:pt x="894" y="10280"/>
                  </a:cubicBezTo>
                  <a:cubicBezTo>
                    <a:pt x="1014" y="10325"/>
                    <a:pt x="1137" y="10346"/>
                    <a:pt x="1259" y="10346"/>
                  </a:cubicBezTo>
                  <a:cubicBezTo>
                    <a:pt x="1754" y="10346"/>
                    <a:pt x="2241" y="10010"/>
                    <a:pt x="2537" y="9590"/>
                  </a:cubicBezTo>
                  <a:cubicBezTo>
                    <a:pt x="2918" y="9066"/>
                    <a:pt x="3097" y="8423"/>
                    <a:pt x="3418" y="7875"/>
                  </a:cubicBezTo>
                  <a:cubicBezTo>
                    <a:pt x="4073" y="6732"/>
                    <a:pt x="5299" y="6006"/>
                    <a:pt x="5990" y="4887"/>
                  </a:cubicBezTo>
                  <a:cubicBezTo>
                    <a:pt x="6859" y="3458"/>
                    <a:pt x="7026" y="1136"/>
                    <a:pt x="5692" y="291"/>
                  </a:cubicBezTo>
                  <a:cubicBezTo>
                    <a:pt x="5394" y="92"/>
                    <a:pt x="5045" y="0"/>
                    <a:pt x="4692" y="0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061038" y="2732729"/>
              <a:ext cx="200533" cy="940787"/>
            </a:xfrm>
            <a:custGeom>
              <a:avLst/>
              <a:gdLst/>
              <a:ahLst/>
              <a:cxnLst/>
              <a:rect l="l" t="t" r="r" b="b"/>
              <a:pathLst>
                <a:path w="3126" h="14666" extrusionOk="0">
                  <a:moveTo>
                    <a:pt x="2314" y="1"/>
                  </a:moveTo>
                  <a:cubicBezTo>
                    <a:pt x="2258" y="1"/>
                    <a:pt x="2203" y="37"/>
                    <a:pt x="2209" y="105"/>
                  </a:cubicBezTo>
                  <a:cubicBezTo>
                    <a:pt x="2840" y="3963"/>
                    <a:pt x="3126" y="8059"/>
                    <a:pt x="1614" y="11750"/>
                  </a:cubicBezTo>
                  <a:cubicBezTo>
                    <a:pt x="1221" y="12726"/>
                    <a:pt x="685" y="13631"/>
                    <a:pt x="54" y="14500"/>
                  </a:cubicBezTo>
                  <a:cubicBezTo>
                    <a:pt x="1" y="14580"/>
                    <a:pt x="86" y="14666"/>
                    <a:pt x="162" y="14666"/>
                  </a:cubicBezTo>
                  <a:cubicBezTo>
                    <a:pt x="189" y="14666"/>
                    <a:pt x="214" y="14655"/>
                    <a:pt x="232" y="14631"/>
                  </a:cubicBezTo>
                  <a:cubicBezTo>
                    <a:pt x="1435" y="13143"/>
                    <a:pt x="2173" y="11285"/>
                    <a:pt x="2554" y="9440"/>
                  </a:cubicBezTo>
                  <a:cubicBezTo>
                    <a:pt x="2971" y="7487"/>
                    <a:pt x="3018" y="5487"/>
                    <a:pt x="2852" y="3487"/>
                  </a:cubicBezTo>
                  <a:cubicBezTo>
                    <a:pt x="2757" y="2356"/>
                    <a:pt x="2602" y="1224"/>
                    <a:pt x="2423" y="93"/>
                  </a:cubicBezTo>
                  <a:cubicBezTo>
                    <a:pt x="2417" y="31"/>
                    <a:pt x="2366" y="1"/>
                    <a:pt x="2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232511" y="2437779"/>
              <a:ext cx="517883" cy="588168"/>
            </a:xfrm>
            <a:custGeom>
              <a:avLst/>
              <a:gdLst/>
              <a:ahLst/>
              <a:cxnLst/>
              <a:rect l="l" t="t" r="r" b="b"/>
              <a:pathLst>
                <a:path w="8073" h="9169" extrusionOk="0">
                  <a:moveTo>
                    <a:pt x="8073" y="0"/>
                  </a:moveTo>
                  <a:lnTo>
                    <a:pt x="8073" y="0"/>
                  </a:lnTo>
                  <a:cubicBezTo>
                    <a:pt x="5870" y="262"/>
                    <a:pt x="3763" y="1358"/>
                    <a:pt x="2298" y="3036"/>
                  </a:cubicBezTo>
                  <a:cubicBezTo>
                    <a:pt x="822" y="4727"/>
                    <a:pt x="0" y="6954"/>
                    <a:pt x="48" y="9168"/>
                  </a:cubicBezTo>
                  <a:cubicBezTo>
                    <a:pt x="4358" y="8156"/>
                    <a:pt x="7573" y="4287"/>
                    <a:pt x="8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233986" y="2490123"/>
              <a:ext cx="470540" cy="548269"/>
            </a:xfrm>
            <a:custGeom>
              <a:avLst/>
              <a:gdLst/>
              <a:ahLst/>
              <a:cxnLst/>
              <a:rect l="l" t="t" r="r" b="b"/>
              <a:pathLst>
                <a:path w="7335" h="8547" extrusionOk="0">
                  <a:moveTo>
                    <a:pt x="7273" y="0"/>
                  </a:moveTo>
                  <a:cubicBezTo>
                    <a:pt x="7259" y="0"/>
                    <a:pt x="7244" y="5"/>
                    <a:pt x="7228" y="18"/>
                  </a:cubicBezTo>
                  <a:cubicBezTo>
                    <a:pt x="6716" y="434"/>
                    <a:pt x="6228" y="863"/>
                    <a:pt x="5752" y="1327"/>
                  </a:cubicBezTo>
                  <a:cubicBezTo>
                    <a:pt x="5752" y="935"/>
                    <a:pt x="5692" y="530"/>
                    <a:pt x="5573" y="137"/>
                  </a:cubicBezTo>
                  <a:cubicBezTo>
                    <a:pt x="5569" y="115"/>
                    <a:pt x="5554" y="106"/>
                    <a:pt x="5537" y="106"/>
                  </a:cubicBezTo>
                  <a:cubicBezTo>
                    <a:pt x="5508" y="106"/>
                    <a:pt x="5475" y="135"/>
                    <a:pt x="5490" y="173"/>
                  </a:cubicBezTo>
                  <a:cubicBezTo>
                    <a:pt x="5609" y="554"/>
                    <a:pt x="5668" y="970"/>
                    <a:pt x="5668" y="1375"/>
                  </a:cubicBezTo>
                  <a:cubicBezTo>
                    <a:pt x="5668" y="1387"/>
                    <a:pt x="5668" y="1387"/>
                    <a:pt x="5680" y="1399"/>
                  </a:cubicBezTo>
                  <a:cubicBezTo>
                    <a:pt x="5133" y="1923"/>
                    <a:pt x="4597" y="2459"/>
                    <a:pt x="4085" y="3006"/>
                  </a:cubicBezTo>
                  <a:lnTo>
                    <a:pt x="4025" y="3066"/>
                  </a:lnTo>
                  <a:cubicBezTo>
                    <a:pt x="3882" y="2530"/>
                    <a:pt x="3609" y="2018"/>
                    <a:pt x="3239" y="1613"/>
                  </a:cubicBezTo>
                  <a:cubicBezTo>
                    <a:pt x="3228" y="1602"/>
                    <a:pt x="3217" y="1597"/>
                    <a:pt x="3206" y="1597"/>
                  </a:cubicBezTo>
                  <a:cubicBezTo>
                    <a:pt x="3169" y="1597"/>
                    <a:pt x="3141" y="1648"/>
                    <a:pt x="3168" y="1685"/>
                  </a:cubicBezTo>
                  <a:cubicBezTo>
                    <a:pt x="3525" y="2137"/>
                    <a:pt x="3787" y="2613"/>
                    <a:pt x="3954" y="3161"/>
                  </a:cubicBezTo>
                  <a:cubicBezTo>
                    <a:pt x="3370" y="3804"/>
                    <a:pt x="2823" y="4471"/>
                    <a:pt x="2287" y="5149"/>
                  </a:cubicBezTo>
                  <a:cubicBezTo>
                    <a:pt x="2061" y="4768"/>
                    <a:pt x="1811" y="4399"/>
                    <a:pt x="1501" y="4066"/>
                  </a:cubicBezTo>
                  <a:cubicBezTo>
                    <a:pt x="1491" y="4056"/>
                    <a:pt x="1480" y="4052"/>
                    <a:pt x="1470" y="4052"/>
                  </a:cubicBezTo>
                  <a:cubicBezTo>
                    <a:pt x="1433" y="4052"/>
                    <a:pt x="1404" y="4109"/>
                    <a:pt x="1442" y="4137"/>
                  </a:cubicBezTo>
                  <a:cubicBezTo>
                    <a:pt x="1644" y="4364"/>
                    <a:pt x="1835" y="4602"/>
                    <a:pt x="2001" y="4875"/>
                  </a:cubicBezTo>
                  <a:cubicBezTo>
                    <a:pt x="2073" y="4995"/>
                    <a:pt x="2156" y="5114"/>
                    <a:pt x="2216" y="5233"/>
                  </a:cubicBezTo>
                  <a:cubicBezTo>
                    <a:pt x="2216" y="5245"/>
                    <a:pt x="2216" y="5245"/>
                    <a:pt x="2227" y="5245"/>
                  </a:cubicBezTo>
                  <a:cubicBezTo>
                    <a:pt x="1930" y="5626"/>
                    <a:pt x="1644" y="6007"/>
                    <a:pt x="1382" y="6399"/>
                  </a:cubicBezTo>
                  <a:cubicBezTo>
                    <a:pt x="1287" y="6519"/>
                    <a:pt x="1215" y="6638"/>
                    <a:pt x="1120" y="6757"/>
                  </a:cubicBezTo>
                  <a:lnTo>
                    <a:pt x="1108" y="6745"/>
                  </a:lnTo>
                  <a:cubicBezTo>
                    <a:pt x="1037" y="6626"/>
                    <a:pt x="965" y="6507"/>
                    <a:pt x="870" y="6399"/>
                  </a:cubicBezTo>
                  <a:cubicBezTo>
                    <a:pt x="787" y="6280"/>
                    <a:pt x="668" y="6197"/>
                    <a:pt x="549" y="6102"/>
                  </a:cubicBezTo>
                  <a:cubicBezTo>
                    <a:pt x="541" y="6098"/>
                    <a:pt x="533" y="6096"/>
                    <a:pt x="524" y="6096"/>
                  </a:cubicBezTo>
                  <a:cubicBezTo>
                    <a:pt x="481" y="6096"/>
                    <a:pt x="439" y="6141"/>
                    <a:pt x="489" y="6161"/>
                  </a:cubicBezTo>
                  <a:cubicBezTo>
                    <a:pt x="608" y="6257"/>
                    <a:pt x="727" y="6364"/>
                    <a:pt x="811" y="6483"/>
                  </a:cubicBezTo>
                  <a:cubicBezTo>
                    <a:pt x="858" y="6542"/>
                    <a:pt x="906" y="6602"/>
                    <a:pt x="942" y="6673"/>
                  </a:cubicBezTo>
                  <a:cubicBezTo>
                    <a:pt x="977" y="6733"/>
                    <a:pt x="1001" y="6804"/>
                    <a:pt x="1049" y="6852"/>
                  </a:cubicBezTo>
                  <a:cubicBezTo>
                    <a:pt x="692" y="7388"/>
                    <a:pt x="346" y="7923"/>
                    <a:pt x="25" y="8471"/>
                  </a:cubicBezTo>
                  <a:cubicBezTo>
                    <a:pt x="1" y="8511"/>
                    <a:pt x="36" y="8546"/>
                    <a:pt x="69" y="8546"/>
                  </a:cubicBezTo>
                  <a:cubicBezTo>
                    <a:pt x="85" y="8546"/>
                    <a:pt x="100" y="8538"/>
                    <a:pt x="108" y="8519"/>
                  </a:cubicBezTo>
                  <a:cubicBezTo>
                    <a:pt x="442" y="7971"/>
                    <a:pt x="787" y="7435"/>
                    <a:pt x="1144" y="6911"/>
                  </a:cubicBezTo>
                  <a:cubicBezTo>
                    <a:pt x="1227" y="6959"/>
                    <a:pt x="1358" y="6935"/>
                    <a:pt x="1454" y="6959"/>
                  </a:cubicBezTo>
                  <a:cubicBezTo>
                    <a:pt x="1632" y="6983"/>
                    <a:pt x="1811" y="7042"/>
                    <a:pt x="1954" y="7114"/>
                  </a:cubicBezTo>
                  <a:cubicBezTo>
                    <a:pt x="1963" y="7119"/>
                    <a:pt x="1972" y="7122"/>
                    <a:pt x="1980" y="7122"/>
                  </a:cubicBezTo>
                  <a:cubicBezTo>
                    <a:pt x="2025" y="7122"/>
                    <a:pt x="2052" y="7051"/>
                    <a:pt x="2001" y="7031"/>
                  </a:cubicBezTo>
                  <a:cubicBezTo>
                    <a:pt x="1858" y="6959"/>
                    <a:pt x="1704" y="6911"/>
                    <a:pt x="1561" y="6864"/>
                  </a:cubicBezTo>
                  <a:cubicBezTo>
                    <a:pt x="1477" y="6852"/>
                    <a:pt x="1394" y="6840"/>
                    <a:pt x="1323" y="6816"/>
                  </a:cubicBezTo>
                  <a:cubicBezTo>
                    <a:pt x="1275" y="6816"/>
                    <a:pt x="1227" y="6816"/>
                    <a:pt x="1180" y="6804"/>
                  </a:cubicBezTo>
                  <a:cubicBezTo>
                    <a:pt x="1537" y="6292"/>
                    <a:pt x="1918" y="5768"/>
                    <a:pt x="2299" y="5268"/>
                  </a:cubicBezTo>
                  <a:lnTo>
                    <a:pt x="2335" y="5268"/>
                  </a:lnTo>
                  <a:cubicBezTo>
                    <a:pt x="2418" y="5292"/>
                    <a:pt x="2489" y="5292"/>
                    <a:pt x="2585" y="5304"/>
                  </a:cubicBezTo>
                  <a:cubicBezTo>
                    <a:pt x="2906" y="5328"/>
                    <a:pt x="3239" y="5376"/>
                    <a:pt x="3561" y="5411"/>
                  </a:cubicBezTo>
                  <a:cubicBezTo>
                    <a:pt x="3894" y="5447"/>
                    <a:pt x="4240" y="5507"/>
                    <a:pt x="4561" y="5542"/>
                  </a:cubicBezTo>
                  <a:cubicBezTo>
                    <a:pt x="4564" y="5543"/>
                    <a:pt x="4567" y="5543"/>
                    <a:pt x="4570" y="5543"/>
                  </a:cubicBezTo>
                  <a:cubicBezTo>
                    <a:pt x="4624" y="5543"/>
                    <a:pt x="4653" y="5446"/>
                    <a:pt x="4597" y="5435"/>
                  </a:cubicBezTo>
                  <a:cubicBezTo>
                    <a:pt x="4204" y="5364"/>
                    <a:pt x="3799" y="5316"/>
                    <a:pt x="3418" y="5268"/>
                  </a:cubicBezTo>
                  <a:cubicBezTo>
                    <a:pt x="3073" y="5233"/>
                    <a:pt x="2716" y="5197"/>
                    <a:pt x="2370" y="5149"/>
                  </a:cubicBezTo>
                  <a:cubicBezTo>
                    <a:pt x="2454" y="5066"/>
                    <a:pt x="2513" y="4971"/>
                    <a:pt x="2585" y="4887"/>
                  </a:cubicBezTo>
                  <a:cubicBezTo>
                    <a:pt x="3049" y="4292"/>
                    <a:pt x="3537" y="3721"/>
                    <a:pt x="4037" y="3161"/>
                  </a:cubicBezTo>
                  <a:cubicBezTo>
                    <a:pt x="4668" y="3173"/>
                    <a:pt x="5323" y="3399"/>
                    <a:pt x="5859" y="3709"/>
                  </a:cubicBezTo>
                  <a:cubicBezTo>
                    <a:pt x="5868" y="3714"/>
                    <a:pt x="5877" y="3717"/>
                    <a:pt x="5885" y="3717"/>
                  </a:cubicBezTo>
                  <a:cubicBezTo>
                    <a:pt x="5931" y="3717"/>
                    <a:pt x="5957" y="3645"/>
                    <a:pt x="5906" y="3625"/>
                  </a:cubicBezTo>
                  <a:cubicBezTo>
                    <a:pt x="5609" y="3459"/>
                    <a:pt x="5311" y="3304"/>
                    <a:pt x="4978" y="3221"/>
                  </a:cubicBezTo>
                  <a:cubicBezTo>
                    <a:pt x="4692" y="3125"/>
                    <a:pt x="4418" y="3101"/>
                    <a:pt x="4121" y="3066"/>
                  </a:cubicBezTo>
                  <a:cubicBezTo>
                    <a:pt x="4561" y="2590"/>
                    <a:pt x="5014" y="2113"/>
                    <a:pt x="5490" y="1673"/>
                  </a:cubicBezTo>
                  <a:cubicBezTo>
                    <a:pt x="5585" y="1577"/>
                    <a:pt x="5680" y="1482"/>
                    <a:pt x="5787" y="1387"/>
                  </a:cubicBezTo>
                  <a:cubicBezTo>
                    <a:pt x="5905" y="1384"/>
                    <a:pt x="6023" y="1383"/>
                    <a:pt x="6140" y="1383"/>
                  </a:cubicBezTo>
                  <a:cubicBezTo>
                    <a:pt x="6519" y="1383"/>
                    <a:pt x="6896" y="1398"/>
                    <a:pt x="7288" y="1435"/>
                  </a:cubicBezTo>
                  <a:cubicBezTo>
                    <a:pt x="7294" y="1440"/>
                    <a:pt x="7300" y="1442"/>
                    <a:pt x="7305" y="1442"/>
                  </a:cubicBezTo>
                  <a:cubicBezTo>
                    <a:pt x="7334" y="1442"/>
                    <a:pt x="7327" y="1363"/>
                    <a:pt x="7276" y="1363"/>
                  </a:cubicBezTo>
                  <a:cubicBezTo>
                    <a:pt x="6921" y="1327"/>
                    <a:pt x="6566" y="1311"/>
                    <a:pt x="6212" y="1311"/>
                  </a:cubicBezTo>
                  <a:cubicBezTo>
                    <a:pt x="6102" y="1311"/>
                    <a:pt x="5992" y="1313"/>
                    <a:pt x="5883" y="1316"/>
                  </a:cubicBezTo>
                  <a:cubicBezTo>
                    <a:pt x="6347" y="887"/>
                    <a:pt x="6811" y="482"/>
                    <a:pt x="7300" y="77"/>
                  </a:cubicBezTo>
                  <a:cubicBezTo>
                    <a:pt x="7335" y="42"/>
                    <a:pt x="7311" y="0"/>
                    <a:pt x="7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204221" y="2967445"/>
              <a:ext cx="653881" cy="459424"/>
            </a:xfrm>
            <a:custGeom>
              <a:avLst/>
              <a:gdLst/>
              <a:ahLst/>
              <a:cxnLst/>
              <a:rect l="l" t="t" r="r" b="b"/>
              <a:pathLst>
                <a:path w="10193" h="7162" extrusionOk="0">
                  <a:moveTo>
                    <a:pt x="9012" y="0"/>
                  </a:moveTo>
                  <a:cubicBezTo>
                    <a:pt x="7134" y="0"/>
                    <a:pt x="5250" y="577"/>
                    <a:pt x="3715" y="1649"/>
                  </a:cubicBezTo>
                  <a:cubicBezTo>
                    <a:pt x="1858" y="2935"/>
                    <a:pt x="501" y="4947"/>
                    <a:pt x="1" y="7162"/>
                  </a:cubicBezTo>
                  <a:cubicBezTo>
                    <a:pt x="4716" y="6614"/>
                    <a:pt x="8645" y="3888"/>
                    <a:pt x="10192" y="78"/>
                  </a:cubicBezTo>
                  <a:cubicBezTo>
                    <a:pt x="9801" y="26"/>
                    <a:pt x="9407" y="0"/>
                    <a:pt x="9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211919" y="2991243"/>
              <a:ext cx="605704" cy="433252"/>
            </a:xfrm>
            <a:custGeom>
              <a:avLst/>
              <a:gdLst/>
              <a:ahLst/>
              <a:cxnLst/>
              <a:rect l="l" t="t" r="r" b="b"/>
              <a:pathLst>
                <a:path w="9442" h="6754" extrusionOk="0">
                  <a:moveTo>
                    <a:pt x="9358" y="0"/>
                  </a:moveTo>
                  <a:cubicBezTo>
                    <a:pt x="9351" y="0"/>
                    <a:pt x="9343" y="1"/>
                    <a:pt x="9334" y="4"/>
                  </a:cubicBezTo>
                  <a:cubicBezTo>
                    <a:pt x="8703" y="290"/>
                    <a:pt x="8096" y="623"/>
                    <a:pt x="7477" y="945"/>
                  </a:cubicBezTo>
                  <a:cubicBezTo>
                    <a:pt x="7513" y="695"/>
                    <a:pt x="7513" y="421"/>
                    <a:pt x="7453" y="171"/>
                  </a:cubicBezTo>
                  <a:cubicBezTo>
                    <a:pt x="7444" y="150"/>
                    <a:pt x="7428" y="140"/>
                    <a:pt x="7411" y="140"/>
                  </a:cubicBezTo>
                  <a:cubicBezTo>
                    <a:pt x="7381" y="140"/>
                    <a:pt x="7350" y="169"/>
                    <a:pt x="7358" y="207"/>
                  </a:cubicBezTo>
                  <a:cubicBezTo>
                    <a:pt x="7417" y="469"/>
                    <a:pt x="7417" y="743"/>
                    <a:pt x="7370" y="1004"/>
                  </a:cubicBezTo>
                  <a:cubicBezTo>
                    <a:pt x="6703" y="1374"/>
                    <a:pt x="6036" y="1766"/>
                    <a:pt x="5393" y="2183"/>
                  </a:cubicBezTo>
                  <a:lnTo>
                    <a:pt x="4857" y="2540"/>
                  </a:lnTo>
                  <a:cubicBezTo>
                    <a:pt x="4786" y="2088"/>
                    <a:pt x="4691" y="1659"/>
                    <a:pt x="4596" y="1231"/>
                  </a:cubicBezTo>
                  <a:cubicBezTo>
                    <a:pt x="4586" y="1207"/>
                    <a:pt x="4567" y="1196"/>
                    <a:pt x="4548" y="1196"/>
                  </a:cubicBezTo>
                  <a:cubicBezTo>
                    <a:pt x="4520" y="1196"/>
                    <a:pt x="4493" y="1219"/>
                    <a:pt x="4500" y="1254"/>
                  </a:cubicBezTo>
                  <a:cubicBezTo>
                    <a:pt x="4619" y="1695"/>
                    <a:pt x="4715" y="2136"/>
                    <a:pt x="4786" y="2588"/>
                  </a:cubicBezTo>
                  <a:lnTo>
                    <a:pt x="4786" y="2600"/>
                  </a:lnTo>
                  <a:cubicBezTo>
                    <a:pt x="4000" y="3136"/>
                    <a:pt x="3238" y="3719"/>
                    <a:pt x="2512" y="4326"/>
                  </a:cubicBezTo>
                  <a:cubicBezTo>
                    <a:pt x="2452" y="4195"/>
                    <a:pt x="2393" y="4076"/>
                    <a:pt x="2345" y="3933"/>
                  </a:cubicBezTo>
                  <a:cubicBezTo>
                    <a:pt x="2226" y="3671"/>
                    <a:pt x="2119" y="3398"/>
                    <a:pt x="2036" y="3136"/>
                  </a:cubicBezTo>
                  <a:cubicBezTo>
                    <a:pt x="2026" y="3112"/>
                    <a:pt x="2005" y="3101"/>
                    <a:pt x="1984" y="3101"/>
                  </a:cubicBezTo>
                  <a:cubicBezTo>
                    <a:pt x="1954" y="3101"/>
                    <a:pt x="1926" y="3124"/>
                    <a:pt x="1940" y="3159"/>
                  </a:cubicBezTo>
                  <a:cubicBezTo>
                    <a:pt x="2048" y="3433"/>
                    <a:pt x="2155" y="3707"/>
                    <a:pt x="2274" y="3981"/>
                  </a:cubicBezTo>
                  <a:lnTo>
                    <a:pt x="2452" y="4386"/>
                  </a:lnTo>
                  <a:lnTo>
                    <a:pt x="2452" y="4398"/>
                  </a:lnTo>
                  <a:cubicBezTo>
                    <a:pt x="2250" y="4564"/>
                    <a:pt x="2059" y="4719"/>
                    <a:pt x="1869" y="4898"/>
                  </a:cubicBezTo>
                  <a:cubicBezTo>
                    <a:pt x="1571" y="5160"/>
                    <a:pt x="1286" y="5422"/>
                    <a:pt x="1000" y="5696"/>
                  </a:cubicBezTo>
                  <a:lnTo>
                    <a:pt x="964" y="5600"/>
                  </a:lnTo>
                  <a:lnTo>
                    <a:pt x="726" y="5184"/>
                  </a:lnTo>
                  <a:cubicBezTo>
                    <a:pt x="716" y="5166"/>
                    <a:pt x="701" y="5159"/>
                    <a:pt x="686" y="5159"/>
                  </a:cubicBezTo>
                  <a:cubicBezTo>
                    <a:pt x="651" y="5159"/>
                    <a:pt x="614" y="5201"/>
                    <a:pt x="631" y="5243"/>
                  </a:cubicBezTo>
                  <a:lnTo>
                    <a:pt x="905" y="5696"/>
                  </a:lnTo>
                  <a:cubicBezTo>
                    <a:pt x="916" y="5707"/>
                    <a:pt x="928" y="5731"/>
                    <a:pt x="940" y="5767"/>
                  </a:cubicBezTo>
                  <a:cubicBezTo>
                    <a:pt x="631" y="6065"/>
                    <a:pt x="333" y="6362"/>
                    <a:pt x="35" y="6672"/>
                  </a:cubicBezTo>
                  <a:cubicBezTo>
                    <a:pt x="1" y="6707"/>
                    <a:pt x="36" y="6754"/>
                    <a:pt x="71" y="6754"/>
                  </a:cubicBezTo>
                  <a:cubicBezTo>
                    <a:pt x="84" y="6754"/>
                    <a:pt x="97" y="6747"/>
                    <a:pt x="107" y="6731"/>
                  </a:cubicBezTo>
                  <a:lnTo>
                    <a:pt x="1000" y="5838"/>
                  </a:lnTo>
                  <a:lnTo>
                    <a:pt x="1024" y="5850"/>
                  </a:lnTo>
                  <a:cubicBezTo>
                    <a:pt x="1059" y="5898"/>
                    <a:pt x="1143" y="5910"/>
                    <a:pt x="1178" y="5946"/>
                  </a:cubicBezTo>
                  <a:cubicBezTo>
                    <a:pt x="1500" y="6077"/>
                    <a:pt x="1774" y="6243"/>
                    <a:pt x="2071" y="6386"/>
                  </a:cubicBezTo>
                  <a:cubicBezTo>
                    <a:pt x="2081" y="6392"/>
                    <a:pt x="2090" y="6394"/>
                    <a:pt x="2098" y="6394"/>
                  </a:cubicBezTo>
                  <a:cubicBezTo>
                    <a:pt x="2143" y="6394"/>
                    <a:pt x="2169" y="6323"/>
                    <a:pt x="2119" y="6303"/>
                  </a:cubicBezTo>
                  <a:cubicBezTo>
                    <a:pt x="1869" y="6136"/>
                    <a:pt x="1571" y="6005"/>
                    <a:pt x="1286" y="5886"/>
                  </a:cubicBezTo>
                  <a:cubicBezTo>
                    <a:pt x="1226" y="5850"/>
                    <a:pt x="1119" y="5838"/>
                    <a:pt x="1083" y="5791"/>
                  </a:cubicBezTo>
                  <a:lnTo>
                    <a:pt x="1059" y="5779"/>
                  </a:lnTo>
                  <a:cubicBezTo>
                    <a:pt x="1524" y="5338"/>
                    <a:pt x="2000" y="4898"/>
                    <a:pt x="2488" y="4505"/>
                  </a:cubicBezTo>
                  <a:cubicBezTo>
                    <a:pt x="2488" y="4505"/>
                    <a:pt x="2512" y="4517"/>
                    <a:pt x="2524" y="4517"/>
                  </a:cubicBezTo>
                  <a:cubicBezTo>
                    <a:pt x="2583" y="4541"/>
                    <a:pt x="2655" y="4541"/>
                    <a:pt x="2714" y="4564"/>
                  </a:cubicBezTo>
                  <a:cubicBezTo>
                    <a:pt x="3000" y="4624"/>
                    <a:pt x="3262" y="4719"/>
                    <a:pt x="3524" y="4838"/>
                  </a:cubicBezTo>
                  <a:cubicBezTo>
                    <a:pt x="3774" y="4957"/>
                    <a:pt x="4012" y="5112"/>
                    <a:pt x="4250" y="5255"/>
                  </a:cubicBezTo>
                  <a:cubicBezTo>
                    <a:pt x="4259" y="5262"/>
                    <a:pt x="4269" y="5265"/>
                    <a:pt x="4278" y="5265"/>
                  </a:cubicBezTo>
                  <a:cubicBezTo>
                    <a:pt x="4317" y="5265"/>
                    <a:pt x="4348" y="5212"/>
                    <a:pt x="4310" y="5184"/>
                  </a:cubicBezTo>
                  <a:cubicBezTo>
                    <a:pt x="3893" y="4874"/>
                    <a:pt x="3381" y="4648"/>
                    <a:pt x="2893" y="4517"/>
                  </a:cubicBezTo>
                  <a:cubicBezTo>
                    <a:pt x="2833" y="4505"/>
                    <a:pt x="2762" y="4481"/>
                    <a:pt x="2702" y="4469"/>
                  </a:cubicBezTo>
                  <a:cubicBezTo>
                    <a:pt x="2655" y="4457"/>
                    <a:pt x="2631" y="4457"/>
                    <a:pt x="2595" y="4445"/>
                  </a:cubicBezTo>
                  <a:cubicBezTo>
                    <a:pt x="2881" y="4207"/>
                    <a:pt x="3167" y="3981"/>
                    <a:pt x="3464" y="3755"/>
                  </a:cubicBezTo>
                  <a:cubicBezTo>
                    <a:pt x="3941" y="3386"/>
                    <a:pt x="4429" y="3040"/>
                    <a:pt x="4929" y="2695"/>
                  </a:cubicBezTo>
                  <a:cubicBezTo>
                    <a:pt x="5619" y="2802"/>
                    <a:pt x="6239" y="3136"/>
                    <a:pt x="6715" y="3636"/>
                  </a:cubicBezTo>
                  <a:cubicBezTo>
                    <a:pt x="6726" y="3647"/>
                    <a:pt x="6738" y="3651"/>
                    <a:pt x="6748" y="3651"/>
                  </a:cubicBezTo>
                  <a:cubicBezTo>
                    <a:pt x="6784" y="3651"/>
                    <a:pt x="6811" y="3601"/>
                    <a:pt x="6774" y="3564"/>
                  </a:cubicBezTo>
                  <a:cubicBezTo>
                    <a:pt x="6334" y="3052"/>
                    <a:pt x="5691" y="2731"/>
                    <a:pt x="5036" y="2612"/>
                  </a:cubicBezTo>
                  <a:cubicBezTo>
                    <a:pt x="5739" y="2136"/>
                    <a:pt x="6453" y="1683"/>
                    <a:pt x="7191" y="1266"/>
                  </a:cubicBezTo>
                  <a:cubicBezTo>
                    <a:pt x="7286" y="1207"/>
                    <a:pt x="7393" y="1171"/>
                    <a:pt x="7477" y="1112"/>
                  </a:cubicBezTo>
                  <a:cubicBezTo>
                    <a:pt x="7644" y="1171"/>
                    <a:pt x="7786" y="1243"/>
                    <a:pt x="7941" y="1314"/>
                  </a:cubicBezTo>
                  <a:cubicBezTo>
                    <a:pt x="8108" y="1409"/>
                    <a:pt x="8251" y="1505"/>
                    <a:pt x="8417" y="1612"/>
                  </a:cubicBezTo>
                  <a:cubicBezTo>
                    <a:pt x="8426" y="1618"/>
                    <a:pt x="8434" y="1620"/>
                    <a:pt x="8442" y="1620"/>
                  </a:cubicBezTo>
                  <a:cubicBezTo>
                    <a:pt x="8482" y="1620"/>
                    <a:pt x="8516" y="1560"/>
                    <a:pt x="8477" y="1540"/>
                  </a:cubicBezTo>
                  <a:cubicBezTo>
                    <a:pt x="8203" y="1326"/>
                    <a:pt x="7905" y="1183"/>
                    <a:pt x="7596" y="1052"/>
                  </a:cubicBezTo>
                  <a:cubicBezTo>
                    <a:pt x="8203" y="719"/>
                    <a:pt x="8822" y="409"/>
                    <a:pt x="9441" y="123"/>
                  </a:cubicBezTo>
                  <a:cubicBezTo>
                    <a:pt x="9441" y="71"/>
                    <a:pt x="9414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81931" y="2055909"/>
              <a:ext cx="421658" cy="709600"/>
            </a:xfrm>
            <a:custGeom>
              <a:avLst/>
              <a:gdLst/>
              <a:ahLst/>
              <a:cxnLst/>
              <a:rect l="l" t="t" r="r" b="b"/>
              <a:pathLst>
                <a:path w="6573" h="1106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89"/>
                    <a:pt x="119" y="3977"/>
                    <a:pt x="596" y="5894"/>
                  </a:cubicBezTo>
                  <a:cubicBezTo>
                    <a:pt x="1107" y="7823"/>
                    <a:pt x="2060" y="9680"/>
                    <a:pt x="5108" y="11061"/>
                  </a:cubicBezTo>
                  <a:cubicBezTo>
                    <a:pt x="6394" y="9025"/>
                    <a:pt x="6572" y="6334"/>
                    <a:pt x="5560" y="4155"/>
                  </a:cubicBezTo>
                  <a:cubicBezTo>
                    <a:pt x="4548" y="1965"/>
                    <a:pt x="2381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907720" y="2082017"/>
              <a:ext cx="355712" cy="680797"/>
            </a:xfrm>
            <a:custGeom>
              <a:avLst/>
              <a:gdLst/>
              <a:ahLst/>
              <a:cxnLst/>
              <a:rect l="l" t="t" r="r" b="b"/>
              <a:pathLst>
                <a:path w="5545" h="10613" extrusionOk="0">
                  <a:moveTo>
                    <a:pt x="82" y="0"/>
                  </a:moveTo>
                  <a:cubicBezTo>
                    <a:pt x="40" y="0"/>
                    <a:pt x="0" y="55"/>
                    <a:pt x="39" y="93"/>
                  </a:cubicBezTo>
                  <a:cubicBezTo>
                    <a:pt x="479" y="570"/>
                    <a:pt x="908" y="1058"/>
                    <a:pt x="1313" y="1582"/>
                  </a:cubicBezTo>
                  <a:cubicBezTo>
                    <a:pt x="944" y="1617"/>
                    <a:pt x="575" y="1724"/>
                    <a:pt x="229" y="1855"/>
                  </a:cubicBezTo>
                  <a:cubicBezTo>
                    <a:pt x="176" y="1877"/>
                    <a:pt x="189" y="1954"/>
                    <a:pt x="235" y="1954"/>
                  </a:cubicBezTo>
                  <a:cubicBezTo>
                    <a:pt x="240" y="1954"/>
                    <a:pt x="247" y="1953"/>
                    <a:pt x="253" y="1951"/>
                  </a:cubicBezTo>
                  <a:cubicBezTo>
                    <a:pt x="610" y="1796"/>
                    <a:pt x="1003" y="1713"/>
                    <a:pt x="1384" y="1665"/>
                  </a:cubicBezTo>
                  <a:cubicBezTo>
                    <a:pt x="1896" y="2320"/>
                    <a:pt x="2372" y="3022"/>
                    <a:pt x="2789" y="3748"/>
                  </a:cubicBezTo>
                  <a:cubicBezTo>
                    <a:pt x="2980" y="4094"/>
                    <a:pt x="3158" y="4451"/>
                    <a:pt x="3337" y="4808"/>
                  </a:cubicBezTo>
                  <a:cubicBezTo>
                    <a:pt x="3337" y="4820"/>
                    <a:pt x="3337" y="4820"/>
                    <a:pt x="3325" y="4832"/>
                  </a:cubicBezTo>
                  <a:cubicBezTo>
                    <a:pt x="3286" y="4831"/>
                    <a:pt x="3248" y="4831"/>
                    <a:pt x="3209" y="4831"/>
                  </a:cubicBezTo>
                  <a:cubicBezTo>
                    <a:pt x="2474" y="4831"/>
                    <a:pt x="1741" y="4940"/>
                    <a:pt x="1051" y="5177"/>
                  </a:cubicBezTo>
                  <a:cubicBezTo>
                    <a:pt x="997" y="5188"/>
                    <a:pt x="1011" y="5276"/>
                    <a:pt x="1058" y="5276"/>
                  </a:cubicBezTo>
                  <a:cubicBezTo>
                    <a:pt x="1063" y="5276"/>
                    <a:pt x="1069" y="5275"/>
                    <a:pt x="1075" y="5272"/>
                  </a:cubicBezTo>
                  <a:cubicBezTo>
                    <a:pt x="1730" y="5036"/>
                    <a:pt x="2443" y="4936"/>
                    <a:pt x="3135" y="4936"/>
                  </a:cubicBezTo>
                  <a:cubicBezTo>
                    <a:pt x="3211" y="4936"/>
                    <a:pt x="3286" y="4937"/>
                    <a:pt x="3361" y="4939"/>
                  </a:cubicBezTo>
                  <a:cubicBezTo>
                    <a:pt x="3384" y="4939"/>
                    <a:pt x="3384" y="4939"/>
                    <a:pt x="3384" y="4927"/>
                  </a:cubicBezTo>
                  <a:cubicBezTo>
                    <a:pt x="3825" y="5904"/>
                    <a:pt x="4170" y="6939"/>
                    <a:pt x="4396" y="7987"/>
                  </a:cubicBezTo>
                  <a:cubicBezTo>
                    <a:pt x="4396" y="8011"/>
                    <a:pt x="4385" y="8011"/>
                    <a:pt x="4385" y="8023"/>
                  </a:cubicBezTo>
                  <a:cubicBezTo>
                    <a:pt x="4140" y="8002"/>
                    <a:pt x="3895" y="7991"/>
                    <a:pt x="3650" y="7991"/>
                  </a:cubicBezTo>
                  <a:cubicBezTo>
                    <a:pt x="3192" y="7991"/>
                    <a:pt x="2735" y="8029"/>
                    <a:pt x="2277" y="8106"/>
                  </a:cubicBezTo>
                  <a:cubicBezTo>
                    <a:pt x="2221" y="8128"/>
                    <a:pt x="2249" y="8203"/>
                    <a:pt x="2301" y="8203"/>
                  </a:cubicBezTo>
                  <a:cubicBezTo>
                    <a:pt x="2305" y="8203"/>
                    <a:pt x="2309" y="8202"/>
                    <a:pt x="2313" y="8201"/>
                  </a:cubicBezTo>
                  <a:cubicBezTo>
                    <a:pt x="2774" y="8121"/>
                    <a:pt x="3252" y="8073"/>
                    <a:pt x="3727" y="8073"/>
                  </a:cubicBezTo>
                  <a:cubicBezTo>
                    <a:pt x="3951" y="8073"/>
                    <a:pt x="4175" y="8083"/>
                    <a:pt x="4396" y="8106"/>
                  </a:cubicBezTo>
                  <a:lnTo>
                    <a:pt x="4408" y="8106"/>
                  </a:lnTo>
                  <a:cubicBezTo>
                    <a:pt x="4575" y="8916"/>
                    <a:pt x="4646" y="9737"/>
                    <a:pt x="4646" y="10547"/>
                  </a:cubicBezTo>
                  <a:cubicBezTo>
                    <a:pt x="4653" y="10592"/>
                    <a:pt x="4687" y="10613"/>
                    <a:pt x="4718" y="10613"/>
                  </a:cubicBezTo>
                  <a:cubicBezTo>
                    <a:pt x="4743" y="10613"/>
                    <a:pt x="4766" y="10598"/>
                    <a:pt x="4766" y="10571"/>
                  </a:cubicBezTo>
                  <a:cubicBezTo>
                    <a:pt x="4766" y="9714"/>
                    <a:pt x="4682" y="8868"/>
                    <a:pt x="4504" y="8035"/>
                  </a:cubicBezTo>
                  <a:cubicBezTo>
                    <a:pt x="4623" y="7797"/>
                    <a:pt x="4742" y="7547"/>
                    <a:pt x="4920" y="7332"/>
                  </a:cubicBezTo>
                  <a:cubicBezTo>
                    <a:pt x="5099" y="7094"/>
                    <a:pt x="5301" y="6892"/>
                    <a:pt x="5516" y="6701"/>
                  </a:cubicBezTo>
                  <a:cubicBezTo>
                    <a:pt x="5545" y="6663"/>
                    <a:pt x="5503" y="6608"/>
                    <a:pt x="5461" y="6608"/>
                  </a:cubicBezTo>
                  <a:cubicBezTo>
                    <a:pt x="5451" y="6608"/>
                    <a:pt x="5441" y="6611"/>
                    <a:pt x="5432" y="6618"/>
                  </a:cubicBezTo>
                  <a:cubicBezTo>
                    <a:pt x="5039" y="6951"/>
                    <a:pt x="4682" y="7380"/>
                    <a:pt x="4456" y="7856"/>
                  </a:cubicBezTo>
                  <a:cubicBezTo>
                    <a:pt x="4325" y="7249"/>
                    <a:pt x="4158" y="6654"/>
                    <a:pt x="3944" y="6058"/>
                  </a:cubicBezTo>
                  <a:cubicBezTo>
                    <a:pt x="3801" y="5642"/>
                    <a:pt x="3623" y="5225"/>
                    <a:pt x="3444" y="4820"/>
                  </a:cubicBezTo>
                  <a:cubicBezTo>
                    <a:pt x="3623" y="4106"/>
                    <a:pt x="3968" y="3439"/>
                    <a:pt x="4444" y="2891"/>
                  </a:cubicBezTo>
                  <a:cubicBezTo>
                    <a:pt x="4472" y="2844"/>
                    <a:pt x="4434" y="2797"/>
                    <a:pt x="4393" y="2797"/>
                  </a:cubicBezTo>
                  <a:cubicBezTo>
                    <a:pt x="4382" y="2797"/>
                    <a:pt x="4371" y="2800"/>
                    <a:pt x="4361" y="2808"/>
                  </a:cubicBezTo>
                  <a:cubicBezTo>
                    <a:pt x="3908" y="3344"/>
                    <a:pt x="3563" y="3987"/>
                    <a:pt x="3372" y="4677"/>
                  </a:cubicBezTo>
                  <a:cubicBezTo>
                    <a:pt x="2920" y="3737"/>
                    <a:pt x="2384" y="2844"/>
                    <a:pt x="1777" y="2010"/>
                  </a:cubicBezTo>
                  <a:cubicBezTo>
                    <a:pt x="1670" y="1879"/>
                    <a:pt x="1587" y="1736"/>
                    <a:pt x="1479" y="1605"/>
                  </a:cubicBezTo>
                  <a:cubicBezTo>
                    <a:pt x="1527" y="1427"/>
                    <a:pt x="1563" y="1248"/>
                    <a:pt x="1658" y="1070"/>
                  </a:cubicBezTo>
                  <a:cubicBezTo>
                    <a:pt x="1741" y="891"/>
                    <a:pt x="1848" y="748"/>
                    <a:pt x="1968" y="593"/>
                  </a:cubicBezTo>
                  <a:cubicBezTo>
                    <a:pt x="2002" y="559"/>
                    <a:pt x="1974" y="511"/>
                    <a:pt x="1937" y="511"/>
                  </a:cubicBezTo>
                  <a:cubicBezTo>
                    <a:pt x="1924" y="511"/>
                    <a:pt x="1909" y="518"/>
                    <a:pt x="1896" y="534"/>
                  </a:cubicBezTo>
                  <a:cubicBezTo>
                    <a:pt x="1646" y="784"/>
                    <a:pt x="1467" y="1165"/>
                    <a:pt x="1384" y="1498"/>
                  </a:cubicBezTo>
                  <a:cubicBezTo>
                    <a:pt x="991" y="986"/>
                    <a:pt x="551" y="486"/>
                    <a:pt x="110" y="10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694806" y="2684490"/>
              <a:ext cx="581263" cy="578226"/>
            </a:xfrm>
            <a:custGeom>
              <a:avLst/>
              <a:gdLst/>
              <a:ahLst/>
              <a:cxnLst/>
              <a:rect l="l" t="t" r="r" b="b"/>
              <a:pathLst>
                <a:path w="9061" h="9014" extrusionOk="0">
                  <a:moveTo>
                    <a:pt x="0" y="0"/>
                  </a:moveTo>
                  <a:lnTo>
                    <a:pt x="0" y="0"/>
                  </a:lnTo>
                  <a:cubicBezTo>
                    <a:pt x="631" y="4072"/>
                    <a:pt x="3632" y="7691"/>
                    <a:pt x="8489" y="9013"/>
                  </a:cubicBezTo>
                  <a:cubicBezTo>
                    <a:pt x="9061" y="6751"/>
                    <a:pt x="8061" y="4298"/>
                    <a:pt x="6334" y="2727"/>
                  </a:cubicBezTo>
                  <a:cubicBezTo>
                    <a:pt x="4596" y="1143"/>
                    <a:pt x="2310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722711" y="2707840"/>
              <a:ext cx="521026" cy="557442"/>
            </a:xfrm>
            <a:custGeom>
              <a:avLst/>
              <a:gdLst/>
              <a:ahLst/>
              <a:cxnLst/>
              <a:rect l="l" t="t" r="r" b="b"/>
              <a:pathLst>
                <a:path w="8122" h="8690" extrusionOk="0">
                  <a:moveTo>
                    <a:pt x="70" y="0"/>
                  </a:moveTo>
                  <a:cubicBezTo>
                    <a:pt x="30" y="0"/>
                    <a:pt x="0" y="59"/>
                    <a:pt x="41" y="100"/>
                  </a:cubicBezTo>
                  <a:cubicBezTo>
                    <a:pt x="506" y="434"/>
                    <a:pt x="970" y="791"/>
                    <a:pt x="1399" y="1172"/>
                  </a:cubicBezTo>
                  <a:cubicBezTo>
                    <a:pt x="1101" y="1231"/>
                    <a:pt x="803" y="1303"/>
                    <a:pt x="506" y="1362"/>
                  </a:cubicBezTo>
                  <a:cubicBezTo>
                    <a:pt x="438" y="1374"/>
                    <a:pt x="456" y="1471"/>
                    <a:pt x="519" y="1471"/>
                  </a:cubicBezTo>
                  <a:cubicBezTo>
                    <a:pt x="522" y="1471"/>
                    <a:pt x="526" y="1470"/>
                    <a:pt x="530" y="1470"/>
                  </a:cubicBezTo>
                  <a:cubicBezTo>
                    <a:pt x="708" y="1422"/>
                    <a:pt x="875" y="1386"/>
                    <a:pt x="1053" y="1339"/>
                  </a:cubicBezTo>
                  <a:cubicBezTo>
                    <a:pt x="1149" y="1327"/>
                    <a:pt x="1220" y="1315"/>
                    <a:pt x="1303" y="1279"/>
                  </a:cubicBezTo>
                  <a:cubicBezTo>
                    <a:pt x="1363" y="1267"/>
                    <a:pt x="1446" y="1267"/>
                    <a:pt x="1506" y="1243"/>
                  </a:cubicBezTo>
                  <a:cubicBezTo>
                    <a:pt x="2065" y="1732"/>
                    <a:pt x="2601" y="2232"/>
                    <a:pt x="3125" y="2767"/>
                  </a:cubicBezTo>
                  <a:cubicBezTo>
                    <a:pt x="2994" y="2803"/>
                    <a:pt x="2851" y="2815"/>
                    <a:pt x="2732" y="2851"/>
                  </a:cubicBezTo>
                  <a:cubicBezTo>
                    <a:pt x="2601" y="2875"/>
                    <a:pt x="2470" y="2910"/>
                    <a:pt x="2339" y="2946"/>
                  </a:cubicBezTo>
                  <a:cubicBezTo>
                    <a:pt x="2065" y="3041"/>
                    <a:pt x="1804" y="3148"/>
                    <a:pt x="1542" y="3267"/>
                  </a:cubicBezTo>
                  <a:cubicBezTo>
                    <a:pt x="1491" y="3288"/>
                    <a:pt x="1526" y="3359"/>
                    <a:pt x="1574" y="3359"/>
                  </a:cubicBezTo>
                  <a:cubicBezTo>
                    <a:pt x="1583" y="3359"/>
                    <a:pt x="1592" y="3356"/>
                    <a:pt x="1601" y="3351"/>
                  </a:cubicBezTo>
                  <a:cubicBezTo>
                    <a:pt x="1887" y="3220"/>
                    <a:pt x="2173" y="3113"/>
                    <a:pt x="2470" y="3029"/>
                  </a:cubicBezTo>
                  <a:cubicBezTo>
                    <a:pt x="2613" y="2982"/>
                    <a:pt x="2756" y="2946"/>
                    <a:pt x="2899" y="2922"/>
                  </a:cubicBezTo>
                  <a:cubicBezTo>
                    <a:pt x="2970" y="2910"/>
                    <a:pt x="3066" y="2898"/>
                    <a:pt x="3137" y="2875"/>
                  </a:cubicBezTo>
                  <a:cubicBezTo>
                    <a:pt x="3173" y="2875"/>
                    <a:pt x="3197" y="2863"/>
                    <a:pt x="3232" y="2863"/>
                  </a:cubicBezTo>
                  <a:cubicBezTo>
                    <a:pt x="3304" y="2934"/>
                    <a:pt x="3375" y="3029"/>
                    <a:pt x="3470" y="3101"/>
                  </a:cubicBezTo>
                  <a:cubicBezTo>
                    <a:pt x="4101" y="3767"/>
                    <a:pt x="4721" y="4470"/>
                    <a:pt x="5292" y="5184"/>
                  </a:cubicBezTo>
                  <a:cubicBezTo>
                    <a:pt x="4697" y="5351"/>
                    <a:pt x="4137" y="5565"/>
                    <a:pt x="3613" y="5863"/>
                  </a:cubicBezTo>
                  <a:cubicBezTo>
                    <a:pt x="3561" y="5894"/>
                    <a:pt x="3601" y="5962"/>
                    <a:pt x="3651" y="5962"/>
                  </a:cubicBezTo>
                  <a:cubicBezTo>
                    <a:pt x="3658" y="5962"/>
                    <a:pt x="3666" y="5961"/>
                    <a:pt x="3673" y="5958"/>
                  </a:cubicBezTo>
                  <a:cubicBezTo>
                    <a:pt x="4209" y="5661"/>
                    <a:pt x="4780" y="5422"/>
                    <a:pt x="5375" y="5268"/>
                  </a:cubicBezTo>
                  <a:cubicBezTo>
                    <a:pt x="5733" y="5708"/>
                    <a:pt x="6090" y="6137"/>
                    <a:pt x="6423" y="6577"/>
                  </a:cubicBezTo>
                  <a:cubicBezTo>
                    <a:pt x="6649" y="6863"/>
                    <a:pt x="6876" y="7161"/>
                    <a:pt x="7102" y="7447"/>
                  </a:cubicBezTo>
                  <a:cubicBezTo>
                    <a:pt x="7066" y="7458"/>
                    <a:pt x="7007" y="7470"/>
                    <a:pt x="6983" y="7470"/>
                  </a:cubicBezTo>
                  <a:cubicBezTo>
                    <a:pt x="6923" y="7494"/>
                    <a:pt x="6876" y="7506"/>
                    <a:pt x="6828" y="7518"/>
                  </a:cubicBezTo>
                  <a:lnTo>
                    <a:pt x="6507" y="7613"/>
                  </a:lnTo>
                  <a:cubicBezTo>
                    <a:pt x="6453" y="7624"/>
                    <a:pt x="6467" y="7712"/>
                    <a:pt x="6514" y="7712"/>
                  </a:cubicBezTo>
                  <a:cubicBezTo>
                    <a:pt x="6519" y="7712"/>
                    <a:pt x="6524" y="7711"/>
                    <a:pt x="6530" y="7708"/>
                  </a:cubicBezTo>
                  <a:cubicBezTo>
                    <a:pt x="6649" y="7685"/>
                    <a:pt x="6757" y="7649"/>
                    <a:pt x="6876" y="7625"/>
                  </a:cubicBezTo>
                  <a:cubicBezTo>
                    <a:pt x="6959" y="7589"/>
                    <a:pt x="7078" y="7589"/>
                    <a:pt x="7173" y="7530"/>
                  </a:cubicBezTo>
                  <a:cubicBezTo>
                    <a:pt x="7459" y="7887"/>
                    <a:pt x="7721" y="8256"/>
                    <a:pt x="7995" y="8601"/>
                  </a:cubicBezTo>
                  <a:cubicBezTo>
                    <a:pt x="8022" y="8667"/>
                    <a:pt x="8054" y="8690"/>
                    <a:pt x="8078" y="8690"/>
                  </a:cubicBezTo>
                  <a:cubicBezTo>
                    <a:pt x="8106" y="8690"/>
                    <a:pt x="8121" y="8658"/>
                    <a:pt x="8102" y="8625"/>
                  </a:cubicBezTo>
                  <a:cubicBezTo>
                    <a:pt x="7816" y="8256"/>
                    <a:pt x="7530" y="7875"/>
                    <a:pt x="7233" y="7506"/>
                  </a:cubicBezTo>
                  <a:cubicBezTo>
                    <a:pt x="7233" y="7482"/>
                    <a:pt x="7245" y="7447"/>
                    <a:pt x="7245" y="7423"/>
                  </a:cubicBezTo>
                  <a:cubicBezTo>
                    <a:pt x="7269" y="7280"/>
                    <a:pt x="7280" y="7161"/>
                    <a:pt x="7292" y="7030"/>
                  </a:cubicBezTo>
                  <a:cubicBezTo>
                    <a:pt x="7352" y="6554"/>
                    <a:pt x="7459" y="6089"/>
                    <a:pt x="7578" y="5637"/>
                  </a:cubicBezTo>
                  <a:cubicBezTo>
                    <a:pt x="7585" y="5588"/>
                    <a:pt x="7551" y="5564"/>
                    <a:pt x="7520" y="5564"/>
                  </a:cubicBezTo>
                  <a:cubicBezTo>
                    <a:pt x="7497" y="5564"/>
                    <a:pt x="7476" y="5576"/>
                    <a:pt x="7471" y="5601"/>
                  </a:cubicBezTo>
                  <a:cubicBezTo>
                    <a:pt x="7340" y="6018"/>
                    <a:pt x="7245" y="6446"/>
                    <a:pt x="7185" y="6887"/>
                  </a:cubicBezTo>
                  <a:lnTo>
                    <a:pt x="7149" y="7196"/>
                  </a:lnTo>
                  <a:cubicBezTo>
                    <a:pt x="7149" y="7244"/>
                    <a:pt x="7126" y="7280"/>
                    <a:pt x="7126" y="7327"/>
                  </a:cubicBezTo>
                  <a:lnTo>
                    <a:pt x="7126" y="7387"/>
                  </a:lnTo>
                  <a:cubicBezTo>
                    <a:pt x="6566" y="6661"/>
                    <a:pt x="5983" y="5934"/>
                    <a:pt x="5399" y="5220"/>
                  </a:cubicBezTo>
                  <a:cubicBezTo>
                    <a:pt x="5447" y="4410"/>
                    <a:pt x="5494" y="3589"/>
                    <a:pt x="5828" y="2863"/>
                  </a:cubicBezTo>
                  <a:cubicBezTo>
                    <a:pt x="5853" y="2821"/>
                    <a:pt x="5807" y="2778"/>
                    <a:pt x="5773" y="2778"/>
                  </a:cubicBezTo>
                  <a:cubicBezTo>
                    <a:pt x="5760" y="2778"/>
                    <a:pt x="5748" y="2786"/>
                    <a:pt x="5745" y="2803"/>
                  </a:cubicBezTo>
                  <a:cubicBezTo>
                    <a:pt x="5411" y="3517"/>
                    <a:pt x="5340" y="4303"/>
                    <a:pt x="5292" y="5077"/>
                  </a:cubicBezTo>
                  <a:cubicBezTo>
                    <a:pt x="5268" y="5053"/>
                    <a:pt x="5256" y="5018"/>
                    <a:pt x="5221" y="4994"/>
                  </a:cubicBezTo>
                  <a:cubicBezTo>
                    <a:pt x="4602" y="4244"/>
                    <a:pt x="3959" y="3529"/>
                    <a:pt x="3292" y="2839"/>
                  </a:cubicBezTo>
                  <a:cubicBezTo>
                    <a:pt x="3351" y="2744"/>
                    <a:pt x="3328" y="2601"/>
                    <a:pt x="3328" y="2494"/>
                  </a:cubicBezTo>
                  <a:cubicBezTo>
                    <a:pt x="3351" y="2327"/>
                    <a:pt x="3363" y="2148"/>
                    <a:pt x="3387" y="1982"/>
                  </a:cubicBezTo>
                  <a:cubicBezTo>
                    <a:pt x="3447" y="1660"/>
                    <a:pt x="3542" y="1351"/>
                    <a:pt x="3649" y="1029"/>
                  </a:cubicBezTo>
                  <a:cubicBezTo>
                    <a:pt x="3656" y="994"/>
                    <a:pt x="3621" y="971"/>
                    <a:pt x="3589" y="971"/>
                  </a:cubicBezTo>
                  <a:cubicBezTo>
                    <a:pt x="3567" y="971"/>
                    <a:pt x="3547" y="981"/>
                    <a:pt x="3542" y="1005"/>
                  </a:cubicBezTo>
                  <a:cubicBezTo>
                    <a:pt x="3435" y="1303"/>
                    <a:pt x="3351" y="1612"/>
                    <a:pt x="3304" y="1910"/>
                  </a:cubicBezTo>
                  <a:cubicBezTo>
                    <a:pt x="3268" y="2065"/>
                    <a:pt x="3256" y="2196"/>
                    <a:pt x="3244" y="2339"/>
                  </a:cubicBezTo>
                  <a:cubicBezTo>
                    <a:pt x="3244" y="2422"/>
                    <a:pt x="3232" y="2482"/>
                    <a:pt x="3232" y="2553"/>
                  </a:cubicBezTo>
                  <a:cubicBezTo>
                    <a:pt x="3232" y="2613"/>
                    <a:pt x="3232" y="2684"/>
                    <a:pt x="3208" y="2732"/>
                  </a:cubicBezTo>
                  <a:cubicBezTo>
                    <a:pt x="2839" y="2363"/>
                    <a:pt x="2470" y="1982"/>
                    <a:pt x="2077" y="1624"/>
                  </a:cubicBezTo>
                  <a:cubicBezTo>
                    <a:pt x="1935" y="1481"/>
                    <a:pt x="1768" y="1351"/>
                    <a:pt x="1601" y="1208"/>
                  </a:cubicBezTo>
                  <a:cubicBezTo>
                    <a:pt x="1625" y="1184"/>
                    <a:pt x="1637" y="1148"/>
                    <a:pt x="1637" y="1124"/>
                  </a:cubicBezTo>
                  <a:lnTo>
                    <a:pt x="1684" y="850"/>
                  </a:lnTo>
                  <a:cubicBezTo>
                    <a:pt x="1708" y="672"/>
                    <a:pt x="1744" y="493"/>
                    <a:pt x="1756" y="315"/>
                  </a:cubicBezTo>
                  <a:cubicBezTo>
                    <a:pt x="1763" y="273"/>
                    <a:pt x="1726" y="248"/>
                    <a:pt x="1691" y="248"/>
                  </a:cubicBezTo>
                  <a:cubicBezTo>
                    <a:pt x="1666" y="248"/>
                    <a:pt x="1642" y="261"/>
                    <a:pt x="1637" y="291"/>
                  </a:cubicBezTo>
                  <a:cubicBezTo>
                    <a:pt x="1625" y="434"/>
                    <a:pt x="1589" y="600"/>
                    <a:pt x="1565" y="755"/>
                  </a:cubicBezTo>
                  <a:cubicBezTo>
                    <a:pt x="1542" y="827"/>
                    <a:pt x="1530" y="910"/>
                    <a:pt x="1530" y="993"/>
                  </a:cubicBezTo>
                  <a:cubicBezTo>
                    <a:pt x="1530" y="1029"/>
                    <a:pt x="1530" y="1077"/>
                    <a:pt x="1518" y="1112"/>
                  </a:cubicBezTo>
                  <a:cubicBezTo>
                    <a:pt x="1518" y="1124"/>
                    <a:pt x="1518" y="1124"/>
                    <a:pt x="1506" y="1124"/>
                  </a:cubicBezTo>
                  <a:cubicBezTo>
                    <a:pt x="1042" y="731"/>
                    <a:pt x="577" y="362"/>
                    <a:pt x="89" y="5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6781635" y="3518472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7" y="1"/>
                    <a:pt x="1" y="548"/>
                    <a:pt x="1" y="1203"/>
                  </a:cubicBezTo>
                  <a:cubicBezTo>
                    <a:pt x="1" y="1870"/>
                    <a:pt x="537" y="2418"/>
                    <a:pt x="1203" y="2418"/>
                  </a:cubicBezTo>
                  <a:cubicBezTo>
                    <a:pt x="1870" y="2418"/>
                    <a:pt x="2406" y="1870"/>
                    <a:pt x="2406" y="1203"/>
                  </a:cubicBezTo>
                  <a:cubicBezTo>
                    <a:pt x="2406" y="548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772684" y="3654400"/>
              <a:ext cx="154345" cy="15433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36" y="1"/>
                    <a:pt x="1" y="537"/>
                    <a:pt x="1" y="1203"/>
                  </a:cubicBezTo>
                  <a:cubicBezTo>
                    <a:pt x="1" y="1870"/>
                    <a:pt x="536" y="2406"/>
                    <a:pt x="1203" y="2406"/>
                  </a:cubicBezTo>
                  <a:cubicBezTo>
                    <a:pt x="1870" y="2406"/>
                    <a:pt x="2406" y="1870"/>
                    <a:pt x="2406" y="1203"/>
                  </a:cubicBezTo>
                  <a:cubicBezTo>
                    <a:pt x="2406" y="537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506910" y="2815800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6" y="1"/>
                    <a:pt x="0" y="549"/>
                    <a:pt x="0" y="1215"/>
                  </a:cubicBezTo>
                  <a:cubicBezTo>
                    <a:pt x="0" y="1870"/>
                    <a:pt x="536" y="2418"/>
                    <a:pt x="1203" y="2418"/>
                  </a:cubicBezTo>
                  <a:cubicBezTo>
                    <a:pt x="1870" y="2418"/>
                    <a:pt x="2405" y="1870"/>
                    <a:pt x="2405" y="1215"/>
                  </a:cubicBezTo>
                  <a:cubicBezTo>
                    <a:pt x="2405" y="549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858807" y="3070915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29" y="1"/>
                  </a:moveTo>
                  <a:cubicBezTo>
                    <a:pt x="417" y="1"/>
                    <a:pt x="0" y="417"/>
                    <a:pt x="0" y="929"/>
                  </a:cubicBezTo>
                  <a:cubicBezTo>
                    <a:pt x="0" y="1429"/>
                    <a:pt x="417" y="1846"/>
                    <a:pt x="929" y="1846"/>
                  </a:cubicBezTo>
                  <a:cubicBezTo>
                    <a:pt x="1429" y="1846"/>
                    <a:pt x="1846" y="1429"/>
                    <a:pt x="1846" y="929"/>
                  </a:cubicBezTo>
                  <a:cubicBezTo>
                    <a:pt x="1846" y="417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6918339" y="2592823"/>
              <a:ext cx="118485" cy="118416"/>
            </a:xfrm>
            <a:custGeom>
              <a:avLst/>
              <a:gdLst/>
              <a:ahLst/>
              <a:cxnLst/>
              <a:rect l="l" t="t" r="r" b="b"/>
              <a:pathLst>
                <a:path w="1847" h="1846" extrusionOk="0">
                  <a:moveTo>
                    <a:pt x="918" y="0"/>
                  </a:moveTo>
                  <a:cubicBezTo>
                    <a:pt x="406" y="0"/>
                    <a:pt x="1" y="405"/>
                    <a:pt x="1" y="917"/>
                  </a:cubicBezTo>
                  <a:cubicBezTo>
                    <a:pt x="1" y="1429"/>
                    <a:pt x="406" y="1846"/>
                    <a:pt x="918" y="1846"/>
                  </a:cubicBezTo>
                  <a:cubicBezTo>
                    <a:pt x="1430" y="1846"/>
                    <a:pt x="1846" y="1429"/>
                    <a:pt x="1846" y="917"/>
                  </a:cubicBezTo>
                  <a:cubicBezTo>
                    <a:pt x="1846" y="405"/>
                    <a:pt x="1430" y="0"/>
                    <a:pt x="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353947" y="2134554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17" y="1"/>
                  </a:moveTo>
                  <a:cubicBezTo>
                    <a:pt x="405" y="1"/>
                    <a:pt x="0" y="405"/>
                    <a:pt x="0" y="917"/>
                  </a:cubicBezTo>
                  <a:cubicBezTo>
                    <a:pt x="0" y="1429"/>
                    <a:pt x="405" y="1846"/>
                    <a:pt x="917" y="1846"/>
                  </a:cubicBezTo>
                  <a:cubicBezTo>
                    <a:pt x="1429" y="1846"/>
                    <a:pt x="1846" y="1429"/>
                    <a:pt x="1846" y="917"/>
                  </a:cubicBezTo>
                  <a:cubicBezTo>
                    <a:pt x="1846" y="405"/>
                    <a:pt x="1429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472304" y="3596411"/>
              <a:ext cx="58890" cy="58823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453" y="0"/>
                  </a:moveTo>
                  <a:cubicBezTo>
                    <a:pt x="203" y="0"/>
                    <a:pt x="1" y="202"/>
                    <a:pt x="1" y="453"/>
                  </a:cubicBezTo>
                  <a:cubicBezTo>
                    <a:pt x="1" y="714"/>
                    <a:pt x="203" y="917"/>
                    <a:pt x="453" y="917"/>
                  </a:cubicBezTo>
                  <a:cubicBezTo>
                    <a:pt x="715" y="917"/>
                    <a:pt x="918" y="714"/>
                    <a:pt x="918" y="453"/>
                  </a:cubicBezTo>
                  <a:cubicBezTo>
                    <a:pt x="918" y="202"/>
                    <a:pt x="715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613848" y="3488707"/>
              <a:ext cx="58826" cy="59593"/>
            </a:xfrm>
            <a:custGeom>
              <a:avLst/>
              <a:gdLst/>
              <a:ahLst/>
              <a:cxnLst/>
              <a:rect l="l" t="t" r="r" b="b"/>
              <a:pathLst>
                <a:path w="917" h="929" extrusionOk="0">
                  <a:moveTo>
                    <a:pt x="464" y="0"/>
                  </a:moveTo>
                  <a:cubicBezTo>
                    <a:pt x="203" y="0"/>
                    <a:pt x="0" y="215"/>
                    <a:pt x="0" y="465"/>
                  </a:cubicBezTo>
                  <a:cubicBezTo>
                    <a:pt x="0" y="727"/>
                    <a:pt x="203" y="929"/>
                    <a:pt x="464" y="929"/>
                  </a:cubicBezTo>
                  <a:cubicBezTo>
                    <a:pt x="714" y="929"/>
                    <a:pt x="917" y="727"/>
                    <a:pt x="917" y="465"/>
                  </a:cubicBezTo>
                  <a:cubicBezTo>
                    <a:pt x="917" y="215"/>
                    <a:pt x="71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820027" y="2533230"/>
              <a:ext cx="59660" cy="59657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03" y="1"/>
                    <a:pt x="1" y="215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29" y="715"/>
                    <a:pt x="929" y="465"/>
                  </a:cubicBezTo>
                  <a:cubicBezTo>
                    <a:pt x="929" y="215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84019" y="2179649"/>
              <a:ext cx="59660" cy="58823"/>
            </a:xfrm>
            <a:custGeom>
              <a:avLst/>
              <a:gdLst/>
              <a:ahLst/>
              <a:cxnLst/>
              <a:rect l="l" t="t" r="r" b="b"/>
              <a:pathLst>
                <a:path w="930" h="917" extrusionOk="0">
                  <a:moveTo>
                    <a:pt x="465" y="0"/>
                  </a:moveTo>
                  <a:cubicBezTo>
                    <a:pt x="215" y="0"/>
                    <a:pt x="1" y="202"/>
                    <a:pt x="1" y="452"/>
                  </a:cubicBezTo>
                  <a:cubicBezTo>
                    <a:pt x="1" y="714"/>
                    <a:pt x="215" y="917"/>
                    <a:pt x="465" y="917"/>
                  </a:cubicBezTo>
                  <a:cubicBezTo>
                    <a:pt x="715" y="917"/>
                    <a:pt x="929" y="714"/>
                    <a:pt x="929" y="452"/>
                  </a:cubicBezTo>
                  <a:cubicBezTo>
                    <a:pt x="929" y="202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6698368" y="2104789"/>
              <a:ext cx="58890" cy="59593"/>
            </a:xfrm>
            <a:custGeom>
              <a:avLst/>
              <a:gdLst/>
              <a:ahLst/>
              <a:cxnLst/>
              <a:rect l="l" t="t" r="r" b="b"/>
              <a:pathLst>
                <a:path w="918" h="929" extrusionOk="0">
                  <a:moveTo>
                    <a:pt x="465" y="0"/>
                  </a:moveTo>
                  <a:cubicBezTo>
                    <a:pt x="203" y="0"/>
                    <a:pt x="1" y="203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18" y="715"/>
                    <a:pt x="918" y="465"/>
                  </a:cubicBezTo>
                  <a:cubicBezTo>
                    <a:pt x="918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272442" y="1783987"/>
              <a:ext cx="1938549" cy="158188"/>
            </a:xfrm>
            <a:custGeom>
              <a:avLst/>
              <a:gdLst/>
              <a:ahLst/>
              <a:cxnLst/>
              <a:rect l="l" t="t" r="r" b="b"/>
              <a:pathLst>
                <a:path w="30219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30218" y="2465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864354" y="1783987"/>
              <a:ext cx="36694" cy="158188"/>
            </a:xfrm>
            <a:custGeom>
              <a:avLst/>
              <a:gdLst/>
              <a:ahLst/>
              <a:cxnLst/>
              <a:rect l="l" t="t" r="r" b="b"/>
              <a:pathLst>
                <a:path w="572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572" y="246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365588" y="1783987"/>
              <a:ext cx="428522" cy="158188"/>
            </a:xfrm>
            <a:custGeom>
              <a:avLst/>
              <a:gdLst/>
              <a:ahLst/>
              <a:cxnLst/>
              <a:rect l="l" t="t" r="r" b="b"/>
              <a:pathLst>
                <a:path w="6680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6680" y="2465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272442" y="3881996"/>
              <a:ext cx="1938549" cy="158958"/>
            </a:xfrm>
            <a:custGeom>
              <a:avLst/>
              <a:gdLst/>
              <a:ahLst/>
              <a:cxnLst/>
              <a:rect l="l" t="t" r="r" b="b"/>
              <a:pathLst>
                <a:path w="30219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30218" y="2477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864354" y="3881996"/>
              <a:ext cx="36694" cy="158958"/>
            </a:xfrm>
            <a:custGeom>
              <a:avLst/>
              <a:gdLst/>
              <a:ahLst/>
              <a:cxnLst/>
              <a:rect l="l" t="t" r="r" b="b"/>
              <a:pathLst>
                <a:path w="572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572" y="24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365588" y="3881996"/>
              <a:ext cx="428522" cy="158958"/>
            </a:xfrm>
            <a:custGeom>
              <a:avLst/>
              <a:gdLst/>
              <a:ahLst/>
              <a:cxnLst/>
              <a:rect l="l" t="t" r="r" b="b"/>
              <a:pathLst>
                <a:path w="6680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6680" y="2477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4995891" y="4021003"/>
              <a:ext cx="2492356" cy="146705"/>
            </a:xfrm>
            <a:custGeom>
              <a:avLst/>
              <a:gdLst/>
              <a:ahLst/>
              <a:cxnLst/>
              <a:rect l="l" t="t" r="r" b="b"/>
              <a:pathLst>
                <a:path w="38852" h="2287" extrusionOk="0">
                  <a:moveTo>
                    <a:pt x="1192" y="1"/>
                  </a:moveTo>
                  <a:lnTo>
                    <a:pt x="1" y="2287"/>
                  </a:lnTo>
                  <a:lnTo>
                    <a:pt x="38851" y="2287"/>
                  </a:lnTo>
                  <a:lnTo>
                    <a:pt x="37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995891" y="4167644"/>
              <a:ext cx="2492356" cy="728716"/>
            </a:xfrm>
            <a:custGeom>
              <a:avLst/>
              <a:gdLst/>
              <a:ahLst/>
              <a:cxnLst/>
              <a:rect l="l" t="t" r="r" b="b"/>
              <a:pathLst>
                <a:path w="38852" h="11360" extrusionOk="0">
                  <a:moveTo>
                    <a:pt x="1" y="1"/>
                  </a:moveTo>
                  <a:lnTo>
                    <a:pt x="1" y="11359"/>
                  </a:lnTo>
                  <a:lnTo>
                    <a:pt x="38851" y="11359"/>
                  </a:lnTo>
                  <a:lnTo>
                    <a:pt x="38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717485" y="1783987"/>
              <a:ext cx="74927" cy="158188"/>
            </a:xfrm>
            <a:custGeom>
              <a:avLst/>
              <a:gdLst/>
              <a:ahLst/>
              <a:cxnLst/>
              <a:rect l="l" t="t" r="r" b="b"/>
              <a:pathLst>
                <a:path w="1168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1167" y="246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6856498" y="1783987"/>
              <a:ext cx="280400" cy="158188"/>
            </a:xfrm>
            <a:custGeom>
              <a:avLst/>
              <a:gdLst/>
              <a:ahLst/>
              <a:cxnLst/>
              <a:rect l="l" t="t" r="r" b="b"/>
              <a:pathLst>
                <a:path w="4371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4370" y="2465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6856499" y="3882002"/>
              <a:ext cx="280400" cy="118417"/>
            </a:xfrm>
            <a:custGeom>
              <a:avLst/>
              <a:gdLst/>
              <a:ahLst/>
              <a:cxnLst/>
              <a:rect l="l" t="t" r="r" b="b"/>
              <a:pathLst>
                <a:path w="4371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4370" y="2477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6717486" y="3882002"/>
              <a:ext cx="74927" cy="118417"/>
            </a:xfrm>
            <a:custGeom>
              <a:avLst/>
              <a:gdLst/>
              <a:ahLst/>
              <a:cxnLst/>
              <a:rect l="l" t="t" r="r" b="b"/>
              <a:pathLst>
                <a:path w="1168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1167" y="247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thức hóa học của oxide tạo bởi N và O, trong đó N có hóa trị V là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thức hóa học của oxide tạo bởi Al và O, trong đó Al có hóa trị III là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 chất oxi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nào sau đây không phải là oxide base?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bắt buộc phải có nguyên tố nào?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Halogen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Sulfur.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 tương ứng của 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nào sau đây là nguyên nhân gây ra hiệu ứng nhà kính?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dùng làm chất khử chua đất trồng là ứng dụng tính chất hóa học gì của CaO?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dụngvới acid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 với muối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 với oxide acid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 dụng chất thử nào để phân biệt hai chất rắn màu trắng: CaO và P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, B và C đều đúng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 quỳ ẩm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42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Dungdịch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phenolphthalein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 dịch hydrochloric acid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nào sau đây khi tác dụng với nước tạo ra dung dịch có pH &gt; 7 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7"/>
          <p:cNvGrpSpPr/>
          <p:nvPr/>
        </p:nvGrpSpPr>
        <p:grpSpPr>
          <a:xfrm rot="-2125165">
            <a:off x="7581589" y="442128"/>
            <a:ext cx="1816847" cy="909313"/>
            <a:chOff x="2198175" y="2977875"/>
            <a:chExt cx="600700" cy="300650"/>
          </a:xfrm>
        </p:grpSpPr>
        <p:sp>
          <p:nvSpPr>
            <p:cNvPr id="769" name="Google Shape;769;p37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1AC0C9-AEC8-44C6-A5B6-CD5FB13E775F}"/>
              </a:ext>
            </a:extLst>
          </p:cNvPr>
          <p:cNvSpPr txBox="1"/>
          <p:nvPr/>
        </p:nvSpPr>
        <p:spPr>
          <a:xfrm>
            <a:off x="1756563" y="186267"/>
            <a:ext cx="5381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“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8A1FB-BA8C-DAE9-4835-1B47249A016E}"/>
              </a:ext>
            </a:extLst>
          </p:cNvPr>
          <p:cNvSpPr txBox="1"/>
          <p:nvPr/>
        </p:nvSpPr>
        <p:spPr>
          <a:xfrm>
            <a:off x="2035158" y="1141105"/>
            <a:ext cx="508883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42875" algn="l"/>
              </a:tabLst>
            </a:pPr>
            <a:endParaRPr lang="en-US" sz="1400" dirty="0">
              <a:effectLst/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4D600-AD7E-61C6-186F-5082D854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73A9BEA5-86AB-4115-42B0-39C15D7B3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8" name="Picture 6" descr="mad_scientist_shaking_test_tube_example">
            <a:extLst>
              <a:ext uri="{FF2B5EF4-FFF2-40B4-BE49-F238E27FC236}">
                <a16:creationId xmlns:a16="http://schemas.microsoft.com/office/drawing/2014/main" id="{959D9DED-92B0-FF3F-EFDC-4202E490C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D625116-E2C7-C6BC-5DB9-12381F1423E4}"/>
              </a:ext>
            </a:extLst>
          </p:cNvPr>
          <p:cNvSpPr/>
          <p:nvPr/>
        </p:nvSpPr>
        <p:spPr>
          <a:xfrm>
            <a:off x="3947583" y="822767"/>
            <a:ext cx="5088833" cy="2531492"/>
          </a:xfrm>
          <a:prstGeom prst="cloudCallout">
            <a:avLst>
              <a:gd name="adj1" fmla="val -50677"/>
              <a:gd name="adj2" fmla="val 744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tabLst>
                <a:tab pos="142875" algn="l"/>
              </a:tabLst>
            </a:pP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“Trong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CB758-17A2-A862-0D48-85977C5D0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4" y="2631035"/>
            <a:ext cx="3701091" cy="2431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Oval 7">
            <a:extLst>
              <a:ext uri="{FF2B5EF4-FFF2-40B4-BE49-F238E27FC236}">
                <a16:creationId xmlns:a16="http://schemas.microsoft.com/office/drawing/2014/main" id="{65B10FFB-29D9-E84C-402A-0366D9BAB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2" y="59821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12" name="Picture 6" descr="mad_scientist_shaking_test_tube_example">
            <a:extLst>
              <a:ext uri="{FF2B5EF4-FFF2-40B4-BE49-F238E27FC236}">
                <a16:creationId xmlns:a16="http://schemas.microsoft.com/office/drawing/2014/main" id="{388AFD56-7648-BE1A-F082-DA4F3E163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8" y="201732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26003"/>
              </p:ext>
            </p:extLst>
          </p:nvPr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500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024921" y="4445321"/>
            <a:ext cx="8635116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317255" y="4547816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7"/>
          <p:cNvGrpSpPr/>
          <p:nvPr/>
        </p:nvGrpSpPr>
        <p:grpSpPr>
          <a:xfrm rot="-2125165">
            <a:off x="7581589" y="442128"/>
            <a:ext cx="1816847" cy="909313"/>
            <a:chOff x="2198175" y="2977875"/>
            <a:chExt cx="600700" cy="300650"/>
          </a:xfrm>
        </p:grpSpPr>
        <p:sp>
          <p:nvSpPr>
            <p:cNvPr id="769" name="Google Shape;769;p37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1AC0C9-AEC8-44C6-A5B6-CD5FB13E775F}"/>
              </a:ext>
            </a:extLst>
          </p:cNvPr>
          <p:cNvSpPr txBox="1"/>
          <p:nvPr/>
        </p:nvSpPr>
        <p:spPr>
          <a:xfrm>
            <a:off x="1756563" y="186267"/>
            <a:ext cx="5381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“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8A1FB-BA8C-DAE9-4835-1B47249A016E}"/>
              </a:ext>
            </a:extLst>
          </p:cNvPr>
          <p:cNvSpPr txBox="1"/>
          <p:nvPr/>
        </p:nvSpPr>
        <p:spPr>
          <a:xfrm>
            <a:off x="2027583" y="1187824"/>
            <a:ext cx="508883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42875" algn="l"/>
              </a:tabLst>
            </a:pPr>
            <a:endParaRPr lang="en-US" sz="1400" dirty="0">
              <a:effectLst/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4D600-AD7E-61C6-186F-5082D854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73A9BEA5-86AB-4115-42B0-39C15D7B3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8" name="Picture 6" descr="mad_scientist_shaking_test_tube_example">
            <a:extLst>
              <a:ext uri="{FF2B5EF4-FFF2-40B4-BE49-F238E27FC236}">
                <a16:creationId xmlns:a16="http://schemas.microsoft.com/office/drawing/2014/main" id="{959D9DED-92B0-FF3F-EFDC-4202E490C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D625116-E2C7-C6BC-5DB9-12381F1423E4}"/>
              </a:ext>
            </a:extLst>
          </p:cNvPr>
          <p:cNvSpPr/>
          <p:nvPr/>
        </p:nvSpPr>
        <p:spPr>
          <a:xfrm>
            <a:off x="1040949" y="822767"/>
            <a:ext cx="7759763" cy="1629659"/>
          </a:xfrm>
          <a:prstGeom prst="cloudCallout">
            <a:avLst>
              <a:gd name="adj1" fmla="val -50677"/>
              <a:gd name="adj2" fmla="val 744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tabLst>
                <a:tab pos="142875" algn="l"/>
              </a:tabLst>
            </a:pP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“Trong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CB758-17A2-A862-0D48-85977C5D0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4" y="2631035"/>
            <a:ext cx="3701091" cy="2431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6BE1FB8-B9AE-C40A-DB78-7C6813A1C7F5}"/>
              </a:ext>
            </a:extLst>
          </p:cNvPr>
          <p:cNvSpPr/>
          <p:nvPr/>
        </p:nvSpPr>
        <p:spPr>
          <a:xfrm>
            <a:off x="3999507" y="2540351"/>
            <a:ext cx="5250112" cy="1872623"/>
          </a:xfrm>
          <a:prstGeom prst="wedgeRoundRectCallout">
            <a:avLst>
              <a:gd name="adj1" fmla="val -62068"/>
              <a:gd name="adj2" fmla="val 8006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7030A0"/>
                </a:solidFill>
              </a:rPr>
              <a:t>Nguyên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nhân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làm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chua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chính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là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dư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lượng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aicid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nên</a:t>
            </a:r>
            <a:r>
              <a:rPr lang="en-US" sz="1600" dirty="0">
                <a:solidFill>
                  <a:srgbClr val="7030A0"/>
                </a:solidFill>
              </a:rPr>
              <a:t> ta </a:t>
            </a:r>
            <a:r>
              <a:rPr lang="en-US" sz="1600" dirty="0" err="1">
                <a:solidFill>
                  <a:srgbClr val="7030A0"/>
                </a:solidFill>
              </a:rPr>
              <a:t>cần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bón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bột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để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àm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giảm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độ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chua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của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trước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khi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trồng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trọt</a:t>
            </a:r>
            <a:r>
              <a:rPr lang="en-US" sz="1600" dirty="0">
                <a:solidFill>
                  <a:srgbClr val="7030A0"/>
                </a:solidFill>
              </a:rPr>
              <a:t>. </a:t>
            </a:r>
            <a:r>
              <a:rPr lang="en-US" sz="1600" dirty="0" err="1">
                <a:solidFill>
                  <a:srgbClr val="7030A0"/>
                </a:solidFill>
              </a:rPr>
              <a:t>Vôi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vừa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có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giá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cả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hợp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lý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khi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ứng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với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axit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trong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tạo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ra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sản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phẩm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thân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thiện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không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gây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độc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với</a:t>
            </a:r>
            <a:r>
              <a:rPr lang="en-US" sz="1600" dirty="0">
                <a:solidFill>
                  <a:srgbClr val="7030A0"/>
                </a:solidFill>
              </a:rPr>
              <a:t> con </a:t>
            </a:r>
            <a:r>
              <a:rPr lang="en-US" sz="1600" dirty="0" err="1">
                <a:solidFill>
                  <a:srgbClr val="7030A0"/>
                </a:solidFill>
              </a:rPr>
              <a:t>người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và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môi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trường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theo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ứng</a:t>
            </a:r>
            <a:r>
              <a:rPr lang="en-US" sz="1600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CaO</a:t>
            </a:r>
            <a:r>
              <a:rPr lang="en-US" sz="1600" dirty="0">
                <a:solidFill>
                  <a:srgbClr val="7030A0"/>
                </a:solidFill>
              </a:rPr>
              <a:t> + 2HCl 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 CaCl</a:t>
            </a:r>
            <a:r>
              <a:rPr lang="en-US" sz="1600" baseline="-25000" dirty="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 + H</a:t>
            </a:r>
            <a:r>
              <a:rPr lang="en-US" sz="1600" baseline="-25000" dirty="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O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681;p36">
            <a:extLst>
              <a:ext uri="{FF2B5EF4-FFF2-40B4-BE49-F238E27FC236}">
                <a16:creationId xmlns:a16="http://schemas.microsoft.com/office/drawing/2014/main" id="{F83743DD-258B-ACA6-E815-0769960C1300}"/>
              </a:ext>
            </a:extLst>
          </p:cNvPr>
          <p:cNvGrpSpPr/>
          <p:nvPr/>
        </p:nvGrpSpPr>
        <p:grpSpPr>
          <a:xfrm>
            <a:off x="6841092" y="3592516"/>
            <a:ext cx="2268562" cy="1550984"/>
            <a:chOff x="985225" y="863600"/>
            <a:chExt cx="3306673" cy="3305352"/>
          </a:xfrm>
        </p:grpSpPr>
        <p:sp>
          <p:nvSpPr>
            <p:cNvPr id="24" name="Google Shape;682;p36">
              <a:extLst>
                <a:ext uri="{FF2B5EF4-FFF2-40B4-BE49-F238E27FC236}">
                  <a16:creationId xmlns:a16="http://schemas.microsoft.com/office/drawing/2014/main" id="{7D071953-E5B7-82E2-3583-4864AD724B3B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3;p36">
              <a:extLst>
                <a:ext uri="{FF2B5EF4-FFF2-40B4-BE49-F238E27FC236}">
                  <a16:creationId xmlns:a16="http://schemas.microsoft.com/office/drawing/2014/main" id="{4EDF7B36-1A4C-4141-B839-80794BD578E7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4;p36">
              <a:extLst>
                <a:ext uri="{FF2B5EF4-FFF2-40B4-BE49-F238E27FC236}">
                  <a16:creationId xmlns:a16="http://schemas.microsoft.com/office/drawing/2014/main" id="{402BC469-011B-FE8E-194B-57A5FE453D96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5;p36">
              <a:extLst>
                <a:ext uri="{FF2B5EF4-FFF2-40B4-BE49-F238E27FC236}">
                  <a16:creationId xmlns:a16="http://schemas.microsoft.com/office/drawing/2014/main" id="{780BEEB0-7AC6-4D92-B899-645490E003F0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6;p36">
              <a:extLst>
                <a:ext uri="{FF2B5EF4-FFF2-40B4-BE49-F238E27FC236}">
                  <a16:creationId xmlns:a16="http://schemas.microsoft.com/office/drawing/2014/main" id="{08742902-58C8-F2B0-0BBB-69844813FF4A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7;p36">
              <a:extLst>
                <a:ext uri="{FF2B5EF4-FFF2-40B4-BE49-F238E27FC236}">
                  <a16:creationId xmlns:a16="http://schemas.microsoft.com/office/drawing/2014/main" id="{BB06990C-861C-C5DB-DDB9-6E87441705E2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8;p36">
              <a:extLst>
                <a:ext uri="{FF2B5EF4-FFF2-40B4-BE49-F238E27FC236}">
                  <a16:creationId xmlns:a16="http://schemas.microsoft.com/office/drawing/2014/main" id="{B6EBFD2E-86B0-17C7-39BF-6665FCB8FA3A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89;p36">
              <a:extLst>
                <a:ext uri="{FF2B5EF4-FFF2-40B4-BE49-F238E27FC236}">
                  <a16:creationId xmlns:a16="http://schemas.microsoft.com/office/drawing/2014/main" id="{B7BE83EA-9846-C575-9AA5-119BB31C1A22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0;p36">
              <a:extLst>
                <a:ext uri="{FF2B5EF4-FFF2-40B4-BE49-F238E27FC236}">
                  <a16:creationId xmlns:a16="http://schemas.microsoft.com/office/drawing/2014/main" id="{25AC30FF-D677-B2DC-906D-B3F67CF97213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1;p36">
              <a:extLst>
                <a:ext uri="{FF2B5EF4-FFF2-40B4-BE49-F238E27FC236}">
                  <a16:creationId xmlns:a16="http://schemas.microsoft.com/office/drawing/2014/main" id="{2B51D12F-B430-0616-A7B6-74E8AF21BC40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2;p36">
              <a:extLst>
                <a:ext uri="{FF2B5EF4-FFF2-40B4-BE49-F238E27FC236}">
                  <a16:creationId xmlns:a16="http://schemas.microsoft.com/office/drawing/2014/main" id="{1B1324DB-5429-00BA-8D1B-BC31A5DE10A2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3;p36">
              <a:extLst>
                <a:ext uri="{FF2B5EF4-FFF2-40B4-BE49-F238E27FC236}">
                  <a16:creationId xmlns:a16="http://schemas.microsoft.com/office/drawing/2014/main" id="{48BB03E2-1952-640F-7B88-59F6BE06E349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4;p36">
              <a:extLst>
                <a:ext uri="{FF2B5EF4-FFF2-40B4-BE49-F238E27FC236}">
                  <a16:creationId xmlns:a16="http://schemas.microsoft.com/office/drawing/2014/main" id="{1F6330B0-0F90-ADA0-0EC8-2C47F5E1BD0B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5;p36">
              <a:extLst>
                <a:ext uri="{FF2B5EF4-FFF2-40B4-BE49-F238E27FC236}">
                  <a16:creationId xmlns:a16="http://schemas.microsoft.com/office/drawing/2014/main" id="{532B2B2F-5C0A-993E-8F40-97FC4AD220F1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6;p36">
              <a:extLst>
                <a:ext uri="{FF2B5EF4-FFF2-40B4-BE49-F238E27FC236}">
                  <a16:creationId xmlns:a16="http://schemas.microsoft.com/office/drawing/2014/main" id="{B3800013-E6E2-B5C7-8A9C-EF309811F9E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7;p36">
              <a:extLst>
                <a:ext uri="{FF2B5EF4-FFF2-40B4-BE49-F238E27FC236}">
                  <a16:creationId xmlns:a16="http://schemas.microsoft.com/office/drawing/2014/main" id="{C0E4060A-2861-34AC-4BD1-9BC2DE106283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8;p36">
              <a:extLst>
                <a:ext uri="{FF2B5EF4-FFF2-40B4-BE49-F238E27FC236}">
                  <a16:creationId xmlns:a16="http://schemas.microsoft.com/office/drawing/2014/main" id="{57055F4A-E5D9-76E6-5466-AC2EB1FBCA6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9;p36">
              <a:extLst>
                <a:ext uri="{FF2B5EF4-FFF2-40B4-BE49-F238E27FC236}">
                  <a16:creationId xmlns:a16="http://schemas.microsoft.com/office/drawing/2014/main" id="{8118F628-12E8-F454-FD62-AFC03B29AF6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00;p36">
              <a:extLst>
                <a:ext uri="{FF2B5EF4-FFF2-40B4-BE49-F238E27FC236}">
                  <a16:creationId xmlns:a16="http://schemas.microsoft.com/office/drawing/2014/main" id="{DE676FCA-4BD8-57FA-859E-8A98C85B12BD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1;p36">
              <a:extLst>
                <a:ext uri="{FF2B5EF4-FFF2-40B4-BE49-F238E27FC236}">
                  <a16:creationId xmlns:a16="http://schemas.microsoft.com/office/drawing/2014/main" id="{99A805F5-39EA-A134-CF24-109DBD87E7B4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2;p36">
              <a:extLst>
                <a:ext uri="{FF2B5EF4-FFF2-40B4-BE49-F238E27FC236}">
                  <a16:creationId xmlns:a16="http://schemas.microsoft.com/office/drawing/2014/main" id="{7FAFECA4-B6ED-FA86-C0A1-F1EA97B5A0AC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3;p36">
              <a:extLst>
                <a:ext uri="{FF2B5EF4-FFF2-40B4-BE49-F238E27FC236}">
                  <a16:creationId xmlns:a16="http://schemas.microsoft.com/office/drawing/2014/main" id="{AF5BC598-ECF5-8AAA-AE76-57E5C9D0F39D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4;p36">
              <a:extLst>
                <a:ext uri="{FF2B5EF4-FFF2-40B4-BE49-F238E27FC236}">
                  <a16:creationId xmlns:a16="http://schemas.microsoft.com/office/drawing/2014/main" id="{5E651EE5-5BC2-4EF6-7A9C-533557177928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5;p36">
              <a:extLst>
                <a:ext uri="{FF2B5EF4-FFF2-40B4-BE49-F238E27FC236}">
                  <a16:creationId xmlns:a16="http://schemas.microsoft.com/office/drawing/2014/main" id="{777C762D-FA03-E52B-4BB7-E5CB8D4B90FB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6;p36">
              <a:extLst>
                <a:ext uri="{FF2B5EF4-FFF2-40B4-BE49-F238E27FC236}">
                  <a16:creationId xmlns:a16="http://schemas.microsoft.com/office/drawing/2014/main" id="{2C3A331C-E8A6-7E64-11C7-7AF18D17155E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7;p36">
              <a:extLst>
                <a:ext uri="{FF2B5EF4-FFF2-40B4-BE49-F238E27FC236}">
                  <a16:creationId xmlns:a16="http://schemas.microsoft.com/office/drawing/2014/main" id="{0C2874A8-E3A4-3AC8-4F51-316E2749245C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8;p36">
              <a:extLst>
                <a:ext uri="{FF2B5EF4-FFF2-40B4-BE49-F238E27FC236}">
                  <a16:creationId xmlns:a16="http://schemas.microsoft.com/office/drawing/2014/main" id="{F9BB5D10-1907-7AEF-4550-F5F3D28363BF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9;p36">
              <a:extLst>
                <a:ext uri="{FF2B5EF4-FFF2-40B4-BE49-F238E27FC236}">
                  <a16:creationId xmlns:a16="http://schemas.microsoft.com/office/drawing/2014/main" id="{F05DA904-D657-1EE2-F236-34CA5206029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0;p36">
              <a:extLst>
                <a:ext uri="{FF2B5EF4-FFF2-40B4-BE49-F238E27FC236}">
                  <a16:creationId xmlns:a16="http://schemas.microsoft.com/office/drawing/2014/main" id="{7FD097BA-A577-1DAF-48A7-4B7C49E78235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1;p36">
              <a:extLst>
                <a:ext uri="{FF2B5EF4-FFF2-40B4-BE49-F238E27FC236}">
                  <a16:creationId xmlns:a16="http://schemas.microsoft.com/office/drawing/2014/main" id="{14BC973D-A8EE-FB2F-D135-E4940C4AADE7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2;p36">
              <a:extLst>
                <a:ext uri="{FF2B5EF4-FFF2-40B4-BE49-F238E27FC236}">
                  <a16:creationId xmlns:a16="http://schemas.microsoft.com/office/drawing/2014/main" id="{886A345D-6E4A-5640-E58B-F0E3304B7125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3;p36">
              <a:extLst>
                <a:ext uri="{FF2B5EF4-FFF2-40B4-BE49-F238E27FC236}">
                  <a16:creationId xmlns:a16="http://schemas.microsoft.com/office/drawing/2014/main" id="{E0A3D543-C5D6-7AE8-9048-D6505647D14B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4;p36">
              <a:extLst>
                <a:ext uri="{FF2B5EF4-FFF2-40B4-BE49-F238E27FC236}">
                  <a16:creationId xmlns:a16="http://schemas.microsoft.com/office/drawing/2014/main" id="{6AC14037-FA94-A86E-E1F2-785AA631FCCD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5;p36">
              <a:extLst>
                <a:ext uri="{FF2B5EF4-FFF2-40B4-BE49-F238E27FC236}">
                  <a16:creationId xmlns:a16="http://schemas.microsoft.com/office/drawing/2014/main" id="{A7F1A9CC-8F41-A10C-18BC-AC76EE718B97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6;p36">
              <a:extLst>
                <a:ext uri="{FF2B5EF4-FFF2-40B4-BE49-F238E27FC236}">
                  <a16:creationId xmlns:a16="http://schemas.microsoft.com/office/drawing/2014/main" id="{B8538F11-7A65-C866-8858-AB7D54F2A508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7;p36">
              <a:extLst>
                <a:ext uri="{FF2B5EF4-FFF2-40B4-BE49-F238E27FC236}">
                  <a16:creationId xmlns:a16="http://schemas.microsoft.com/office/drawing/2014/main" id="{6C620405-A97E-BEEA-5951-25070AF34490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8;p36">
              <a:extLst>
                <a:ext uri="{FF2B5EF4-FFF2-40B4-BE49-F238E27FC236}">
                  <a16:creationId xmlns:a16="http://schemas.microsoft.com/office/drawing/2014/main" id="{F25DEE40-CA36-B2F7-9EEB-0C12D8331D70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9;p36">
              <a:extLst>
                <a:ext uri="{FF2B5EF4-FFF2-40B4-BE49-F238E27FC236}">
                  <a16:creationId xmlns:a16="http://schemas.microsoft.com/office/drawing/2014/main" id="{BE428812-C82A-4CAC-E38D-9573FBB5B435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0;p36">
              <a:extLst>
                <a:ext uri="{FF2B5EF4-FFF2-40B4-BE49-F238E27FC236}">
                  <a16:creationId xmlns:a16="http://schemas.microsoft.com/office/drawing/2014/main" id="{975B74C7-6AF9-6CAB-6364-60BAF186B7E8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1;p36">
              <a:extLst>
                <a:ext uri="{FF2B5EF4-FFF2-40B4-BE49-F238E27FC236}">
                  <a16:creationId xmlns:a16="http://schemas.microsoft.com/office/drawing/2014/main" id="{6B5E68B3-8E75-131B-B89F-58D167634F9F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2;p36">
              <a:extLst>
                <a:ext uri="{FF2B5EF4-FFF2-40B4-BE49-F238E27FC236}">
                  <a16:creationId xmlns:a16="http://schemas.microsoft.com/office/drawing/2014/main" id="{86C6BFEB-6594-BAE5-2549-5C78CCF2FBBC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3;p36">
              <a:extLst>
                <a:ext uri="{FF2B5EF4-FFF2-40B4-BE49-F238E27FC236}">
                  <a16:creationId xmlns:a16="http://schemas.microsoft.com/office/drawing/2014/main" id="{E5DD2B75-2E55-45C4-93CF-B76EF2F8597F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4;p36">
              <a:extLst>
                <a:ext uri="{FF2B5EF4-FFF2-40B4-BE49-F238E27FC236}">
                  <a16:creationId xmlns:a16="http://schemas.microsoft.com/office/drawing/2014/main" id="{AA35669A-542B-B286-5675-99A681F42A62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5;p36">
              <a:extLst>
                <a:ext uri="{FF2B5EF4-FFF2-40B4-BE49-F238E27FC236}">
                  <a16:creationId xmlns:a16="http://schemas.microsoft.com/office/drawing/2014/main" id="{A5688032-040A-DC93-185B-FD2D321E413C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6;p36">
              <a:extLst>
                <a:ext uri="{FF2B5EF4-FFF2-40B4-BE49-F238E27FC236}">
                  <a16:creationId xmlns:a16="http://schemas.microsoft.com/office/drawing/2014/main" id="{E557E24D-C135-B4E5-BF47-6BA67678F6A2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7;p36">
              <a:extLst>
                <a:ext uri="{FF2B5EF4-FFF2-40B4-BE49-F238E27FC236}">
                  <a16:creationId xmlns:a16="http://schemas.microsoft.com/office/drawing/2014/main" id="{D11DBF08-72A1-4F7D-C122-4EF86FA244EE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8;p36">
              <a:extLst>
                <a:ext uri="{FF2B5EF4-FFF2-40B4-BE49-F238E27FC236}">
                  <a16:creationId xmlns:a16="http://schemas.microsoft.com/office/drawing/2014/main" id="{FDA8FE95-093D-A3F1-6490-1783BBFD2F19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9;p36">
              <a:extLst>
                <a:ext uri="{FF2B5EF4-FFF2-40B4-BE49-F238E27FC236}">
                  <a16:creationId xmlns:a16="http://schemas.microsoft.com/office/drawing/2014/main" id="{923D7AE8-ED93-13E8-8AD0-93476B96BB14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0;p36">
              <a:extLst>
                <a:ext uri="{FF2B5EF4-FFF2-40B4-BE49-F238E27FC236}">
                  <a16:creationId xmlns:a16="http://schemas.microsoft.com/office/drawing/2014/main" id="{39AB97F7-0903-C878-7B7D-E52CEFBABC8B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1;p36">
              <a:extLst>
                <a:ext uri="{FF2B5EF4-FFF2-40B4-BE49-F238E27FC236}">
                  <a16:creationId xmlns:a16="http://schemas.microsoft.com/office/drawing/2014/main" id="{F8C62C62-8240-0BC4-32F1-348FF0C2FD1A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2;p36">
              <a:extLst>
                <a:ext uri="{FF2B5EF4-FFF2-40B4-BE49-F238E27FC236}">
                  <a16:creationId xmlns:a16="http://schemas.microsoft.com/office/drawing/2014/main" id="{65DF88AC-8162-DAE2-30BC-92001CC5778C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3;p36">
              <a:extLst>
                <a:ext uri="{FF2B5EF4-FFF2-40B4-BE49-F238E27FC236}">
                  <a16:creationId xmlns:a16="http://schemas.microsoft.com/office/drawing/2014/main" id="{248037DF-4A42-4C42-5BD8-1CFDA8785AC9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4;p36">
              <a:extLst>
                <a:ext uri="{FF2B5EF4-FFF2-40B4-BE49-F238E27FC236}">
                  <a16:creationId xmlns:a16="http://schemas.microsoft.com/office/drawing/2014/main" id="{140A7B38-BD87-C6B0-B840-FA48E97FA85D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5;p36">
              <a:extLst>
                <a:ext uri="{FF2B5EF4-FFF2-40B4-BE49-F238E27FC236}">
                  <a16:creationId xmlns:a16="http://schemas.microsoft.com/office/drawing/2014/main" id="{89690C78-D1ED-CEE3-9BE9-67CF8775DA5F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6;p36">
              <a:extLst>
                <a:ext uri="{FF2B5EF4-FFF2-40B4-BE49-F238E27FC236}">
                  <a16:creationId xmlns:a16="http://schemas.microsoft.com/office/drawing/2014/main" id="{0FA17DB1-08F7-4160-B0CC-B032390C656B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7;p36">
              <a:extLst>
                <a:ext uri="{FF2B5EF4-FFF2-40B4-BE49-F238E27FC236}">
                  <a16:creationId xmlns:a16="http://schemas.microsoft.com/office/drawing/2014/main" id="{DFDA67DD-2BDB-87CE-B9F6-638F4FF1C629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8;p36">
              <a:extLst>
                <a:ext uri="{FF2B5EF4-FFF2-40B4-BE49-F238E27FC236}">
                  <a16:creationId xmlns:a16="http://schemas.microsoft.com/office/drawing/2014/main" id="{13EE4CA5-9C87-4722-F48C-5F8A38F0ACEB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;p36">
              <a:extLst>
                <a:ext uri="{FF2B5EF4-FFF2-40B4-BE49-F238E27FC236}">
                  <a16:creationId xmlns:a16="http://schemas.microsoft.com/office/drawing/2014/main" id="{EF8A0785-A40A-484F-E5DF-C788DA6AB4C8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40;p36">
              <a:extLst>
                <a:ext uri="{FF2B5EF4-FFF2-40B4-BE49-F238E27FC236}">
                  <a16:creationId xmlns:a16="http://schemas.microsoft.com/office/drawing/2014/main" id="{963F4171-D63F-4420-83E9-4C4AD3E04509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1;p36">
              <a:extLst>
                <a:ext uri="{FF2B5EF4-FFF2-40B4-BE49-F238E27FC236}">
                  <a16:creationId xmlns:a16="http://schemas.microsoft.com/office/drawing/2014/main" id="{CBD82942-6908-C21D-3533-D857E780D436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2;p36">
              <a:extLst>
                <a:ext uri="{FF2B5EF4-FFF2-40B4-BE49-F238E27FC236}">
                  <a16:creationId xmlns:a16="http://schemas.microsoft.com/office/drawing/2014/main" id="{0C6B7587-A3B6-1D46-6C0F-2FA73784EB90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3;p36">
              <a:extLst>
                <a:ext uri="{FF2B5EF4-FFF2-40B4-BE49-F238E27FC236}">
                  <a16:creationId xmlns:a16="http://schemas.microsoft.com/office/drawing/2014/main" id="{B536252E-3F9A-5A42-BD73-14E8825D50CC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4;p36">
              <a:extLst>
                <a:ext uri="{FF2B5EF4-FFF2-40B4-BE49-F238E27FC236}">
                  <a16:creationId xmlns:a16="http://schemas.microsoft.com/office/drawing/2014/main" id="{65B53758-FA88-8D3F-1C45-93C3AB34CC64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5;p36">
              <a:extLst>
                <a:ext uri="{FF2B5EF4-FFF2-40B4-BE49-F238E27FC236}">
                  <a16:creationId xmlns:a16="http://schemas.microsoft.com/office/drawing/2014/main" id="{5CF3ABD5-8C4C-C64A-408C-DD624C99490D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6;p36">
              <a:extLst>
                <a:ext uri="{FF2B5EF4-FFF2-40B4-BE49-F238E27FC236}">
                  <a16:creationId xmlns:a16="http://schemas.microsoft.com/office/drawing/2014/main" id="{203CB4D2-205F-8C6F-43FB-4596B07B40F3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47;p36">
              <a:extLst>
                <a:ext uri="{FF2B5EF4-FFF2-40B4-BE49-F238E27FC236}">
                  <a16:creationId xmlns:a16="http://schemas.microsoft.com/office/drawing/2014/main" id="{ED12EF74-8680-D684-7877-5D1063C5329D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48;p36">
              <a:extLst>
                <a:ext uri="{FF2B5EF4-FFF2-40B4-BE49-F238E27FC236}">
                  <a16:creationId xmlns:a16="http://schemas.microsoft.com/office/drawing/2014/main" id="{7E81EE7F-A1BB-3D0D-CD5D-22D50CA381F8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49;p36">
              <a:extLst>
                <a:ext uri="{FF2B5EF4-FFF2-40B4-BE49-F238E27FC236}">
                  <a16:creationId xmlns:a16="http://schemas.microsoft.com/office/drawing/2014/main" id="{B269DAFF-9794-8925-F00D-495E943A5097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50;p36">
              <a:extLst>
                <a:ext uri="{FF2B5EF4-FFF2-40B4-BE49-F238E27FC236}">
                  <a16:creationId xmlns:a16="http://schemas.microsoft.com/office/drawing/2014/main" id="{B5BB0A93-5781-64B5-C77B-82D6455CA27D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51;p36">
              <a:extLst>
                <a:ext uri="{FF2B5EF4-FFF2-40B4-BE49-F238E27FC236}">
                  <a16:creationId xmlns:a16="http://schemas.microsoft.com/office/drawing/2014/main" id="{0BF388BF-77D3-51C4-D9F1-CE891DE92F95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52;p36">
              <a:extLst>
                <a:ext uri="{FF2B5EF4-FFF2-40B4-BE49-F238E27FC236}">
                  <a16:creationId xmlns:a16="http://schemas.microsoft.com/office/drawing/2014/main" id="{D48B86A2-519A-7828-6AB6-1721426A22AC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53;p36">
              <a:extLst>
                <a:ext uri="{FF2B5EF4-FFF2-40B4-BE49-F238E27FC236}">
                  <a16:creationId xmlns:a16="http://schemas.microsoft.com/office/drawing/2014/main" id="{1B9783BC-41F4-6544-F425-9F1EB8B38F23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54;p36">
              <a:extLst>
                <a:ext uri="{FF2B5EF4-FFF2-40B4-BE49-F238E27FC236}">
                  <a16:creationId xmlns:a16="http://schemas.microsoft.com/office/drawing/2014/main" id="{17630C95-8E67-AC12-BB94-70BC6F534C0C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55;p36">
              <a:extLst>
                <a:ext uri="{FF2B5EF4-FFF2-40B4-BE49-F238E27FC236}">
                  <a16:creationId xmlns:a16="http://schemas.microsoft.com/office/drawing/2014/main" id="{526E4EAD-C1D9-B28D-03DB-B5E77C163A97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56;p36">
              <a:extLst>
                <a:ext uri="{FF2B5EF4-FFF2-40B4-BE49-F238E27FC236}">
                  <a16:creationId xmlns:a16="http://schemas.microsoft.com/office/drawing/2014/main" id="{AACBD461-6C79-FE97-C016-55D736E38FD4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57;p36">
              <a:extLst>
                <a:ext uri="{FF2B5EF4-FFF2-40B4-BE49-F238E27FC236}">
                  <a16:creationId xmlns:a16="http://schemas.microsoft.com/office/drawing/2014/main" id="{853A55E2-FF31-008D-7389-19435092AB27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511;p48">
            <a:extLst>
              <a:ext uri="{FF2B5EF4-FFF2-40B4-BE49-F238E27FC236}">
                <a16:creationId xmlns:a16="http://schemas.microsoft.com/office/drawing/2014/main" id="{98E0FA14-C9AF-C08C-3607-530126EC542E}"/>
              </a:ext>
            </a:extLst>
          </p:cNvPr>
          <p:cNvGrpSpPr/>
          <p:nvPr/>
        </p:nvGrpSpPr>
        <p:grpSpPr>
          <a:xfrm rot="3017944">
            <a:off x="341831" y="3675874"/>
            <a:ext cx="946006" cy="1636471"/>
            <a:chOff x="-1203150" y="452325"/>
            <a:chExt cx="668575" cy="1156550"/>
          </a:xfrm>
        </p:grpSpPr>
        <p:sp>
          <p:nvSpPr>
            <p:cNvPr id="101" name="Google Shape;1512;p48">
              <a:extLst>
                <a:ext uri="{FF2B5EF4-FFF2-40B4-BE49-F238E27FC236}">
                  <a16:creationId xmlns:a16="http://schemas.microsoft.com/office/drawing/2014/main" id="{83366142-F122-A1CD-4665-5F5553E21095}"/>
                </a:ext>
              </a:extLst>
            </p:cNvPr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13;p48">
              <a:extLst>
                <a:ext uri="{FF2B5EF4-FFF2-40B4-BE49-F238E27FC236}">
                  <a16:creationId xmlns:a16="http://schemas.microsoft.com/office/drawing/2014/main" id="{514113B3-6073-9EF2-E937-9D4B270B2095}"/>
                </a:ext>
              </a:extLst>
            </p:cNvPr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14;p48">
              <a:extLst>
                <a:ext uri="{FF2B5EF4-FFF2-40B4-BE49-F238E27FC236}">
                  <a16:creationId xmlns:a16="http://schemas.microsoft.com/office/drawing/2014/main" id="{1A345D86-5FBA-0B30-2595-5D0CFF2A0090}"/>
                </a:ext>
              </a:extLst>
            </p:cNvPr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15;p48">
              <a:extLst>
                <a:ext uri="{FF2B5EF4-FFF2-40B4-BE49-F238E27FC236}">
                  <a16:creationId xmlns:a16="http://schemas.microsoft.com/office/drawing/2014/main" id="{9AAB8DA2-8C24-1365-D80B-5A84E7BB00CE}"/>
                </a:ext>
              </a:extLst>
            </p:cNvPr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16;p48">
              <a:extLst>
                <a:ext uri="{FF2B5EF4-FFF2-40B4-BE49-F238E27FC236}">
                  <a16:creationId xmlns:a16="http://schemas.microsoft.com/office/drawing/2014/main" id="{D2A8B026-29DC-2E4F-BB9F-EA8EDA2BF2E0}"/>
                </a:ext>
              </a:extLst>
            </p:cNvPr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17;p48">
              <a:extLst>
                <a:ext uri="{FF2B5EF4-FFF2-40B4-BE49-F238E27FC236}">
                  <a16:creationId xmlns:a16="http://schemas.microsoft.com/office/drawing/2014/main" id="{4A60EC44-9EC0-EB3F-1511-260652417C3A}"/>
                </a:ext>
              </a:extLst>
            </p:cNvPr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18;p48">
              <a:extLst>
                <a:ext uri="{FF2B5EF4-FFF2-40B4-BE49-F238E27FC236}">
                  <a16:creationId xmlns:a16="http://schemas.microsoft.com/office/drawing/2014/main" id="{6020F334-B21B-1B5F-11F2-11D6F451CE5E}"/>
                </a:ext>
              </a:extLst>
            </p:cNvPr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19;p48">
              <a:extLst>
                <a:ext uri="{FF2B5EF4-FFF2-40B4-BE49-F238E27FC236}">
                  <a16:creationId xmlns:a16="http://schemas.microsoft.com/office/drawing/2014/main" id="{B9D6554F-4483-94A7-7413-B7DAB2C569EF}"/>
                </a:ext>
              </a:extLst>
            </p:cNvPr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20;p48">
              <a:extLst>
                <a:ext uri="{FF2B5EF4-FFF2-40B4-BE49-F238E27FC236}">
                  <a16:creationId xmlns:a16="http://schemas.microsoft.com/office/drawing/2014/main" id="{38455600-FDB3-DC40-640B-B29B24C31614}"/>
                </a:ext>
              </a:extLst>
            </p:cNvPr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21;p48">
              <a:extLst>
                <a:ext uri="{FF2B5EF4-FFF2-40B4-BE49-F238E27FC236}">
                  <a16:creationId xmlns:a16="http://schemas.microsoft.com/office/drawing/2014/main" id="{7C079FCC-2B9B-1911-367A-C38BD6AEC314}"/>
                </a:ext>
              </a:extLst>
            </p:cNvPr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22;p48">
              <a:extLst>
                <a:ext uri="{FF2B5EF4-FFF2-40B4-BE49-F238E27FC236}">
                  <a16:creationId xmlns:a16="http://schemas.microsoft.com/office/drawing/2014/main" id="{85A7A573-75DE-8B4C-D3CB-0C7941112166}"/>
                </a:ext>
              </a:extLst>
            </p:cNvPr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23;p48">
              <a:extLst>
                <a:ext uri="{FF2B5EF4-FFF2-40B4-BE49-F238E27FC236}">
                  <a16:creationId xmlns:a16="http://schemas.microsoft.com/office/drawing/2014/main" id="{55342F27-8AF3-D6EC-4812-10221AA88254}"/>
                </a:ext>
              </a:extLst>
            </p:cNvPr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BC6F166-931B-35A5-C52C-9D81B416DC71}"/>
              </a:ext>
            </a:extLst>
          </p:cNvPr>
          <p:cNvSpPr txBox="1"/>
          <p:nvPr/>
        </p:nvSpPr>
        <p:spPr>
          <a:xfrm>
            <a:off x="0" y="1311965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UTM Alpine KT" panose="02040603050506020204" pitchFamily="18" charset="0"/>
              </a:rPr>
              <a:t>Chào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tạm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biệt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</a:p>
          <a:p>
            <a:pPr algn="ctr"/>
            <a:r>
              <a:rPr lang="en-US" sz="7200" dirty="0" err="1">
                <a:latin typeface="UTM Alpine KT" panose="02040603050506020204" pitchFamily="18" charset="0"/>
              </a:rPr>
              <a:t>và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hẹn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gặp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lại</a:t>
            </a:r>
            <a:r>
              <a:rPr lang="en-US" sz="7200" dirty="0">
                <a:latin typeface="UTM Alpine KT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67634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500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oxide.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024921" y="4445321"/>
            <a:ext cx="8635116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317255" y="4547816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0800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652006" y="1104900"/>
            <a:ext cx="7537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Khái niệm: Oxide là hợp chất của hai nguyên tố, trong đó có một nguyên tố là oxygen.</a:t>
            </a:r>
            <a:endParaRPr lang="en-US" sz="2800" dirty="0">
              <a:latin typeface="Tenorit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6494F-7162-2264-6703-70F4A7F6B3D3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4E1E4CC5-BDE7-E1ED-954D-34E601BBD701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515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3. </a:t>
            </a:r>
            <a:r>
              <a:rPr lang="en-US" sz="2000" dirty="0" err="1">
                <a:latin typeface="Tenorite" panose="00000500000000000000" pitchFamily="2" charset="0"/>
              </a:rPr>
              <a:t>Nhận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xét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về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phần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nguyên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tố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trong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công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thức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phân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tử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của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các</a:t>
            </a:r>
            <a:r>
              <a:rPr lang="en-US" sz="2000" dirty="0">
                <a:latin typeface="Tenorite" panose="00000500000000000000" pitchFamily="2" charset="0"/>
              </a:rPr>
              <a:t> oxide ở </a:t>
            </a:r>
            <a:r>
              <a:rPr lang="en-US" sz="2000" dirty="0" err="1">
                <a:latin typeface="Tenorite" panose="00000500000000000000" pitchFamily="2" charset="0"/>
              </a:rPr>
              <a:t>cột</a:t>
            </a:r>
            <a:r>
              <a:rPr lang="en-US" sz="2000" dirty="0">
                <a:latin typeface="Tenorite" panose="00000500000000000000" pitchFamily="2" charset="0"/>
              </a:rPr>
              <a:t> (2)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cột</a:t>
            </a:r>
            <a:r>
              <a:rPr lang="en-US" sz="2000" dirty="0">
                <a:latin typeface="Tenorite" panose="00000500000000000000" pitchFamily="2" charset="0"/>
              </a:rPr>
              <a:t> (4).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247557" y="4563959"/>
            <a:ext cx="8635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oxygen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oxygen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600" dirty="0">
              <a:latin typeface="UVN Vung Tau" panose="030807020403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282934" y="4717037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21962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4. </a:t>
            </a:r>
            <a:r>
              <a:rPr lang="en-US" sz="2000" dirty="0" err="1">
                <a:latin typeface="Tenorite" panose="00000500000000000000" pitchFamily="2" charset="0"/>
              </a:rPr>
              <a:t>Dựa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vào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phần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nguyên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tố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có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thể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phân</a:t>
            </a:r>
            <a:r>
              <a:rPr lang="en-US" sz="2000" dirty="0">
                <a:latin typeface="Tenorite" panose="00000500000000000000" pitchFamily="2" charset="0"/>
              </a:rPr>
              <a:t> oxide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mấy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loại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đó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những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loại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nào</a:t>
            </a:r>
            <a:r>
              <a:rPr lang="en-US" sz="2000" dirty="0">
                <a:latin typeface="Tenorite" panose="00000500000000000000" pitchFamily="2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247557" y="4563959"/>
            <a:ext cx="863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oxide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oxide phi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282934" y="4717037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12442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569451" y="1244380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D6334-56EF-B25D-B35C-047356FA246D}"/>
              </a:ext>
            </a:extLst>
          </p:cNvPr>
          <p:cNvSpPr txBox="1"/>
          <p:nvPr/>
        </p:nvSpPr>
        <p:spPr>
          <a:xfrm>
            <a:off x="1820007" y="2347081"/>
            <a:ext cx="481053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Al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 + …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 + …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Mg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… (4) </a:t>
            </a:r>
            <a:endParaRPr lang="en-US" sz="2000" dirty="0">
              <a:latin typeface="Tenorit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5000D-A7CD-232A-CEFA-159A56E56B2F}"/>
              </a:ext>
            </a:extLst>
          </p:cNvPr>
          <p:cNvSpPr txBox="1"/>
          <p:nvPr/>
        </p:nvSpPr>
        <p:spPr>
          <a:xfrm>
            <a:off x="2441706" y="1954938"/>
            <a:ext cx="481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Hoàn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thành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phương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trình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sau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.</a:t>
            </a:r>
            <a:endParaRPr lang="en-US" sz="2000" i="1" dirty="0">
              <a:latin typeface="Tenorit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725A3-F210-A4F4-EC6A-EB65E76A57A3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4" name="Google Shape;475;p32">
            <a:extLst>
              <a:ext uri="{FF2B5EF4-FFF2-40B4-BE49-F238E27FC236}">
                <a16:creationId xmlns:a16="http://schemas.microsoft.com/office/drawing/2014/main" id="{8284511F-59E7-389C-1092-A5F15C9B5EF1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91816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733294" y="842642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D6334-56EF-B25D-B35C-047356FA246D}"/>
              </a:ext>
            </a:extLst>
          </p:cNvPr>
          <p:cNvSpPr txBox="1"/>
          <p:nvPr/>
        </p:nvSpPr>
        <p:spPr>
          <a:xfrm>
            <a:off x="1983850" y="1945343"/>
            <a:ext cx="481053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 + 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 + …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 + …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Mg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     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…     (4) </a:t>
            </a:r>
            <a:endParaRPr lang="en-US" sz="2000" dirty="0">
              <a:latin typeface="Tenorit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5000D-A7CD-232A-CEFA-159A56E56B2F}"/>
              </a:ext>
            </a:extLst>
          </p:cNvPr>
          <p:cNvSpPr txBox="1"/>
          <p:nvPr/>
        </p:nvSpPr>
        <p:spPr>
          <a:xfrm>
            <a:off x="2605549" y="1553200"/>
            <a:ext cx="481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Hoàn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thành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phương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trình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sau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.</a:t>
            </a:r>
            <a:endParaRPr lang="en-US" sz="2000" i="1" dirty="0">
              <a:latin typeface="Tenorite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40B2C-8594-F3AD-DFE3-039BB90290FB}"/>
              </a:ext>
            </a:extLst>
          </p:cNvPr>
          <p:cNvSpPr txBox="1"/>
          <p:nvPr/>
        </p:nvSpPr>
        <p:spPr>
          <a:xfrm>
            <a:off x="3039126" y="1899665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4Al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78A8E-1D25-C769-454B-FD00ABF2D966}"/>
              </a:ext>
            </a:extLst>
          </p:cNvPr>
          <p:cNvSpPr txBox="1"/>
          <p:nvPr/>
        </p:nvSpPr>
        <p:spPr>
          <a:xfrm>
            <a:off x="3660825" y="2345453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5O</a:t>
            </a:r>
            <a:r>
              <a:rPr lang="en-US" sz="2000" baseline="-25000" dirty="0">
                <a:solidFill>
                  <a:srgbClr val="FF0000"/>
                </a:solidFill>
                <a:latin typeface="Tenorite" panose="000005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2CEE0-6F98-22D6-2D64-5AEEBB090A89}"/>
              </a:ext>
            </a:extLst>
          </p:cNvPr>
          <p:cNvSpPr txBox="1"/>
          <p:nvPr/>
        </p:nvSpPr>
        <p:spPr>
          <a:xfrm>
            <a:off x="3861854" y="2745563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O</a:t>
            </a:r>
            <a:r>
              <a:rPr lang="en-US" sz="2000" baseline="-25000" dirty="0">
                <a:solidFill>
                  <a:srgbClr val="FF0000"/>
                </a:solidFill>
                <a:latin typeface="Tenorite" panose="000005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30929-359E-CC77-48A8-918385D24049}"/>
              </a:ext>
            </a:extLst>
          </p:cNvPr>
          <p:cNvSpPr txBox="1"/>
          <p:nvPr/>
        </p:nvSpPr>
        <p:spPr>
          <a:xfrm>
            <a:off x="4544683" y="3162705"/>
            <a:ext cx="105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2MgO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3D6FD-EBC4-786E-1821-5A3B18233265}"/>
              </a:ext>
            </a:extLst>
          </p:cNvPr>
          <p:cNvSpPr txBox="1"/>
          <p:nvPr/>
        </p:nvSpPr>
        <p:spPr>
          <a:xfrm>
            <a:off x="1208598" y="3866358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5. </a:t>
            </a:r>
            <a:r>
              <a:rPr lang="en-US" sz="2000" dirty="0" err="1">
                <a:latin typeface="Tenorite" panose="00000500000000000000" pitchFamily="2" charset="0"/>
              </a:rPr>
              <a:t>Các</a:t>
            </a:r>
            <a:r>
              <a:rPr lang="en-US" sz="2000" dirty="0">
                <a:latin typeface="Tenorite" panose="00000500000000000000" pitchFamily="2" charset="0"/>
              </a:rPr>
              <a:t> oxide ở </a:t>
            </a:r>
            <a:r>
              <a:rPr lang="en-US" sz="2000" dirty="0" err="1">
                <a:latin typeface="Tenorite" panose="00000500000000000000" pitchFamily="2" charset="0"/>
              </a:rPr>
              <a:t>phương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trình</a:t>
            </a:r>
            <a:r>
              <a:rPr lang="en-US" sz="2000" dirty="0">
                <a:latin typeface="Tenorite" panose="00000500000000000000" pitchFamily="2" charset="0"/>
              </a:rPr>
              <a:t> (1)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(4) </a:t>
            </a:r>
            <a:r>
              <a:rPr lang="en-US" sz="2000" dirty="0" err="1">
                <a:latin typeface="Tenorite" panose="00000500000000000000" pitchFamily="2" charset="0"/>
              </a:rPr>
              <a:t>được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gọi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là</a:t>
            </a:r>
            <a:r>
              <a:rPr lang="en-US" sz="2000" dirty="0">
                <a:latin typeface="Tenorite" panose="00000500000000000000" pitchFamily="2" charset="0"/>
              </a:rPr>
              <a:t> oxide </a:t>
            </a:r>
            <a:r>
              <a:rPr lang="en-US" sz="2000" dirty="0" err="1">
                <a:latin typeface="Tenorite" panose="00000500000000000000" pitchFamily="2" charset="0"/>
              </a:rPr>
              <a:t>gì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chúng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tạo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từ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phản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ứng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của</a:t>
            </a:r>
            <a:r>
              <a:rPr lang="en-US" sz="2000" dirty="0">
                <a:latin typeface="Tenorite" panose="00000500000000000000" pitchFamily="2" charset="0"/>
              </a:rPr>
              <a:t> oxygen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đơn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chất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nào</a:t>
            </a:r>
            <a:r>
              <a:rPr lang="en-US" sz="2000" dirty="0">
                <a:latin typeface="Tenorite" panose="000005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04C05-193D-30AA-CBBA-97E58F22894F}"/>
              </a:ext>
            </a:extLst>
          </p:cNvPr>
          <p:cNvSpPr txBox="1"/>
          <p:nvPr/>
        </p:nvSpPr>
        <p:spPr>
          <a:xfrm>
            <a:off x="1113182" y="4516109"/>
            <a:ext cx="8635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B3C5FCAE-4885-B43F-8CD8-58BE8C8D1677}"/>
              </a:ext>
            </a:extLst>
          </p:cNvPr>
          <p:cNvSpPr/>
          <p:nvPr/>
        </p:nvSpPr>
        <p:spPr>
          <a:xfrm>
            <a:off x="421419" y="4489530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86B99-B3C7-52E5-D17D-F06CB070AC6E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4" name="Google Shape;475;p32">
            <a:extLst>
              <a:ext uri="{FF2B5EF4-FFF2-40B4-BE49-F238E27FC236}">
                <a16:creationId xmlns:a16="http://schemas.microsoft.com/office/drawing/2014/main" id="{906A0F02-FD54-5179-9046-28E7991F325D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3276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1762</Words>
  <PresentationFormat>On-screen Show (16:9)</PresentationFormat>
  <Paragraphs>288</Paragraphs>
  <Slides>31</Slides>
  <Notes>13</Notes>
  <HiddenSlides>0</HiddenSlides>
  <MMClips>42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Nunito Black</vt:lpstr>
      <vt:lpstr>Lato</vt:lpstr>
      <vt:lpstr>VNI Times</vt:lpstr>
      <vt:lpstr>Amazone</vt:lpstr>
      <vt:lpstr>UVN Vung Tau</vt:lpstr>
      <vt:lpstr>Nunito</vt:lpstr>
      <vt:lpstr>Wingdings</vt:lpstr>
      <vt:lpstr>UTM Androgyne</vt:lpstr>
      <vt:lpstr>Karla</vt:lpstr>
      <vt:lpstr>UTM Amherst</vt:lpstr>
      <vt:lpstr>Tenorite Display</vt:lpstr>
      <vt:lpstr>UTM Alpine KT</vt:lpstr>
      <vt:lpstr>Arial</vt:lpstr>
      <vt:lpstr>Tw Cen MT Condensed</vt:lpstr>
      <vt:lpstr>Tahoma</vt:lpstr>
      <vt:lpstr>Times New Roman</vt:lpstr>
      <vt:lpstr>Tenorite</vt:lpstr>
      <vt:lpstr>AGOldFace-Outline</vt:lpstr>
      <vt:lpstr>Roboto Condensed Light</vt:lpstr>
      <vt:lpstr>Science Subject for Middle School - 6th Grade: Biology by Slidesgo</vt:lpstr>
      <vt:lpstr>“Hiệu ứng nhà kính” chủ yếu là do khí gì gây ra? </vt:lpstr>
      <vt:lpstr>Bài 10: OXIDE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2023-07-22T17:29:04Z</dcterms:modified>
  <cp:version>n</cp:version>
</cp:coreProperties>
</file>